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428" r:id="rId2"/>
    <p:sldId id="422" r:id="rId3"/>
    <p:sldId id="423" r:id="rId4"/>
    <p:sldId id="424" r:id="rId5"/>
    <p:sldId id="427" r:id="rId6"/>
    <p:sldId id="415" r:id="rId7"/>
    <p:sldId id="264" r:id="rId8"/>
    <p:sldId id="265" r:id="rId9"/>
    <p:sldId id="266" r:id="rId10"/>
    <p:sldId id="267" r:id="rId11"/>
    <p:sldId id="268" r:id="rId12"/>
    <p:sldId id="269" r:id="rId13"/>
    <p:sldId id="358" r:id="rId14"/>
    <p:sldId id="370" r:id="rId15"/>
    <p:sldId id="361" r:id="rId16"/>
    <p:sldId id="364" r:id="rId17"/>
    <p:sldId id="366" r:id="rId18"/>
    <p:sldId id="360" r:id="rId19"/>
    <p:sldId id="369" r:id="rId20"/>
    <p:sldId id="295" r:id="rId21"/>
    <p:sldId id="290" r:id="rId22"/>
    <p:sldId id="291" r:id="rId23"/>
    <p:sldId id="292" r:id="rId24"/>
    <p:sldId id="293" r:id="rId25"/>
    <p:sldId id="294" r:id="rId26"/>
    <p:sldId id="314" r:id="rId27"/>
    <p:sldId id="303" r:id="rId28"/>
    <p:sldId id="308" r:id="rId29"/>
    <p:sldId id="310" r:id="rId30"/>
    <p:sldId id="309" r:id="rId31"/>
    <p:sldId id="313" r:id="rId32"/>
    <p:sldId id="256" r:id="rId33"/>
    <p:sldId id="429" r:id="rId34"/>
  </p:sldIdLst>
  <p:sldSz cx="18000663" cy="8999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绿色小清新" id="{EC742422-9B05-4761-A73F-375FD7B5E868}">
          <p14:sldIdLst>
            <p14:sldId id="428"/>
            <p14:sldId id="422"/>
            <p14:sldId id="423"/>
            <p14:sldId id="424"/>
            <p14:sldId id="427"/>
            <p14:sldId id="415"/>
          </p14:sldIdLst>
        </p14:section>
        <p14:section name="清新水墨风" id="{CE44215F-2B0A-4E81-AEDD-92CB08D49AAD}">
          <p14:sldIdLst>
            <p14:sldId id="264"/>
            <p14:sldId id="265"/>
            <p14:sldId id="266"/>
            <p14:sldId id="267"/>
            <p14:sldId id="268"/>
            <p14:sldId id="269"/>
          </p14:sldIdLst>
        </p14:section>
        <p14:section name="日式家居风" id="{29DF19DB-1FC6-4593-A399-143C16972FAA}">
          <p14:sldIdLst>
            <p14:sldId id="358"/>
            <p14:sldId id="370"/>
            <p14:sldId id="361"/>
            <p14:sldId id="364"/>
            <p14:sldId id="366"/>
            <p14:sldId id="360"/>
            <p14:sldId id="369"/>
          </p14:sldIdLst>
        </p14:section>
        <p14:section name="蓝色商务" id="{735B5EE2-3E48-4EC0-8EAD-C9724660D48E}">
          <p14:sldIdLst>
            <p14:sldId id="295"/>
            <p14:sldId id="290"/>
            <p14:sldId id="291"/>
            <p14:sldId id="292"/>
            <p14:sldId id="293"/>
            <p14:sldId id="294"/>
          </p14:sldIdLst>
        </p14:section>
        <p14:section name="手绘线稿风" id="{67981294-9844-444D-B78C-0A611255CC56}">
          <p14:sldIdLst>
            <p14:sldId id="314"/>
            <p14:sldId id="303"/>
            <p14:sldId id="308"/>
            <p14:sldId id="310"/>
            <p14:sldId id="309"/>
            <p14:sldId id="313"/>
          </p14:sldIdLst>
        </p14:section>
        <p14:section name="设计师及王牌活动简介" id="{E3931201-DA90-4E99-907A-0E879CC65F1A}">
          <p14:sldIdLst>
            <p14:sldId id="256"/>
            <p14:sldId id="4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35" userDrawn="1">
          <p15:clr>
            <a:srgbClr val="A4A3A4"/>
          </p15:clr>
        </p15:guide>
        <p15:guide id="2" pos="5670" userDrawn="1">
          <p15:clr>
            <a:srgbClr val="A4A3A4"/>
          </p15:clr>
        </p15:guide>
        <p15:guide id="3" orient="horz" pos="1383" userDrawn="1">
          <p15:clr>
            <a:srgbClr val="A4A3A4"/>
          </p15:clr>
        </p15:guide>
        <p15:guide id="4" orient="horz" pos="36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F7EF"/>
    <a:srgbClr val="EFFAF5"/>
    <a:srgbClr val="EEF8F4"/>
    <a:srgbClr val="FFFFFF"/>
    <a:srgbClr val="F1B584"/>
    <a:srgbClr val="FEE0AC"/>
    <a:srgbClr val="0D2874"/>
    <a:srgbClr val="EF5E53"/>
    <a:srgbClr val="EC4134"/>
    <a:srgbClr val="5EBA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5366" autoAdjust="0"/>
  </p:normalViewPr>
  <p:slideViewPr>
    <p:cSldViewPr snapToGrid="0" showGuides="1">
      <p:cViewPr varScale="1">
        <p:scale>
          <a:sx n="72" d="100"/>
          <a:sy n="72" d="100"/>
        </p:scale>
        <p:origin x="72" y="984"/>
      </p:cViewPr>
      <p:guideLst>
        <p:guide orient="horz" pos="2835"/>
        <p:guide pos="5670"/>
        <p:guide orient="horz" pos="1383"/>
        <p:guide orient="horz" pos="36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B2110-74A2-4156-8596-F7068FF75AE0}" type="datetimeFigureOut">
              <a:rPr lang="zh-CN" altLang="en-US" smtClean="0"/>
              <a:t>2020/3/29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71117-9651-43C9-82C9-85C339149A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634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3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2613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811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7707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2983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6217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1069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28302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9901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122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74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711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63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336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425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7930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762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671117-9651-43C9-82C9-85C339149AD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853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0083" y="1472842"/>
            <a:ext cx="13500497" cy="3133172"/>
          </a:xfrm>
        </p:spPr>
        <p:txBody>
          <a:bodyPr anchor="b"/>
          <a:lstStyle>
            <a:lvl1pPr algn="ctr">
              <a:defRPr sz="787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4726842"/>
            <a:ext cx="13500497" cy="2172804"/>
          </a:xfrm>
        </p:spPr>
        <p:txBody>
          <a:bodyPr/>
          <a:lstStyle>
            <a:lvl1pPr marL="0" indent="0" algn="ctr">
              <a:buNone/>
              <a:defRPr sz="3150"/>
            </a:lvl1pPr>
            <a:lvl2pPr marL="599984" indent="0" algn="ctr">
              <a:buNone/>
              <a:defRPr sz="2625"/>
            </a:lvl2pPr>
            <a:lvl3pPr marL="1199967" indent="0" algn="ctr">
              <a:buNone/>
              <a:defRPr sz="2362"/>
            </a:lvl3pPr>
            <a:lvl4pPr marL="1799951" indent="0" algn="ctr">
              <a:buNone/>
              <a:defRPr sz="2100"/>
            </a:lvl4pPr>
            <a:lvl5pPr marL="2399934" indent="0" algn="ctr">
              <a:buNone/>
              <a:defRPr sz="2100"/>
            </a:lvl5pPr>
            <a:lvl6pPr marL="2999918" indent="0" algn="ctr">
              <a:buNone/>
              <a:defRPr sz="2100"/>
            </a:lvl6pPr>
            <a:lvl7pPr marL="3599901" indent="0" algn="ctr">
              <a:buNone/>
              <a:defRPr sz="2100"/>
            </a:lvl7pPr>
            <a:lvl8pPr marL="4199885" indent="0" algn="ctr">
              <a:buNone/>
              <a:defRPr sz="2100"/>
            </a:lvl8pPr>
            <a:lvl9pPr marL="4799868" indent="0" algn="ctr">
              <a:buNone/>
              <a:defRPr sz="21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B850-822A-40A2-AB01-C16B663089C2}" type="datetimeFigureOut">
              <a:rPr lang="zh-CN" altLang="en-US" smtClean="0"/>
              <a:t>2020/3/29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9D3D7-FAF8-4972-9818-11F641E5B1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1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B850-822A-40A2-AB01-C16B663089C2}" type="datetimeFigureOut">
              <a:rPr lang="zh-CN" altLang="en-US" smtClean="0"/>
              <a:t>2020/3/29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9D3D7-FAF8-4972-9818-11F641E5B1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317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B850-822A-40A2-AB01-C16B663089C2}" type="datetimeFigureOut">
              <a:rPr lang="zh-CN" altLang="en-US" smtClean="0"/>
              <a:t>2020/3/29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9D3D7-FAF8-4972-9818-11F641E5B1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222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479143"/>
            <a:ext cx="15525572" cy="1739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2395710"/>
            <a:ext cx="15525572" cy="5710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8341239"/>
            <a:ext cx="4050149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7B850-822A-40A2-AB01-C16B663089C2}" type="datetimeFigureOut">
              <a:rPr lang="zh-CN" altLang="en-US" smtClean="0"/>
              <a:t>2020/3/29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8341239"/>
            <a:ext cx="6075224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8341239"/>
            <a:ext cx="4050149" cy="4791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9D3D7-FAF8-4972-9818-11F641E5B1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047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txStyles>
    <p:titleStyle>
      <a:lvl1pPr algn="l" defTabSz="1199967" rtl="0" eaLnBrk="1" latinLnBrk="0" hangingPunct="1">
        <a:lnSpc>
          <a:spcPct val="90000"/>
        </a:lnSpc>
        <a:spcBef>
          <a:spcPct val="0"/>
        </a:spcBef>
        <a:buNone/>
        <a:defRPr sz="577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9992" indent="-299992" algn="l" defTabSz="119996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3674" kern="1200">
          <a:solidFill>
            <a:schemeClr val="tx1"/>
          </a:solidFill>
          <a:latin typeface="+mn-lt"/>
          <a:ea typeface="+mn-ea"/>
          <a:cs typeface="+mn-cs"/>
        </a:defRPr>
      </a:lvl1pPr>
      <a:lvl2pPr marL="899975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2pPr>
      <a:lvl3pPr marL="1499959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3pPr>
      <a:lvl4pPr marL="2099942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699926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3299910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899893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499877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5099860" indent="-299992" algn="l" defTabSz="1199967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1pPr>
      <a:lvl2pPr marL="599984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99967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799951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4pPr>
      <a:lvl5pPr marL="2399934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5pPr>
      <a:lvl6pPr marL="2999918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6pPr>
      <a:lvl7pPr marL="3599901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7pPr>
      <a:lvl8pPr marL="4199885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8pPr>
      <a:lvl9pPr marL="4799868" algn="l" defTabSz="1199967" rtl="0" eaLnBrk="1" latinLnBrk="0" hangingPunct="1">
        <a:defRPr sz="23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jpeg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microsoft.com/office/2007/relationships/hdphoto" Target="../media/hdphoto4.wdp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42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microsoft.com/office/2007/relationships/hdphoto" Target="../media/hdphoto5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7E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2FE505C8-FC35-4C23-898F-2DDFD326C765}"/>
              </a:ext>
            </a:extLst>
          </p:cNvPr>
          <p:cNvSpPr/>
          <p:nvPr/>
        </p:nvSpPr>
        <p:spPr>
          <a:xfrm>
            <a:off x="3516246" y="-1404539"/>
            <a:ext cx="11067714" cy="11067714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FD52052-3AC3-4917-A9A6-2A59D6BD0CA8}"/>
              </a:ext>
            </a:extLst>
          </p:cNvPr>
          <p:cNvSpPr txBox="1"/>
          <p:nvPr/>
        </p:nvSpPr>
        <p:spPr>
          <a:xfrm>
            <a:off x="2047234" y="2930939"/>
            <a:ext cx="13944292" cy="1727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625" b="1" dirty="0">
                <a:gradFill>
                  <a:gsLst>
                    <a:gs pos="0">
                      <a:srgbClr val="96D6BF"/>
                    </a:gs>
                    <a:gs pos="100000">
                      <a:srgbClr val="488379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清新地产发布会</a:t>
            </a:r>
            <a:r>
              <a:rPr lang="en-US" altLang="zh-CN" sz="10625" b="1" dirty="0">
                <a:gradFill>
                  <a:gsLst>
                    <a:gs pos="0">
                      <a:srgbClr val="96D6BF"/>
                    </a:gs>
                    <a:gs pos="100000">
                      <a:srgbClr val="488379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0625" b="1" dirty="0">
              <a:gradFill>
                <a:gsLst>
                  <a:gs pos="0">
                    <a:srgbClr val="96D6BF"/>
                  </a:gs>
                  <a:gs pos="100000">
                    <a:srgbClr val="488379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4FE232AC-6AF1-4658-9614-802BF34AE7A2}"/>
              </a:ext>
            </a:extLst>
          </p:cNvPr>
          <p:cNvGrpSpPr/>
          <p:nvPr/>
        </p:nvGrpSpPr>
        <p:grpSpPr>
          <a:xfrm>
            <a:off x="7832766" y="5583733"/>
            <a:ext cx="2356763" cy="499325"/>
            <a:chOff x="7832739" y="6338410"/>
            <a:chExt cx="2356815" cy="499336"/>
          </a:xfrm>
        </p:grpSpPr>
        <p:sp>
          <p:nvSpPr>
            <p:cNvPr id="10" name="矩形: 圆角 9">
              <a:extLst>
                <a:ext uri="{FF2B5EF4-FFF2-40B4-BE49-F238E27FC236}">
                  <a16:creationId xmlns="" xmlns:a16="http://schemas.microsoft.com/office/drawing/2014/main" id="{71939B15-4E33-4770-817A-B09683458C8F}"/>
                </a:ext>
              </a:extLst>
            </p:cNvPr>
            <p:cNvSpPr/>
            <p:nvPr/>
          </p:nvSpPr>
          <p:spPr>
            <a:xfrm>
              <a:off x="7842735" y="6338410"/>
              <a:ext cx="2346819" cy="499336"/>
            </a:xfrm>
            <a:prstGeom prst="roundRect">
              <a:avLst>
                <a:gd name="adj" fmla="val 47850"/>
              </a:avLst>
            </a:prstGeom>
            <a:noFill/>
            <a:ln w="3175">
              <a:gradFill>
                <a:gsLst>
                  <a:gs pos="0">
                    <a:srgbClr val="488379"/>
                  </a:gs>
                  <a:gs pos="100000">
                    <a:srgbClr val="96D6B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n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  <a:alpha val="3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0BB3F01F-CD0C-495B-B79E-4EF80129422E}"/>
                </a:ext>
              </a:extLst>
            </p:cNvPr>
            <p:cNvSpPr txBox="1"/>
            <p:nvPr/>
          </p:nvSpPr>
          <p:spPr>
            <a:xfrm>
              <a:off x="7832739" y="6401483"/>
              <a:ext cx="2346818" cy="313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4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4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设计师：晓儿</a:t>
              </a: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1F0CB570-196A-477E-A2FC-0165C70954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918" y="389256"/>
            <a:ext cx="5870827" cy="81082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004D11E-3250-4AA1-BDBF-E089735B024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4753" y="7812661"/>
            <a:ext cx="1591159" cy="335301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3446B490-F272-457F-99C4-183DB1B70FB4}"/>
              </a:ext>
            </a:extLst>
          </p:cNvPr>
          <p:cNvSpPr/>
          <p:nvPr/>
        </p:nvSpPr>
        <p:spPr>
          <a:xfrm>
            <a:off x="3167791" y="-1789589"/>
            <a:ext cx="11665080" cy="11665080"/>
          </a:xfrm>
          <a:prstGeom prst="ellipse">
            <a:avLst/>
          </a:prstGeom>
          <a:noFill/>
          <a:ln w="6350">
            <a:gradFill>
              <a:gsLst>
                <a:gs pos="0">
                  <a:srgbClr val="78CBAD">
                    <a:alpha val="54000"/>
                  </a:srgbClr>
                </a:gs>
                <a:gs pos="100000">
                  <a:srgbClr val="7CCDB0">
                    <a:lumMod val="44000"/>
                    <a:lumOff val="56000"/>
                    <a:alpha val="9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/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0D04AFA5-BA5B-4901-8262-77098815D56E}"/>
              </a:ext>
            </a:extLst>
          </p:cNvPr>
          <p:cNvGrpSpPr/>
          <p:nvPr/>
        </p:nvGrpSpPr>
        <p:grpSpPr>
          <a:xfrm>
            <a:off x="3298563" y="1777703"/>
            <a:ext cx="358868" cy="878943"/>
            <a:chOff x="2243153" y="1542456"/>
            <a:chExt cx="421489" cy="1032315"/>
          </a:xfrm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A7CD6A77-8925-4C16-B92F-D6D4318966DB}"/>
                </a:ext>
              </a:extLst>
            </p:cNvPr>
            <p:cNvSpPr/>
            <p:nvPr/>
          </p:nvSpPr>
          <p:spPr>
            <a:xfrm>
              <a:off x="2306870" y="1929021"/>
              <a:ext cx="252000" cy="252000"/>
            </a:xfrm>
            <a:prstGeom prst="ellipse">
              <a:avLst/>
            </a:prstGeom>
            <a:solidFill>
              <a:srgbClr val="7CCD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3DFB2ECE-0233-4B5A-BA1E-31787F5C834A}"/>
                </a:ext>
              </a:extLst>
            </p:cNvPr>
            <p:cNvSpPr/>
            <p:nvPr/>
          </p:nvSpPr>
          <p:spPr>
            <a:xfrm>
              <a:off x="2520642" y="1542456"/>
              <a:ext cx="144000" cy="143999"/>
            </a:xfrm>
            <a:prstGeom prst="ellipse">
              <a:avLst/>
            </a:prstGeom>
            <a:solidFill>
              <a:srgbClr val="96D6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52A8DE15-A240-4634-B722-D02E733FF9A4}"/>
                </a:ext>
              </a:extLst>
            </p:cNvPr>
            <p:cNvSpPr/>
            <p:nvPr/>
          </p:nvSpPr>
          <p:spPr>
            <a:xfrm>
              <a:off x="2243153" y="2430772"/>
              <a:ext cx="144000" cy="143999"/>
            </a:xfrm>
            <a:prstGeom prst="ellipse">
              <a:avLst/>
            </a:prstGeom>
            <a:solidFill>
              <a:srgbClr val="96D6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4CCB5B01-A03C-46F4-B06C-9C408F45065A}"/>
              </a:ext>
            </a:extLst>
          </p:cNvPr>
          <p:cNvGrpSpPr/>
          <p:nvPr/>
        </p:nvGrpSpPr>
        <p:grpSpPr>
          <a:xfrm rot="10800000">
            <a:off x="14470908" y="5077948"/>
            <a:ext cx="329840" cy="878942"/>
            <a:chOff x="2260199" y="1542456"/>
            <a:chExt cx="387396" cy="1032315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6702F6C3-7661-4A19-9890-6C69BC8AC727}"/>
                </a:ext>
              </a:extLst>
            </p:cNvPr>
            <p:cNvSpPr/>
            <p:nvPr/>
          </p:nvSpPr>
          <p:spPr>
            <a:xfrm>
              <a:off x="2306870" y="1929021"/>
              <a:ext cx="252000" cy="252000"/>
            </a:xfrm>
            <a:prstGeom prst="ellipse">
              <a:avLst/>
            </a:prstGeom>
            <a:solidFill>
              <a:srgbClr val="78C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4D94ED84-7A4E-42FA-BCD3-1EEDCA419319}"/>
                </a:ext>
              </a:extLst>
            </p:cNvPr>
            <p:cNvSpPr/>
            <p:nvPr/>
          </p:nvSpPr>
          <p:spPr>
            <a:xfrm>
              <a:off x="2503595" y="1542456"/>
              <a:ext cx="144000" cy="144000"/>
            </a:xfrm>
            <a:prstGeom prst="ellipse">
              <a:avLst/>
            </a:prstGeom>
            <a:solidFill>
              <a:srgbClr val="96D6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B7F8D7FA-4455-4936-880A-6E3B16FF2663}"/>
                </a:ext>
              </a:extLst>
            </p:cNvPr>
            <p:cNvSpPr/>
            <p:nvPr/>
          </p:nvSpPr>
          <p:spPr>
            <a:xfrm>
              <a:off x="2260199" y="2430771"/>
              <a:ext cx="144000" cy="144000"/>
            </a:xfrm>
            <a:prstGeom prst="ellipse">
              <a:avLst/>
            </a:prstGeom>
            <a:solidFill>
              <a:srgbClr val="96D6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1B51D787-C335-42A6-963B-07B4E76CD2C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2000"/>
          </a:blip>
          <a:srcRect l="21728" r="22539" b="24090"/>
          <a:stretch>
            <a:fillRect/>
          </a:stretch>
        </p:blipFill>
        <p:spPr>
          <a:xfrm flipH="1">
            <a:off x="4073721" y="6729332"/>
            <a:ext cx="10032097" cy="2856688"/>
          </a:xfrm>
          <a:custGeom>
            <a:avLst/>
            <a:gdLst>
              <a:gd name="connsiteX0" fmla="*/ 0 w 10032319"/>
              <a:gd name="connsiteY0" fmla="*/ 0 h 2856751"/>
              <a:gd name="connsiteX1" fmla="*/ 10032319 w 10032319"/>
              <a:gd name="connsiteY1" fmla="*/ 0 h 2856751"/>
              <a:gd name="connsiteX2" fmla="*/ 10004413 w 10032319"/>
              <a:gd name="connsiteY2" fmla="*/ 48533 h 2856751"/>
              <a:gd name="connsiteX3" fmla="*/ 5016159 w 10032319"/>
              <a:gd name="connsiteY3" fmla="*/ 2856751 h 2856751"/>
              <a:gd name="connsiteX4" fmla="*/ 27906 w 10032319"/>
              <a:gd name="connsiteY4" fmla="*/ 48533 h 2856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2319" h="2856751">
                <a:moveTo>
                  <a:pt x="0" y="0"/>
                </a:moveTo>
                <a:lnTo>
                  <a:pt x="10032319" y="0"/>
                </a:lnTo>
                <a:lnTo>
                  <a:pt x="10004413" y="48533"/>
                </a:lnTo>
                <a:cubicBezTo>
                  <a:pt x="8981437" y="1732126"/>
                  <a:pt x="7130133" y="2856751"/>
                  <a:pt x="5016159" y="2856751"/>
                </a:cubicBezTo>
                <a:cubicBezTo>
                  <a:pt x="2902185" y="2856751"/>
                  <a:pt x="1050881" y="1732126"/>
                  <a:pt x="27906" y="4853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7719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图片包含 游戏机, 白色, 鸟, 雪&#10;&#10;描述已自动生成">
            <a:extLst>
              <a:ext uri="{FF2B5EF4-FFF2-40B4-BE49-F238E27FC236}">
                <a16:creationId xmlns="" xmlns:a16="http://schemas.microsoft.com/office/drawing/2014/main" id="{55FDFCFC-CDED-4C23-9E56-A15B12FFB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93"/>
            <a:ext cx="17999366" cy="902762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7D36529-FA02-4BB5-B185-ECC09CA02EAD}"/>
              </a:ext>
            </a:extLst>
          </p:cNvPr>
          <p:cNvGrpSpPr/>
          <p:nvPr/>
        </p:nvGrpSpPr>
        <p:grpSpPr>
          <a:xfrm>
            <a:off x="5255621" y="358243"/>
            <a:ext cx="7205781" cy="2238502"/>
            <a:chOff x="5209963" y="2289309"/>
            <a:chExt cx="7205940" cy="2238551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1E203F1F-C5C6-472F-819B-2F5B6E554CA6}"/>
                </a:ext>
              </a:extLst>
            </p:cNvPr>
            <p:cNvSpPr/>
            <p:nvPr/>
          </p:nvSpPr>
          <p:spPr>
            <a:xfrm>
              <a:off x="7695635" y="3791489"/>
              <a:ext cx="2478513" cy="736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五维体验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B1346AE0-DE9A-419A-8D1F-450C83C582B3}"/>
                </a:ext>
              </a:extLst>
            </p:cNvPr>
            <p:cNvCxnSpPr/>
            <p:nvPr/>
          </p:nvCxnSpPr>
          <p:spPr>
            <a:xfrm flipH="1">
              <a:off x="5209963" y="4262772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E383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C2E38AC9-7AB7-463A-88D4-C15735A32102}"/>
                </a:ext>
              </a:extLst>
            </p:cNvPr>
            <p:cNvCxnSpPr>
              <a:cxnSpLocks/>
            </p:cNvCxnSpPr>
            <p:nvPr/>
          </p:nvCxnSpPr>
          <p:spPr>
            <a:xfrm>
              <a:off x="10647441" y="4254172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E383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8FD524D1-AE30-4965-8BF8-37A55DCA26B5}"/>
                </a:ext>
              </a:extLst>
            </p:cNvPr>
            <p:cNvSpPr/>
            <p:nvPr/>
          </p:nvSpPr>
          <p:spPr>
            <a:xfrm>
              <a:off x="7096414" y="2289309"/>
              <a:ext cx="3679673" cy="1333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5400" dirty="0">
                  <a:solidFill>
                    <a:srgbClr val="2E38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客户安全感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171347F3-EAA1-4970-938C-BCDE07E04568}"/>
                </a:ext>
              </a:extLst>
            </p:cNvPr>
            <p:cNvSpPr/>
            <p:nvPr/>
          </p:nvSpPr>
          <p:spPr>
            <a:xfrm>
              <a:off x="6203136" y="3426535"/>
              <a:ext cx="5505976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rgbClr val="2E383F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CUSTOMER DIMENSIONS</a:t>
              </a:r>
              <a:endParaRPr lang="zh-CN" altLang="en-US" sz="2000" dirty="0">
                <a:solidFill>
                  <a:srgbClr val="2E383F">
                    <a:alpha val="39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E9E23666-BA72-45A0-B7C1-438F0F09837B}"/>
              </a:ext>
            </a:extLst>
          </p:cNvPr>
          <p:cNvGrpSpPr/>
          <p:nvPr/>
        </p:nvGrpSpPr>
        <p:grpSpPr>
          <a:xfrm>
            <a:off x="2224931" y="3551921"/>
            <a:ext cx="2241234" cy="1119006"/>
            <a:chOff x="3072960" y="1575924"/>
            <a:chExt cx="2241284" cy="1119030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D98FB024-BA73-4894-9919-196725EE92FF}"/>
                </a:ext>
              </a:extLst>
            </p:cNvPr>
            <p:cNvSpPr/>
            <p:nvPr/>
          </p:nvSpPr>
          <p:spPr>
            <a:xfrm>
              <a:off x="3501856" y="1575924"/>
              <a:ext cx="1505238" cy="7823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【</a:t>
              </a:r>
              <a:r>
                <a:rPr lang="zh-CN" altLang="en-US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好住</a:t>
              </a:r>
              <a:r>
                <a:rPr lang="en-US" altLang="zh-CN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】</a:t>
              </a:r>
              <a:endPara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A2C9389F-9508-401B-BCEC-22FCDCD7CFB9}"/>
                </a:ext>
              </a:extLst>
            </p:cNvPr>
            <p:cNvSpPr/>
            <p:nvPr/>
          </p:nvSpPr>
          <p:spPr>
            <a:xfrm>
              <a:off x="3072960" y="2142611"/>
              <a:ext cx="2241284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rgbClr val="2E383F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COMFORTABLE</a:t>
              </a:r>
              <a:endParaRPr lang="zh-CN" altLang="en-US" sz="2000" dirty="0">
                <a:solidFill>
                  <a:srgbClr val="2E383F">
                    <a:alpha val="39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545E7DD9-6107-4C9B-957E-162B6D0FA5D3}"/>
              </a:ext>
            </a:extLst>
          </p:cNvPr>
          <p:cNvGrpSpPr/>
          <p:nvPr/>
        </p:nvGrpSpPr>
        <p:grpSpPr>
          <a:xfrm>
            <a:off x="2568183" y="5663151"/>
            <a:ext cx="5016468" cy="1101899"/>
            <a:chOff x="1770335" y="5569769"/>
            <a:chExt cx="5016579" cy="1101924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6296F3D8-3136-4B44-A342-63136A2005CD}"/>
                </a:ext>
              </a:extLst>
            </p:cNvPr>
            <p:cNvSpPr/>
            <p:nvPr/>
          </p:nvSpPr>
          <p:spPr>
            <a:xfrm>
              <a:off x="3598911" y="5569769"/>
              <a:ext cx="1359426" cy="7823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【</a:t>
              </a:r>
              <a:r>
                <a:rPr lang="zh-CN" altLang="en-US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规范</a:t>
              </a:r>
              <a:r>
                <a:rPr lang="en-US" altLang="zh-CN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】</a:t>
              </a:r>
              <a:endPara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00A0021D-9429-472B-8B16-44FA8ED4909F}"/>
                </a:ext>
              </a:extLst>
            </p:cNvPr>
            <p:cNvSpPr/>
            <p:nvPr/>
          </p:nvSpPr>
          <p:spPr>
            <a:xfrm>
              <a:off x="1770335" y="6119350"/>
              <a:ext cx="5016579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rgbClr val="2E383F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STANDARDIZE</a:t>
              </a:r>
              <a:endParaRPr lang="zh-CN" altLang="en-US" sz="2000" dirty="0">
                <a:solidFill>
                  <a:srgbClr val="2E383F">
                    <a:alpha val="39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6A00DDD-5D79-4CD6-8DE4-4C0D7767DE5B}"/>
              </a:ext>
            </a:extLst>
          </p:cNvPr>
          <p:cNvGrpSpPr/>
          <p:nvPr/>
        </p:nvGrpSpPr>
        <p:grpSpPr>
          <a:xfrm>
            <a:off x="6519950" y="6296350"/>
            <a:ext cx="5016468" cy="1130980"/>
            <a:chOff x="6527686" y="3501139"/>
            <a:chExt cx="5016579" cy="1131006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CEBD824B-44BC-43BE-85EE-A50E72397C77}"/>
                </a:ext>
              </a:extLst>
            </p:cNvPr>
            <p:cNvSpPr/>
            <p:nvPr/>
          </p:nvSpPr>
          <p:spPr>
            <a:xfrm>
              <a:off x="8299438" y="3501139"/>
              <a:ext cx="1450814" cy="78234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【</a:t>
              </a:r>
              <a:r>
                <a:rPr lang="zh-CN" altLang="en-US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安全</a:t>
              </a:r>
              <a:r>
                <a:rPr lang="en-US" altLang="zh-CN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】</a:t>
              </a:r>
              <a:endPara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DD3A9D5B-370F-4EA2-8635-8C5187A8A66E}"/>
                </a:ext>
              </a:extLst>
            </p:cNvPr>
            <p:cNvSpPr/>
            <p:nvPr/>
          </p:nvSpPr>
          <p:spPr>
            <a:xfrm>
              <a:off x="6527686" y="4079801"/>
              <a:ext cx="5016579" cy="5523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rgbClr val="2E383F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SECURITY</a:t>
              </a:r>
              <a:endParaRPr lang="zh-CN" altLang="en-US" sz="2000" dirty="0">
                <a:solidFill>
                  <a:srgbClr val="2E383F">
                    <a:alpha val="39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85521A4B-A6B3-45E9-986D-7BC3F4973491}"/>
              </a:ext>
            </a:extLst>
          </p:cNvPr>
          <p:cNvGrpSpPr/>
          <p:nvPr/>
        </p:nvGrpSpPr>
        <p:grpSpPr>
          <a:xfrm>
            <a:off x="12165931" y="3460002"/>
            <a:ext cx="5016468" cy="1116122"/>
            <a:chOff x="11458331" y="6706730"/>
            <a:chExt cx="5016579" cy="1116147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40C94771-13D9-4D7D-9C18-3BF74B2F4CEF}"/>
                </a:ext>
              </a:extLst>
            </p:cNvPr>
            <p:cNvSpPr/>
            <p:nvPr/>
          </p:nvSpPr>
          <p:spPr>
            <a:xfrm>
              <a:off x="13266076" y="6706730"/>
              <a:ext cx="1373241" cy="7823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【</a:t>
              </a:r>
              <a:r>
                <a:rPr lang="zh-CN" altLang="en-US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灵活</a:t>
              </a:r>
              <a:r>
                <a:rPr lang="en-US" altLang="zh-CN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】</a:t>
              </a:r>
              <a:endPara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36CCDC03-72DE-4696-A69A-0318D9F06978}"/>
                </a:ext>
              </a:extLst>
            </p:cNvPr>
            <p:cNvSpPr/>
            <p:nvPr/>
          </p:nvSpPr>
          <p:spPr>
            <a:xfrm>
              <a:off x="11458331" y="7270534"/>
              <a:ext cx="5016579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rgbClr val="2E383F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FLEXIBLE</a:t>
              </a:r>
              <a:endParaRPr lang="zh-CN" altLang="en-US" sz="2000" dirty="0">
                <a:solidFill>
                  <a:srgbClr val="2E383F">
                    <a:alpha val="39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0C2F6935-5742-4951-B9F4-A8F4BAF7EEDE}"/>
              </a:ext>
            </a:extLst>
          </p:cNvPr>
          <p:cNvGrpSpPr/>
          <p:nvPr/>
        </p:nvGrpSpPr>
        <p:grpSpPr>
          <a:xfrm>
            <a:off x="10763981" y="5615387"/>
            <a:ext cx="5016468" cy="1136873"/>
            <a:chOff x="11631798" y="3511908"/>
            <a:chExt cx="5016579" cy="1136897"/>
          </a:xfrm>
        </p:grpSpPr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297F5F9D-8DEC-4E89-9889-141080B4B9F3}"/>
                </a:ext>
              </a:extLst>
            </p:cNvPr>
            <p:cNvSpPr/>
            <p:nvPr/>
          </p:nvSpPr>
          <p:spPr>
            <a:xfrm>
              <a:off x="13420493" y="3511908"/>
              <a:ext cx="1450814" cy="7823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【</a:t>
              </a:r>
              <a:r>
                <a:rPr lang="zh-CN" altLang="en-US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透明</a:t>
              </a:r>
              <a:r>
                <a:rPr lang="en-US" altLang="zh-CN" sz="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】</a:t>
              </a:r>
              <a:endPara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6109AA99-92A8-4403-935A-602A30D021BF}"/>
                </a:ext>
              </a:extLst>
            </p:cNvPr>
            <p:cNvSpPr/>
            <p:nvPr/>
          </p:nvSpPr>
          <p:spPr>
            <a:xfrm>
              <a:off x="11631798" y="4096462"/>
              <a:ext cx="5016579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rgbClr val="2E383F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TRANSPARENT</a:t>
              </a:r>
              <a:endParaRPr lang="zh-CN" altLang="en-US" sz="2000" dirty="0">
                <a:solidFill>
                  <a:srgbClr val="2E383F">
                    <a:alpha val="39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BB822E10-5AC5-4F55-9C57-A6AF8449F217}"/>
              </a:ext>
            </a:extLst>
          </p:cNvPr>
          <p:cNvCxnSpPr>
            <a:cxnSpLocks/>
          </p:cNvCxnSpPr>
          <p:nvPr/>
        </p:nvCxnSpPr>
        <p:spPr>
          <a:xfrm flipH="1">
            <a:off x="4440177" y="4032766"/>
            <a:ext cx="1808594" cy="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00E9C0CB-075D-406D-9AC6-B0B80A149A70}"/>
              </a:ext>
            </a:extLst>
          </p:cNvPr>
          <p:cNvCxnSpPr>
            <a:cxnSpLocks/>
          </p:cNvCxnSpPr>
          <p:nvPr/>
        </p:nvCxnSpPr>
        <p:spPr>
          <a:xfrm flipH="1">
            <a:off x="5714748" y="5610692"/>
            <a:ext cx="801113" cy="332496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8726E42F-8E46-4862-9157-5528EF20D292}"/>
              </a:ext>
            </a:extLst>
          </p:cNvPr>
          <p:cNvCxnSpPr>
            <a:cxnSpLocks/>
          </p:cNvCxnSpPr>
          <p:nvPr/>
        </p:nvCxnSpPr>
        <p:spPr>
          <a:xfrm>
            <a:off x="9008057" y="6054310"/>
            <a:ext cx="0" cy="362439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8897D90A-D18C-4B6B-BF59-A589000ED1AB}"/>
              </a:ext>
            </a:extLst>
          </p:cNvPr>
          <p:cNvCxnSpPr>
            <a:cxnSpLocks/>
          </p:cNvCxnSpPr>
          <p:nvPr/>
        </p:nvCxnSpPr>
        <p:spPr>
          <a:xfrm>
            <a:off x="11783159" y="4032766"/>
            <a:ext cx="1808594" cy="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EEF1FF80-6B7F-436B-9CDD-88CDBC57EFB4}"/>
              </a:ext>
            </a:extLst>
          </p:cNvPr>
          <p:cNvCxnSpPr>
            <a:cxnSpLocks/>
          </p:cNvCxnSpPr>
          <p:nvPr/>
        </p:nvCxnSpPr>
        <p:spPr>
          <a:xfrm>
            <a:off x="11840308" y="5644104"/>
            <a:ext cx="639365" cy="236729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55B53AC0-A29D-43BE-9EFA-702C0A535568}"/>
              </a:ext>
            </a:extLst>
          </p:cNvPr>
          <p:cNvGrpSpPr/>
          <p:nvPr/>
        </p:nvGrpSpPr>
        <p:grpSpPr>
          <a:xfrm>
            <a:off x="8413317" y="7760080"/>
            <a:ext cx="1445557" cy="676559"/>
            <a:chOff x="2267758" y="4571956"/>
            <a:chExt cx="1709655" cy="800164"/>
          </a:xfrm>
        </p:grpSpPr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9FAAF650-408C-4A58-81EE-9A50C817E8CC}"/>
                </a:ext>
              </a:extLst>
            </p:cNvPr>
            <p:cNvGrpSpPr/>
            <p:nvPr/>
          </p:nvGrpSpPr>
          <p:grpSpPr>
            <a:xfrm>
              <a:off x="2267758" y="4571956"/>
              <a:ext cx="1331464" cy="713499"/>
              <a:chOff x="8064136" y="6145594"/>
              <a:chExt cx="1835914" cy="983822"/>
            </a:xfrm>
          </p:grpSpPr>
          <p:pic>
            <p:nvPicPr>
              <p:cNvPr id="34" name="图片 33">
                <a:extLst>
                  <a:ext uri="{FF2B5EF4-FFF2-40B4-BE49-F238E27FC236}">
                    <a16:creationId xmlns="" xmlns:a16="http://schemas.microsoft.com/office/drawing/2014/main" id="{907AE5C2-6479-4A79-B015-257B64B3EA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biLevel thresh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41186" b="-20962"/>
              <a:stretch/>
            </p:blipFill>
            <p:spPr>
              <a:xfrm>
                <a:off x="8064136" y="6739226"/>
                <a:ext cx="1799423" cy="390190"/>
              </a:xfrm>
              <a:prstGeom prst="rect">
                <a:avLst/>
              </a:prstGeom>
            </p:spPr>
          </p:pic>
          <p:pic>
            <p:nvPicPr>
              <p:cNvPr id="35" name="图片 34">
                <a:extLst>
                  <a:ext uri="{FF2B5EF4-FFF2-40B4-BE49-F238E27FC236}">
                    <a16:creationId xmlns="" xmlns:a16="http://schemas.microsoft.com/office/drawing/2014/main" id="{DD5EB6B9-1779-43C1-8124-DAC2BE48E1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biLevel thresh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4" t="-11385" b="-20962"/>
              <a:stretch/>
            </p:blipFill>
            <p:spPr>
              <a:xfrm>
                <a:off x="8100609" y="6145594"/>
                <a:ext cx="1799441" cy="669239"/>
              </a:xfrm>
              <a:prstGeom prst="rect">
                <a:avLst/>
              </a:prstGeom>
            </p:spPr>
          </p:pic>
        </p:grp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F6F9FC73-5312-4BFB-AAFF-FB3A2E38F31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32310" y="5372120"/>
              <a:ext cx="1645103" cy="0"/>
            </a:xfrm>
            <a:prstGeom prst="line">
              <a:avLst/>
            </a:prstGeom>
            <a:ln w="22225">
              <a:gradFill flip="none" rotWithShape="1">
                <a:gsLst>
                  <a:gs pos="38000">
                    <a:srgbClr val="0D0D0D"/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  <a:gs pos="76000">
                    <a:srgbClr val="0D0D0D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 descr="图片包含 游戏机&#10;&#10;描述已自动生成">
            <a:extLst>
              <a:ext uri="{FF2B5EF4-FFF2-40B4-BE49-F238E27FC236}">
                <a16:creationId xmlns="" xmlns:a16="http://schemas.microsoft.com/office/drawing/2014/main" id="{9530FBAB-039F-4A61-8FDD-B82090252C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425" y="829082"/>
            <a:ext cx="7686234" cy="768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82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片包含 游戏机, 白色, 鸟, 雪&#10;&#10;描述已自动生成">
            <a:extLst>
              <a:ext uri="{FF2B5EF4-FFF2-40B4-BE49-F238E27FC236}">
                <a16:creationId xmlns="" xmlns:a16="http://schemas.microsoft.com/office/drawing/2014/main" id="{5A75B29F-FFF0-4E48-A920-EFF25F646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93"/>
            <a:ext cx="17999366" cy="90276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6F45CA4-B79E-4C97-82D3-6A086D1ED44B}"/>
              </a:ext>
            </a:extLst>
          </p:cNvPr>
          <p:cNvGrpSpPr/>
          <p:nvPr/>
        </p:nvGrpSpPr>
        <p:grpSpPr>
          <a:xfrm>
            <a:off x="2138418" y="358243"/>
            <a:ext cx="13366170" cy="2238502"/>
            <a:chOff x="2092691" y="2289309"/>
            <a:chExt cx="13366465" cy="2238551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1453337A-71D6-49C5-BE7A-61C49AE1447C}"/>
                </a:ext>
              </a:extLst>
            </p:cNvPr>
            <p:cNvSpPr/>
            <p:nvPr/>
          </p:nvSpPr>
          <p:spPr>
            <a:xfrm>
              <a:off x="4575544" y="3791489"/>
              <a:ext cx="8859374" cy="736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用户行为深度分析</a:t>
              </a:r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·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会员矩阵差异化运营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87FA7C8A-8844-4982-B655-080E4D93C2B4}"/>
                </a:ext>
              </a:extLst>
            </p:cNvPr>
            <p:cNvCxnSpPr/>
            <p:nvPr/>
          </p:nvCxnSpPr>
          <p:spPr>
            <a:xfrm flipH="1">
              <a:off x="2092691" y="4262772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E383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A4542AB7-CE76-43B8-9099-839811456CB8}"/>
                </a:ext>
              </a:extLst>
            </p:cNvPr>
            <p:cNvCxnSpPr>
              <a:cxnSpLocks/>
            </p:cNvCxnSpPr>
            <p:nvPr/>
          </p:nvCxnSpPr>
          <p:spPr>
            <a:xfrm>
              <a:off x="13690694" y="4254172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E383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7B4E51A9-C8FF-4291-8F49-20CA87EDEBD7}"/>
                </a:ext>
              </a:extLst>
            </p:cNvPr>
            <p:cNvSpPr/>
            <p:nvPr/>
          </p:nvSpPr>
          <p:spPr>
            <a:xfrm>
              <a:off x="7096413" y="2289309"/>
              <a:ext cx="3679672" cy="1333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5400" dirty="0">
                  <a:solidFill>
                    <a:srgbClr val="2E38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差异化服务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A5DDDFAE-AA3F-43D6-AB95-41BE12DDA103}"/>
                </a:ext>
              </a:extLst>
            </p:cNvPr>
            <p:cNvSpPr/>
            <p:nvPr/>
          </p:nvSpPr>
          <p:spPr>
            <a:xfrm>
              <a:off x="6203135" y="3426535"/>
              <a:ext cx="5505976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rgbClr val="2E383F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DIFFERENTIATED SERVICES</a:t>
              </a:r>
              <a:endParaRPr lang="zh-CN" altLang="en-US" sz="2000" dirty="0">
                <a:solidFill>
                  <a:srgbClr val="2E383F">
                    <a:alpha val="39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í$ḷïďê">
            <a:extLst>
              <a:ext uri="{FF2B5EF4-FFF2-40B4-BE49-F238E27FC236}">
                <a16:creationId xmlns="" xmlns:a16="http://schemas.microsoft.com/office/drawing/2014/main" id="{A9A23F9F-6364-4C7D-B468-06482F277530}"/>
              </a:ext>
            </a:extLst>
          </p:cNvPr>
          <p:cNvGrpSpPr/>
          <p:nvPr/>
        </p:nvGrpSpPr>
        <p:grpSpPr>
          <a:xfrm>
            <a:off x="1147245" y="3860130"/>
            <a:ext cx="5090687" cy="1186113"/>
            <a:chOff x="2107813" y="5497489"/>
            <a:chExt cx="4764555" cy="1186138"/>
          </a:xfrm>
        </p:grpSpPr>
        <p:sp>
          <p:nvSpPr>
            <p:cNvPr id="13" name="îşḷíḓè">
              <a:extLst>
                <a:ext uri="{FF2B5EF4-FFF2-40B4-BE49-F238E27FC236}">
                  <a16:creationId xmlns="" xmlns:a16="http://schemas.microsoft.com/office/drawing/2014/main" id="{013527AF-47D0-4EEF-8233-68DF690E000A}"/>
                </a:ext>
              </a:extLst>
            </p:cNvPr>
            <p:cNvSpPr/>
            <p:nvPr/>
          </p:nvSpPr>
          <p:spPr bwMode="auto">
            <a:xfrm>
              <a:off x="2107813" y="6131284"/>
              <a:ext cx="4643880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70000"/>
                </a:lnSpc>
                <a:buSzPct val="25000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高安全度 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+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高购买力 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+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高推荐率  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|  VIP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保障</a:t>
              </a:r>
            </a:p>
          </p:txBody>
        </p:sp>
        <p:sp>
          <p:nvSpPr>
            <p:cNvPr id="14" name="iṣliḋé">
              <a:extLst>
                <a:ext uri="{FF2B5EF4-FFF2-40B4-BE49-F238E27FC236}">
                  <a16:creationId xmlns="" xmlns:a16="http://schemas.microsoft.com/office/drawing/2014/main" id="{88F62049-E174-41AD-98BA-63C47E34A099}"/>
                </a:ext>
              </a:extLst>
            </p:cNvPr>
            <p:cNvSpPr txBox="1"/>
            <p:nvPr/>
          </p:nvSpPr>
          <p:spPr bwMode="auto">
            <a:xfrm>
              <a:off x="4690616" y="5497489"/>
              <a:ext cx="2181752" cy="7823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70000"/>
                </a:lnSpc>
                <a:buSzPct val="25000"/>
                <a:defRPr sz="300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【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金色客户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】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5" name="í$ḷïďê">
            <a:extLst>
              <a:ext uri="{FF2B5EF4-FFF2-40B4-BE49-F238E27FC236}">
                <a16:creationId xmlns="" xmlns:a16="http://schemas.microsoft.com/office/drawing/2014/main" id="{6762985B-588E-443F-98E6-23732B0D8617}"/>
              </a:ext>
            </a:extLst>
          </p:cNvPr>
          <p:cNvGrpSpPr/>
          <p:nvPr/>
        </p:nvGrpSpPr>
        <p:grpSpPr>
          <a:xfrm>
            <a:off x="11854349" y="3834569"/>
            <a:ext cx="3496932" cy="1153615"/>
            <a:chOff x="3311551" y="5497489"/>
            <a:chExt cx="3272904" cy="1153641"/>
          </a:xfrm>
        </p:grpSpPr>
        <p:sp>
          <p:nvSpPr>
            <p:cNvPr id="16" name="îşḷíḓè">
              <a:extLst>
                <a:ext uri="{FF2B5EF4-FFF2-40B4-BE49-F238E27FC236}">
                  <a16:creationId xmlns="" xmlns:a16="http://schemas.microsoft.com/office/drawing/2014/main" id="{745A31AE-F261-4788-AA19-DF25B3E5A88B}"/>
                </a:ext>
              </a:extLst>
            </p:cNvPr>
            <p:cNvSpPr/>
            <p:nvPr/>
          </p:nvSpPr>
          <p:spPr bwMode="auto">
            <a:xfrm>
              <a:off x="3328649" y="6098787"/>
              <a:ext cx="3255806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标准化服务品控 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|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高安全度</a:t>
              </a:r>
            </a:p>
          </p:txBody>
        </p:sp>
        <p:sp>
          <p:nvSpPr>
            <p:cNvPr id="17" name="iṣliḋé">
              <a:extLst>
                <a:ext uri="{FF2B5EF4-FFF2-40B4-BE49-F238E27FC236}">
                  <a16:creationId xmlns="" xmlns:a16="http://schemas.microsoft.com/office/drawing/2014/main" id="{1E381788-E60E-40A9-80A3-6A1BFF41B342}"/>
                </a:ext>
              </a:extLst>
            </p:cNvPr>
            <p:cNvSpPr txBox="1"/>
            <p:nvPr/>
          </p:nvSpPr>
          <p:spPr bwMode="auto">
            <a:xfrm>
              <a:off x="3311551" y="5497489"/>
              <a:ext cx="2040639" cy="78234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70000"/>
                </a:lnSpc>
                <a:buSzPct val="25000"/>
                <a:defRPr sz="300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【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绿色客户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】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endParaRPr>
            </a:p>
          </p:txBody>
        </p:sp>
      </p:grpSp>
      <p:grpSp>
        <p:nvGrpSpPr>
          <p:cNvPr id="18" name="í$ḷïďê">
            <a:extLst>
              <a:ext uri="{FF2B5EF4-FFF2-40B4-BE49-F238E27FC236}">
                <a16:creationId xmlns="" xmlns:a16="http://schemas.microsoft.com/office/drawing/2014/main" id="{AE8355A4-9C04-43EF-8432-3BC6A0C2DDE8}"/>
              </a:ext>
            </a:extLst>
          </p:cNvPr>
          <p:cNvGrpSpPr/>
          <p:nvPr/>
        </p:nvGrpSpPr>
        <p:grpSpPr>
          <a:xfrm>
            <a:off x="680267" y="5487390"/>
            <a:ext cx="5445914" cy="1205162"/>
            <a:chOff x="2122438" y="5497489"/>
            <a:chExt cx="5097025" cy="1205188"/>
          </a:xfrm>
        </p:grpSpPr>
        <p:sp>
          <p:nvSpPr>
            <p:cNvPr id="19" name="îşḷíḓè">
              <a:extLst>
                <a:ext uri="{FF2B5EF4-FFF2-40B4-BE49-F238E27FC236}">
                  <a16:creationId xmlns="" xmlns:a16="http://schemas.microsoft.com/office/drawing/2014/main" id="{19BEAD2C-3C04-4A9A-98A4-369DC44A0DDE}"/>
                </a:ext>
              </a:extLst>
            </p:cNvPr>
            <p:cNvSpPr/>
            <p:nvPr/>
          </p:nvSpPr>
          <p:spPr bwMode="auto">
            <a:xfrm>
              <a:off x="2122438" y="6150334"/>
              <a:ext cx="5078218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70000"/>
                </a:lnSpc>
                <a:buSzPct val="25000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高购买力 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+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个性化需求 </a:t>
              </a:r>
              <a:r>
                <a:rPr lang="en-US" altLang="zh-CN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| 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重点关注服务</a:t>
              </a:r>
            </a:p>
          </p:txBody>
        </p:sp>
        <p:sp>
          <p:nvSpPr>
            <p:cNvPr id="20" name="iṣliḋé">
              <a:extLst>
                <a:ext uri="{FF2B5EF4-FFF2-40B4-BE49-F238E27FC236}">
                  <a16:creationId xmlns="" xmlns:a16="http://schemas.microsoft.com/office/drawing/2014/main" id="{67985B10-BE62-4779-8D91-F62F358233E2}"/>
                </a:ext>
              </a:extLst>
            </p:cNvPr>
            <p:cNvSpPr txBox="1"/>
            <p:nvPr/>
          </p:nvSpPr>
          <p:spPr bwMode="auto">
            <a:xfrm>
              <a:off x="5195793" y="5497489"/>
              <a:ext cx="2023670" cy="7823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70000"/>
                </a:lnSpc>
                <a:buSzPct val="25000"/>
                <a:defRPr sz="300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defRPr>
              </a:lvl1pPr>
            </a:lstStyle>
            <a:p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【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红色客户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rPr>
                <a:t>】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sym typeface="+mn-lt"/>
              </a:endParaRP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4CAF50A4-5CBD-41B4-8A37-A13DECB282A0}"/>
              </a:ext>
            </a:extLst>
          </p:cNvPr>
          <p:cNvCxnSpPr>
            <a:cxnSpLocks/>
          </p:cNvCxnSpPr>
          <p:nvPr/>
        </p:nvCxnSpPr>
        <p:spPr>
          <a:xfrm>
            <a:off x="6200552" y="4320301"/>
            <a:ext cx="1768423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4">
                    <a:lumMod val="7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7A7AD802-0423-4FC6-88A1-AB52E827EF64}"/>
              </a:ext>
            </a:extLst>
          </p:cNvPr>
          <p:cNvCxnSpPr>
            <a:cxnSpLocks/>
          </p:cNvCxnSpPr>
          <p:nvPr/>
        </p:nvCxnSpPr>
        <p:spPr>
          <a:xfrm>
            <a:off x="6200552" y="5962701"/>
            <a:ext cx="1768423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C0000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11983046-DBA8-40D9-99E9-96A1D5BBA5A6}"/>
              </a:ext>
            </a:extLst>
          </p:cNvPr>
          <p:cNvCxnSpPr>
            <a:cxnSpLocks/>
          </p:cNvCxnSpPr>
          <p:nvPr/>
        </p:nvCxnSpPr>
        <p:spPr>
          <a:xfrm flipH="1">
            <a:off x="10079907" y="4305645"/>
            <a:ext cx="176842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488379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227203A5-220A-4DD3-B7C9-FEF0014539A9}"/>
              </a:ext>
            </a:extLst>
          </p:cNvPr>
          <p:cNvGrpSpPr/>
          <p:nvPr/>
        </p:nvGrpSpPr>
        <p:grpSpPr>
          <a:xfrm>
            <a:off x="10098957" y="5582496"/>
            <a:ext cx="6499303" cy="1153482"/>
            <a:chOff x="10194234" y="6206324"/>
            <a:chExt cx="6499447" cy="1153507"/>
          </a:xfrm>
        </p:grpSpPr>
        <p:grpSp>
          <p:nvGrpSpPr>
            <p:cNvPr id="25" name="í$ḷïďê">
              <a:extLst>
                <a:ext uri="{FF2B5EF4-FFF2-40B4-BE49-F238E27FC236}">
                  <a16:creationId xmlns="" xmlns:a16="http://schemas.microsoft.com/office/drawing/2014/main" id="{08B29A29-DF47-4246-9062-02652A5919D1}"/>
                </a:ext>
              </a:extLst>
            </p:cNvPr>
            <p:cNvGrpSpPr/>
            <p:nvPr/>
          </p:nvGrpSpPr>
          <p:grpSpPr>
            <a:xfrm>
              <a:off x="11959580" y="6206324"/>
              <a:ext cx="4734101" cy="1153507"/>
              <a:chOff x="3311550" y="5459389"/>
              <a:chExt cx="4430716" cy="1153507"/>
            </a:xfrm>
          </p:grpSpPr>
          <p:sp>
            <p:nvSpPr>
              <p:cNvPr id="27" name="îşḷíḓè">
                <a:extLst>
                  <a:ext uri="{FF2B5EF4-FFF2-40B4-BE49-F238E27FC236}">
                    <a16:creationId xmlns="" xmlns:a16="http://schemas.microsoft.com/office/drawing/2014/main" id="{AE815BCE-08C5-4F04-9B77-E815C70302B2}"/>
                  </a:ext>
                </a:extLst>
              </p:cNvPr>
              <p:cNvSpPr/>
              <p:nvPr/>
            </p:nvSpPr>
            <p:spPr bwMode="auto">
              <a:xfrm>
                <a:off x="3318523" y="6060553"/>
                <a:ext cx="4423743" cy="5523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安全隐患识别清退 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| 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低安全度 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+</a:t>
                </a: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低购买力 </a:t>
                </a:r>
              </a:p>
            </p:txBody>
          </p:sp>
          <p:sp>
            <p:nvSpPr>
              <p:cNvPr id="28" name="iṣliḋé">
                <a:extLst>
                  <a:ext uri="{FF2B5EF4-FFF2-40B4-BE49-F238E27FC236}">
                    <a16:creationId xmlns="" xmlns:a16="http://schemas.microsoft.com/office/drawing/2014/main" id="{6F55CA67-C954-49C6-BC1C-5C44178374CF}"/>
                  </a:ext>
                </a:extLst>
              </p:cNvPr>
              <p:cNvSpPr txBox="1"/>
              <p:nvPr/>
            </p:nvSpPr>
            <p:spPr bwMode="auto">
              <a:xfrm>
                <a:off x="3311550" y="5459389"/>
                <a:ext cx="2040638" cy="7823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70000"/>
                  </a:lnSpc>
                  <a:buSzPct val="25000"/>
                  <a:defRPr sz="3000">
                    <a:gradFill>
                      <a:gsLst>
                        <a:gs pos="0">
                          <a:srgbClr val="488379"/>
                        </a:gs>
                        <a:gs pos="100000">
                          <a:srgbClr val="78CBAD"/>
                        </a:gs>
                      </a:gsLst>
                      <a:lin ang="5400000" scaled="1"/>
                    </a:gra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</a:defRPr>
                </a:lvl1pPr>
              </a:lstStyle>
              <a:p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lt"/>
                  </a:rPr>
                  <a:t>【</a:t>
                </a:r>
                <a:r>
                  <a: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lt"/>
                  </a:rPr>
                  <a:t>灰色客户</a:t>
                </a:r>
                <a:r>
                  <a:rPr lang="en-US" altLang="zh-CN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sym typeface="+mn-lt"/>
                  </a:rPr>
                  <a:t>】</a:t>
                </a:r>
                <a:endPara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sym typeface="+mn-lt"/>
                </a:endParaRP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799612DF-923F-49BC-8781-F4FEC4B1F48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94234" y="6711891"/>
              <a:ext cx="1768462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75B8BE04-1F24-4268-A803-ABAC34B3E1B4}"/>
              </a:ext>
            </a:extLst>
          </p:cNvPr>
          <p:cNvGrpSpPr/>
          <p:nvPr/>
        </p:nvGrpSpPr>
        <p:grpSpPr>
          <a:xfrm>
            <a:off x="8413317" y="7760080"/>
            <a:ext cx="1445557" cy="676559"/>
            <a:chOff x="2267758" y="4571956"/>
            <a:chExt cx="1709655" cy="800164"/>
          </a:xfrm>
        </p:grpSpPr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D07AA93A-8189-4171-B6B8-D1BCB47C1B05}"/>
                </a:ext>
              </a:extLst>
            </p:cNvPr>
            <p:cNvGrpSpPr/>
            <p:nvPr/>
          </p:nvGrpSpPr>
          <p:grpSpPr>
            <a:xfrm>
              <a:off x="2267758" y="4571956"/>
              <a:ext cx="1331464" cy="713499"/>
              <a:chOff x="8064136" y="6145594"/>
              <a:chExt cx="1835914" cy="983822"/>
            </a:xfrm>
          </p:grpSpPr>
          <p:pic>
            <p:nvPicPr>
              <p:cNvPr id="35" name="图片 34">
                <a:extLst>
                  <a:ext uri="{FF2B5EF4-FFF2-40B4-BE49-F238E27FC236}">
                    <a16:creationId xmlns="" xmlns:a16="http://schemas.microsoft.com/office/drawing/2014/main" id="{07D01F3F-78ED-4B7D-9AAA-E60AAA267C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biLevel thresh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41186" b="-20962"/>
              <a:stretch/>
            </p:blipFill>
            <p:spPr>
              <a:xfrm>
                <a:off x="8064136" y="6739226"/>
                <a:ext cx="1799423" cy="390190"/>
              </a:xfrm>
              <a:prstGeom prst="rect">
                <a:avLst/>
              </a:prstGeom>
            </p:spPr>
          </p:pic>
          <p:pic>
            <p:nvPicPr>
              <p:cNvPr id="36" name="图片 35">
                <a:extLst>
                  <a:ext uri="{FF2B5EF4-FFF2-40B4-BE49-F238E27FC236}">
                    <a16:creationId xmlns="" xmlns:a16="http://schemas.microsoft.com/office/drawing/2014/main" id="{6A34F57B-A157-41B2-B7E7-D8C387C4702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biLevel thresh="7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4" t="-11385" b="-20962"/>
              <a:stretch/>
            </p:blipFill>
            <p:spPr>
              <a:xfrm>
                <a:off x="8100609" y="6145594"/>
                <a:ext cx="1799441" cy="669239"/>
              </a:xfrm>
              <a:prstGeom prst="rect">
                <a:avLst/>
              </a:prstGeom>
            </p:spPr>
          </p:pic>
        </p:grp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8634C197-29CB-4449-B450-6ACA22B171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32310" y="5372120"/>
              <a:ext cx="1645103" cy="0"/>
            </a:xfrm>
            <a:prstGeom prst="line">
              <a:avLst/>
            </a:prstGeom>
            <a:ln w="22225">
              <a:gradFill flip="none" rotWithShape="1">
                <a:gsLst>
                  <a:gs pos="38000">
                    <a:srgbClr val="0D0D0D"/>
                  </a:gs>
                  <a:gs pos="0">
                    <a:schemeClr val="tx1">
                      <a:lumMod val="95000"/>
                      <a:lumOff val="5000"/>
                      <a:alpha val="0"/>
                    </a:schemeClr>
                  </a:gs>
                  <a:gs pos="76000">
                    <a:srgbClr val="0D0D0D">
                      <a:alpha val="0"/>
                    </a:srgb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8" name="图片 37" descr="图片包含 骑, 摩托车, 男人, 穿着&#10;&#10;描述已自动生成">
            <a:extLst>
              <a:ext uri="{FF2B5EF4-FFF2-40B4-BE49-F238E27FC236}">
                <a16:creationId xmlns="" xmlns:a16="http://schemas.microsoft.com/office/drawing/2014/main" id="{67B5670E-E4CC-4368-BF5A-30C82CBEE5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214" y="2939002"/>
            <a:ext cx="4726547" cy="482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453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游戏机, 白色, 鸟, 雪&#10;&#10;描述已自动生成">
            <a:extLst>
              <a:ext uri="{FF2B5EF4-FFF2-40B4-BE49-F238E27FC236}">
                <a16:creationId xmlns="" xmlns:a16="http://schemas.microsoft.com/office/drawing/2014/main" id="{09E8B701-5C74-4DD6-B786-BDA892592D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93"/>
            <a:ext cx="17999366" cy="9027625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37A0AE9-5945-4072-8E64-DFCF75FF68AE}"/>
              </a:ext>
            </a:extLst>
          </p:cNvPr>
          <p:cNvGrpSpPr/>
          <p:nvPr/>
        </p:nvGrpSpPr>
        <p:grpSpPr>
          <a:xfrm>
            <a:off x="4237294" y="1558569"/>
            <a:ext cx="9520164" cy="2915575"/>
            <a:chOff x="4191613" y="1674251"/>
            <a:chExt cx="9520373" cy="2915640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F1073DFE-2893-4A29-89FA-CEC76B8E24BE}"/>
                </a:ext>
              </a:extLst>
            </p:cNvPr>
            <p:cNvSpPr/>
            <p:nvPr/>
          </p:nvSpPr>
          <p:spPr>
            <a:xfrm>
              <a:off x="6437199" y="3858585"/>
              <a:ext cx="5079260" cy="731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我们正为此不懈努力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FC035F0E-15F0-4774-A1EF-6E6AE3E30B4F}"/>
                </a:ext>
              </a:extLst>
            </p:cNvPr>
            <p:cNvSpPr/>
            <p:nvPr/>
          </p:nvSpPr>
          <p:spPr>
            <a:xfrm>
              <a:off x="5693042" y="1674251"/>
              <a:ext cx="6517520" cy="1187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4800" dirty="0">
                  <a:solidFill>
                    <a:srgbClr val="2E383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改善租房领域一小步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EBB1E0F0-D2FF-42A9-88A1-4A4B5C51EDD7}"/>
                </a:ext>
              </a:extLst>
            </p:cNvPr>
            <p:cNvSpPr/>
            <p:nvPr/>
          </p:nvSpPr>
          <p:spPr>
            <a:xfrm>
              <a:off x="4191613" y="2387605"/>
              <a:ext cx="9520373" cy="14615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6000" dirty="0">
                  <a:solidFill>
                    <a:srgbClr val="2E383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将是城市理想生活一大步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08B9DD5-CFC6-4A8B-B80A-9AD384EE24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" t="-11385" b="-6011"/>
          <a:stretch/>
        </p:blipFill>
        <p:spPr>
          <a:xfrm>
            <a:off x="7919038" y="1343313"/>
            <a:ext cx="2326425" cy="430512"/>
          </a:xfrm>
          <a:prstGeom prst="rect">
            <a:avLst/>
          </a:prstGeom>
        </p:spPr>
      </p:pic>
      <p:pic>
        <p:nvPicPr>
          <p:cNvPr id="10" name="图片 9" descr="图片包含 游戏机&#10;&#10;描述已自动生成">
            <a:extLst>
              <a:ext uri="{FF2B5EF4-FFF2-40B4-BE49-F238E27FC236}">
                <a16:creationId xmlns="" xmlns:a16="http://schemas.microsoft.com/office/drawing/2014/main" id="{A7D3AA4E-CCD1-4EC0-8BF3-E9D5420575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927" y="4089452"/>
            <a:ext cx="6512299" cy="647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59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AD678D6-A3BA-4DEA-8A5D-2AB5F9048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" y="99"/>
            <a:ext cx="17998679" cy="899934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82EAF98-8BF4-44C0-AA95-61EDE7F5B7C2}"/>
              </a:ext>
            </a:extLst>
          </p:cNvPr>
          <p:cNvSpPr txBox="1"/>
          <p:nvPr/>
        </p:nvSpPr>
        <p:spPr>
          <a:xfrm>
            <a:off x="1643100" y="2787664"/>
            <a:ext cx="14764074" cy="1631216"/>
          </a:xfrm>
          <a:prstGeom prst="rect">
            <a:avLst/>
          </a:prstGeom>
          <a:gradFill>
            <a:gsLst>
              <a:gs pos="0">
                <a:srgbClr val="ECF8F3">
                  <a:alpha val="0"/>
                </a:srgbClr>
              </a:gs>
              <a:gs pos="100000">
                <a:srgbClr val="E7F6F0">
                  <a:alpha val="80000"/>
                </a:srgb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日式居家风地产发布会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1C14B908-ACB2-4D53-AA49-3B203F733430}"/>
              </a:ext>
            </a:extLst>
          </p:cNvPr>
          <p:cNvGrpSpPr/>
          <p:nvPr/>
        </p:nvGrpSpPr>
        <p:grpSpPr>
          <a:xfrm>
            <a:off x="7715001" y="5666913"/>
            <a:ext cx="2596456" cy="435184"/>
            <a:chOff x="7411614" y="6338410"/>
            <a:chExt cx="3245782" cy="544018"/>
          </a:xfrm>
        </p:grpSpPr>
        <p:sp>
          <p:nvSpPr>
            <p:cNvPr id="15" name="矩形: 圆角 14">
              <a:extLst>
                <a:ext uri="{FF2B5EF4-FFF2-40B4-BE49-F238E27FC236}">
                  <a16:creationId xmlns="" xmlns:a16="http://schemas.microsoft.com/office/drawing/2014/main" id="{036C4FC7-E924-4A09-89CF-1029F1E6E26E}"/>
                </a:ext>
              </a:extLst>
            </p:cNvPr>
            <p:cNvSpPr/>
            <p:nvPr/>
          </p:nvSpPr>
          <p:spPr>
            <a:xfrm>
              <a:off x="7411614" y="6338410"/>
              <a:ext cx="3245782" cy="544018"/>
            </a:xfrm>
            <a:prstGeom prst="roundRect">
              <a:avLst>
                <a:gd name="adj" fmla="val 47850"/>
              </a:avLst>
            </a:prstGeom>
            <a:noFill/>
            <a:ln w="31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53" dirty="0">
                <a:ln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  <a:alpha val="3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F6BE78D1-8C0E-425A-A91F-79871111F057}"/>
                </a:ext>
              </a:extLst>
            </p:cNvPr>
            <p:cNvSpPr txBox="1"/>
            <p:nvPr/>
          </p:nvSpPr>
          <p:spPr>
            <a:xfrm>
              <a:off x="7548015" y="6345901"/>
              <a:ext cx="2972982" cy="500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设计师：晓儿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10F00DC4-A829-4903-9E4B-7051BF61B5F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7943" y="439747"/>
            <a:ext cx="5246762" cy="7246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06E03C26-B775-4998-B9DD-DDD3CB0A5FE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3668" y="8051976"/>
            <a:ext cx="1895537" cy="39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8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房间的摆设布局&#10;&#10;描述已自动生成">
            <a:extLst>
              <a:ext uri="{FF2B5EF4-FFF2-40B4-BE49-F238E27FC236}">
                <a16:creationId xmlns="" xmlns:a16="http://schemas.microsoft.com/office/drawing/2014/main" id="{73654B7C-43AF-46F7-848C-393664CD90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8" t="20425" b="10743"/>
          <a:stretch/>
        </p:blipFill>
        <p:spPr>
          <a:xfrm>
            <a:off x="199" y="100"/>
            <a:ext cx="17244633" cy="899933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BD26F3C-C07F-4D31-8BFA-401B5D499689}"/>
              </a:ext>
            </a:extLst>
          </p:cNvPr>
          <p:cNvGrpSpPr/>
          <p:nvPr/>
        </p:nvGrpSpPr>
        <p:grpSpPr>
          <a:xfrm>
            <a:off x="914578" y="2203228"/>
            <a:ext cx="7382312" cy="4784593"/>
            <a:chOff x="1091380" y="2203177"/>
            <a:chExt cx="7382475" cy="4784699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79211F96-A9EC-4E45-8B5D-DCE991F8475D}"/>
                </a:ext>
              </a:extLst>
            </p:cNvPr>
            <p:cNvSpPr/>
            <p:nvPr/>
          </p:nvSpPr>
          <p:spPr>
            <a:xfrm>
              <a:off x="1091380" y="2203177"/>
              <a:ext cx="7322231" cy="14615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60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优望公寓</a:t>
              </a:r>
              <a:r>
                <a:rPr lang="en-US" altLang="zh-CN" sz="60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·</a:t>
              </a:r>
              <a:r>
                <a:rPr lang="zh-CN" altLang="en-US" sz="60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国际社区</a:t>
              </a:r>
              <a:endParaRPr lang="en-US" altLang="zh-CN" sz="6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AD5C3988-97C1-4963-81AE-A661B1E64D6E}"/>
                </a:ext>
              </a:extLst>
            </p:cNvPr>
            <p:cNvSpPr/>
            <p:nvPr/>
          </p:nvSpPr>
          <p:spPr>
            <a:xfrm>
              <a:off x="1151625" y="3894881"/>
              <a:ext cx="7322230" cy="6443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en-US" altLang="zh-CN" sz="2400" dirty="0">
                  <a:gradFill>
                    <a:gsLst>
                      <a:gs pos="11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4000</a:t>
              </a:r>
              <a:r>
                <a:rPr lang="zh-CN" altLang="en-US" sz="2400" dirty="0">
                  <a:gradFill>
                    <a:gsLst>
                      <a:gs pos="11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个 </a:t>
              </a:r>
              <a:r>
                <a:rPr lang="en-US" altLang="zh-CN" sz="2400" dirty="0">
                  <a:gradFill>
                    <a:gsLst>
                      <a:gs pos="11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| </a:t>
              </a:r>
              <a:r>
                <a:rPr lang="zh-CN" altLang="en-US" sz="2400" dirty="0">
                  <a:gradFill>
                    <a:gsLst>
                      <a:gs pos="11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湾区大生活中心，首个公园系大型公寓社区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5A831F7A-529E-48A2-97AD-FD8F1CED8315}"/>
                </a:ext>
              </a:extLst>
            </p:cNvPr>
            <p:cNvSpPr/>
            <p:nvPr/>
          </p:nvSpPr>
          <p:spPr>
            <a:xfrm>
              <a:off x="1169200" y="3525345"/>
              <a:ext cx="7181762" cy="4235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en-US" altLang="zh-CN" sz="144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57000"/>
                        </a:schemeClr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U1 APARTIMENT - INTERNATIONAL COMMUNITY</a:t>
              </a:r>
              <a:endParaRPr lang="zh-CN" altLang="en-US" sz="144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57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2FF17F7A-4A2F-442F-9496-ECF00B9FA0CC}"/>
                </a:ext>
              </a:extLst>
            </p:cNvPr>
            <p:cNvGrpSpPr/>
            <p:nvPr/>
          </p:nvGrpSpPr>
          <p:grpSpPr>
            <a:xfrm>
              <a:off x="2825112" y="6546588"/>
              <a:ext cx="3773585" cy="441288"/>
              <a:chOff x="2825112" y="6546588"/>
              <a:chExt cx="3773585" cy="441288"/>
            </a:xfrm>
          </p:grpSpPr>
          <p:pic>
            <p:nvPicPr>
              <p:cNvPr id="14" name="图片 13">
                <a:extLst>
                  <a:ext uri="{FF2B5EF4-FFF2-40B4-BE49-F238E27FC236}">
                    <a16:creationId xmlns="" xmlns:a16="http://schemas.microsoft.com/office/drawing/2014/main" id="{6EB43F53-F00B-4793-9BB2-6108E0520E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biLevel thresh="75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" r="-1773" b="-76323"/>
              <a:stretch/>
            </p:blipFill>
            <p:spPr>
              <a:xfrm>
                <a:off x="2893669" y="6546588"/>
                <a:ext cx="3705028" cy="44128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"/>
                  </a:prstClr>
                </a:outerShdw>
              </a:effectLst>
            </p:spPr>
          </p:pic>
          <p:cxnSp>
            <p:nvCxnSpPr>
              <p:cNvPr id="9" name="直接连接符 8">
                <a:extLst>
                  <a:ext uri="{FF2B5EF4-FFF2-40B4-BE49-F238E27FC236}">
                    <a16:creationId xmlns="" xmlns:a16="http://schemas.microsoft.com/office/drawing/2014/main" id="{D8314F19-05C8-47F3-9FD5-483553564992}"/>
                  </a:ext>
                </a:extLst>
              </p:cNvPr>
              <p:cNvCxnSpPr/>
              <p:nvPr/>
            </p:nvCxnSpPr>
            <p:spPr>
              <a:xfrm>
                <a:off x="2825112" y="6900792"/>
                <a:ext cx="3585028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alpha val="0"/>
                      </a:schemeClr>
                    </a:gs>
                    <a:gs pos="4700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" name="图片 2" descr="图片包含 建筑, 房间, 桌子, 床&#10;&#10;描述已自动生成">
            <a:extLst>
              <a:ext uri="{FF2B5EF4-FFF2-40B4-BE49-F238E27FC236}">
                <a16:creationId xmlns="" xmlns:a16="http://schemas.microsoft.com/office/drawing/2014/main" id="{D9549A71-0EFE-4D60-9E1A-55E445BABE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2"/>
          <a:stretch/>
        </p:blipFill>
        <p:spPr>
          <a:xfrm>
            <a:off x="9000330" y="100"/>
            <a:ext cx="9000332" cy="899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6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图片包含 建筑, 房间, 桌子, 床&#10;&#10;描述已自动生成">
            <a:extLst>
              <a:ext uri="{FF2B5EF4-FFF2-40B4-BE49-F238E27FC236}">
                <a16:creationId xmlns="" xmlns:a16="http://schemas.microsoft.com/office/drawing/2014/main" id="{626E0B69-E625-4EBB-8A83-8A708DBCA2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40"/>
          <a:stretch/>
        </p:blipFill>
        <p:spPr>
          <a:xfrm>
            <a:off x="0" y="100"/>
            <a:ext cx="18000464" cy="899934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7A4C4B6-FA3B-4A96-8772-AF1F36438894}"/>
              </a:ext>
            </a:extLst>
          </p:cNvPr>
          <p:cNvSpPr/>
          <p:nvPr/>
        </p:nvSpPr>
        <p:spPr>
          <a:xfrm>
            <a:off x="-13885" y="-66398"/>
            <a:ext cx="18000266" cy="9065837"/>
          </a:xfrm>
          <a:prstGeom prst="rect">
            <a:avLst/>
          </a:prstGeom>
          <a:gradFill flip="none" rotWithShape="1">
            <a:gsLst>
              <a:gs pos="85000">
                <a:srgbClr val="FCFCFC">
                  <a:alpha val="80000"/>
                </a:srgbClr>
              </a:gs>
              <a:gs pos="1000">
                <a:schemeClr val="bg1">
                  <a:alpha val="8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 dirty="0"/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CBA9D2DD-875E-494D-A931-0891141E99E9}"/>
              </a:ext>
            </a:extLst>
          </p:cNvPr>
          <p:cNvGrpSpPr/>
          <p:nvPr/>
        </p:nvGrpSpPr>
        <p:grpSpPr>
          <a:xfrm>
            <a:off x="14247134" y="3186839"/>
            <a:ext cx="2503834" cy="1691934"/>
            <a:chOff x="13633540" y="3287581"/>
            <a:chExt cx="2503889" cy="1691971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78CD026C-AD58-4BF9-AD46-0ED8C2ACFF78}"/>
                </a:ext>
              </a:extLst>
            </p:cNvPr>
            <p:cNvGrpSpPr/>
            <p:nvPr/>
          </p:nvGrpSpPr>
          <p:grpSpPr>
            <a:xfrm>
              <a:off x="13633540" y="3733261"/>
              <a:ext cx="2503889" cy="1246291"/>
              <a:chOff x="14285210" y="6041781"/>
              <a:chExt cx="2503889" cy="1246291"/>
            </a:xfrm>
          </p:grpSpPr>
          <p:sp>
            <p:nvSpPr>
              <p:cNvPr id="25" name="矩形 24">
                <a:extLst>
                  <a:ext uri="{FF2B5EF4-FFF2-40B4-BE49-F238E27FC236}">
                    <a16:creationId xmlns="" xmlns:a16="http://schemas.microsoft.com/office/drawing/2014/main" id="{907BB788-919D-462D-9C6D-7C22E1A61FDB}"/>
                  </a:ext>
                </a:extLst>
              </p:cNvPr>
              <p:cNvSpPr/>
              <p:nvPr/>
            </p:nvSpPr>
            <p:spPr>
              <a:xfrm>
                <a:off x="14316215" y="6693666"/>
                <a:ext cx="2472884" cy="594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zh-CN" altLang="en-US" sz="2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领先的公寓综合体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="" xmlns:a16="http://schemas.microsoft.com/office/drawing/2014/main" id="{B6ECE1CB-5D70-4E2D-9012-3DF212395C3D}"/>
                  </a:ext>
                </a:extLst>
              </p:cNvPr>
              <p:cNvSpPr/>
              <p:nvPr/>
            </p:nvSpPr>
            <p:spPr>
              <a:xfrm>
                <a:off x="14285210" y="6041781"/>
                <a:ext cx="2062650" cy="8226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zh-CN" altLang="en-US" sz="3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“大社区”</a:t>
                </a:r>
              </a:p>
            </p:txBody>
          </p:sp>
        </p:grpSp>
        <p:sp>
          <p:nvSpPr>
            <p:cNvPr id="4" name="complex_201398">
              <a:extLst>
                <a:ext uri="{FF2B5EF4-FFF2-40B4-BE49-F238E27FC236}">
                  <a16:creationId xmlns="" xmlns:a16="http://schemas.microsoft.com/office/drawing/2014/main" id="{1B908477-7F18-43B1-8647-7CA88B80870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529506" y="3287581"/>
              <a:ext cx="689818" cy="617559"/>
            </a:xfrm>
            <a:custGeom>
              <a:avLst/>
              <a:gdLst>
                <a:gd name="connsiteX0" fmla="*/ 502894 w 607639"/>
                <a:gd name="connsiteY0" fmla="*/ 313800 h 543989"/>
                <a:gd name="connsiteX1" fmla="*/ 502894 w 607639"/>
                <a:gd name="connsiteY1" fmla="*/ 355654 h 543989"/>
                <a:gd name="connsiteX2" fmla="*/ 544721 w 607639"/>
                <a:gd name="connsiteY2" fmla="*/ 355654 h 543989"/>
                <a:gd name="connsiteX3" fmla="*/ 544721 w 607639"/>
                <a:gd name="connsiteY3" fmla="*/ 313800 h 543989"/>
                <a:gd name="connsiteX4" fmla="*/ 398104 w 607639"/>
                <a:gd name="connsiteY4" fmla="*/ 313800 h 543989"/>
                <a:gd name="connsiteX5" fmla="*/ 398104 w 607639"/>
                <a:gd name="connsiteY5" fmla="*/ 355654 h 543989"/>
                <a:gd name="connsiteX6" fmla="*/ 439931 w 607639"/>
                <a:gd name="connsiteY6" fmla="*/ 355654 h 543989"/>
                <a:gd name="connsiteX7" fmla="*/ 439931 w 607639"/>
                <a:gd name="connsiteY7" fmla="*/ 313800 h 543989"/>
                <a:gd name="connsiteX8" fmla="*/ 167606 w 607639"/>
                <a:gd name="connsiteY8" fmla="*/ 313800 h 543989"/>
                <a:gd name="connsiteX9" fmla="*/ 167606 w 607639"/>
                <a:gd name="connsiteY9" fmla="*/ 355654 h 543989"/>
                <a:gd name="connsiteX10" fmla="*/ 209496 w 607639"/>
                <a:gd name="connsiteY10" fmla="*/ 355654 h 543989"/>
                <a:gd name="connsiteX11" fmla="*/ 209496 w 607639"/>
                <a:gd name="connsiteY11" fmla="*/ 313800 h 543989"/>
                <a:gd name="connsiteX12" fmla="*/ 62834 w 607639"/>
                <a:gd name="connsiteY12" fmla="*/ 313800 h 543989"/>
                <a:gd name="connsiteX13" fmla="*/ 62834 w 607639"/>
                <a:gd name="connsiteY13" fmla="*/ 355654 h 543989"/>
                <a:gd name="connsiteX14" fmla="*/ 104759 w 607639"/>
                <a:gd name="connsiteY14" fmla="*/ 355654 h 543989"/>
                <a:gd name="connsiteX15" fmla="*/ 104759 w 607639"/>
                <a:gd name="connsiteY15" fmla="*/ 313800 h 543989"/>
                <a:gd name="connsiteX16" fmla="*/ 492392 w 607639"/>
                <a:gd name="connsiteY16" fmla="*/ 292917 h 543989"/>
                <a:gd name="connsiteX17" fmla="*/ 555222 w 607639"/>
                <a:gd name="connsiteY17" fmla="*/ 292917 h 543989"/>
                <a:gd name="connsiteX18" fmla="*/ 565723 w 607639"/>
                <a:gd name="connsiteY18" fmla="*/ 303314 h 543989"/>
                <a:gd name="connsiteX19" fmla="*/ 565723 w 607639"/>
                <a:gd name="connsiteY19" fmla="*/ 366140 h 543989"/>
                <a:gd name="connsiteX20" fmla="*/ 555222 w 607639"/>
                <a:gd name="connsiteY20" fmla="*/ 376537 h 543989"/>
                <a:gd name="connsiteX21" fmla="*/ 492392 w 607639"/>
                <a:gd name="connsiteY21" fmla="*/ 376537 h 543989"/>
                <a:gd name="connsiteX22" fmla="*/ 481891 w 607639"/>
                <a:gd name="connsiteY22" fmla="*/ 366140 h 543989"/>
                <a:gd name="connsiteX23" fmla="*/ 481891 w 607639"/>
                <a:gd name="connsiteY23" fmla="*/ 303314 h 543989"/>
                <a:gd name="connsiteX24" fmla="*/ 492392 w 607639"/>
                <a:gd name="connsiteY24" fmla="*/ 292917 h 543989"/>
                <a:gd name="connsiteX25" fmla="*/ 387603 w 607639"/>
                <a:gd name="connsiteY25" fmla="*/ 292917 h 543989"/>
                <a:gd name="connsiteX26" fmla="*/ 450433 w 607639"/>
                <a:gd name="connsiteY26" fmla="*/ 292917 h 543989"/>
                <a:gd name="connsiteX27" fmla="*/ 460934 w 607639"/>
                <a:gd name="connsiteY27" fmla="*/ 303314 h 543989"/>
                <a:gd name="connsiteX28" fmla="*/ 460934 w 607639"/>
                <a:gd name="connsiteY28" fmla="*/ 366140 h 543989"/>
                <a:gd name="connsiteX29" fmla="*/ 450433 w 607639"/>
                <a:gd name="connsiteY29" fmla="*/ 376537 h 543989"/>
                <a:gd name="connsiteX30" fmla="*/ 387603 w 607639"/>
                <a:gd name="connsiteY30" fmla="*/ 376537 h 543989"/>
                <a:gd name="connsiteX31" fmla="*/ 377102 w 607639"/>
                <a:gd name="connsiteY31" fmla="*/ 366140 h 543989"/>
                <a:gd name="connsiteX32" fmla="*/ 377102 w 607639"/>
                <a:gd name="connsiteY32" fmla="*/ 303314 h 543989"/>
                <a:gd name="connsiteX33" fmla="*/ 387603 w 607639"/>
                <a:gd name="connsiteY33" fmla="*/ 292917 h 543989"/>
                <a:gd name="connsiteX34" fmla="*/ 157200 w 607639"/>
                <a:gd name="connsiteY34" fmla="*/ 292917 h 543989"/>
                <a:gd name="connsiteX35" fmla="*/ 219991 w 607639"/>
                <a:gd name="connsiteY35" fmla="*/ 292917 h 543989"/>
                <a:gd name="connsiteX36" fmla="*/ 230397 w 607639"/>
                <a:gd name="connsiteY36" fmla="*/ 303314 h 543989"/>
                <a:gd name="connsiteX37" fmla="*/ 230397 w 607639"/>
                <a:gd name="connsiteY37" fmla="*/ 366140 h 543989"/>
                <a:gd name="connsiteX38" fmla="*/ 219991 w 607639"/>
                <a:gd name="connsiteY38" fmla="*/ 376537 h 543989"/>
                <a:gd name="connsiteX39" fmla="*/ 157200 w 607639"/>
                <a:gd name="connsiteY39" fmla="*/ 376537 h 543989"/>
                <a:gd name="connsiteX40" fmla="*/ 146706 w 607639"/>
                <a:gd name="connsiteY40" fmla="*/ 366140 h 543989"/>
                <a:gd name="connsiteX41" fmla="*/ 146706 w 607639"/>
                <a:gd name="connsiteY41" fmla="*/ 303314 h 543989"/>
                <a:gd name="connsiteX42" fmla="*/ 157200 w 607639"/>
                <a:gd name="connsiteY42" fmla="*/ 292917 h 543989"/>
                <a:gd name="connsiteX43" fmla="*/ 52419 w 607639"/>
                <a:gd name="connsiteY43" fmla="*/ 292917 h 543989"/>
                <a:gd name="connsiteX44" fmla="*/ 115262 w 607639"/>
                <a:gd name="connsiteY44" fmla="*/ 292917 h 543989"/>
                <a:gd name="connsiteX45" fmla="*/ 125677 w 607639"/>
                <a:gd name="connsiteY45" fmla="*/ 303314 h 543989"/>
                <a:gd name="connsiteX46" fmla="*/ 125677 w 607639"/>
                <a:gd name="connsiteY46" fmla="*/ 366140 h 543989"/>
                <a:gd name="connsiteX47" fmla="*/ 115262 w 607639"/>
                <a:gd name="connsiteY47" fmla="*/ 376537 h 543989"/>
                <a:gd name="connsiteX48" fmla="*/ 52419 w 607639"/>
                <a:gd name="connsiteY48" fmla="*/ 376537 h 543989"/>
                <a:gd name="connsiteX49" fmla="*/ 41916 w 607639"/>
                <a:gd name="connsiteY49" fmla="*/ 366140 h 543989"/>
                <a:gd name="connsiteX50" fmla="*/ 41916 w 607639"/>
                <a:gd name="connsiteY50" fmla="*/ 303314 h 543989"/>
                <a:gd name="connsiteX51" fmla="*/ 52419 w 607639"/>
                <a:gd name="connsiteY51" fmla="*/ 292917 h 543989"/>
                <a:gd name="connsiteX52" fmla="*/ 502894 w 607639"/>
                <a:gd name="connsiteY52" fmla="*/ 209152 h 543989"/>
                <a:gd name="connsiteX53" fmla="*/ 502894 w 607639"/>
                <a:gd name="connsiteY53" fmla="*/ 251006 h 543989"/>
                <a:gd name="connsiteX54" fmla="*/ 544721 w 607639"/>
                <a:gd name="connsiteY54" fmla="*/ 251006 h 543989"/>
                <a:gd name="connsiteX55" fmla="*/ 544721 w 607639"/>
                <a:gd name="connsiteY55" fmla="*/ 209152 h 543989"/>
                <a:gd name="connsiteX56" fmla="*/ 398104 w 607639"/>
                <a:gd name="connsiteY56" fmla="*/ 209152 h 543989"/>
                <a:gd name="connsiteX57" fmla="*/ 398104 w 607639"/>
                <a:gd name="connsiteY57" fmla="*/ 251006 h 543989"/>
                <a:gd name="connsiteX58" fmla="*/ 439931 w 607639"/>
                <a:gd name="connsiteY58" fmla="*/ 251006 h 543989"/>
                <a:gd name="connsiteX59" fmla="*/ 439931 w 607639"/>
                <a:gd name="connsiteY59" fmla="*/ 209152 h 543989"/>
                <a:gd name="connsiteX60" fmla="*/ 167606 w 607639"/>
                <a:gd name="connsiteY60" fmla="*/ 209152 h 543989"/>
                <a:gd name="connsiteX61" fmla="*/ 167606 w 607639"/>
                <a:gd name="connsiteY61" fmla="*/ 251006 h 543989"/>
                <a:gd name="connsiteX62" fmla="*/ 209496 w 607639"/>
                <a:gd name="connsiteY62" fmla="*/ 251006 h 543989"/>
                <a:gd name="connsiteX63" fmla="*/ 209496 w 607639"/>
                <a:gd name="connsiteY63" fmla="*/ 209152 h 543989"/>
                <a:gd name="connsiteX64" fmla="*/ 62834 w 607639"/>
                <a:gd name="connsiteY64" fmla="*/ 209152 h 543989"/>
                <a:gd name="connsiteX65" fmla="*/ 62834 w 607639"/>
                <a:gd name="connsiteY65" fmla="*/ 251006 h 543989"/>
                <a:gd name="connsiteX66" fmla="*/ 104759 w 607639"/>
                <a:gd name="connsiteY66" fmla="*/ 251006 h 543989"/>
                <a:gd name="connsiteX67" fmla="*/ 104759 w 607639"/>
                <a:gd name="connsiteY67" fmla="*/ 209152 h 543989"/>
                <a:gd name="connsiteX68" fmla="*/ 492392 w 607639"/>
                <a:gd name="connsiteY68" fmla="*/ 188269 h 543989"/>
                <a:gd name="connsiteX69" fmla="*/ 555222 w 607639"/>
                <a:gd name="connsiteY69" fmla="*/ 188269 h 543989"/>
                <a:gd name="connsiteX70" fmla="*/ 565723 w 607639"/>
                <a:gd name="connsiteY70" fmla="*/ 198666 h 543989"/>
                <a:gd name="connsiteX71" fmla="*/ 565723 w 607639"/>
                <a:gd name="connsiteY71" fmla="*/ 261492 h 543989"/>
                <a:gd name="connsiteX72" fmla="*/ 555222 w 607639"/>
                <a:gd name="connsiteY72" fmla="*/ 271889 h 543989"/>
                <a:gd name="connsiteX73" fmla="*/ 492392 w 607639"/>
                <a:gd name="connsiteY73" fmla="*/ 271889 h 543989"/>
                <a:gd name="connsiteX74" fmla="*/ 481891 w 607639"/>
                <a:gd name="connsiteY74" fmla="*/ 261492 h 543989"/>
                <a:gd name="connsiteX75" fmla="*/ 481891 w 607639"/>
                <a:gd name="connsiteY75" fmla="*/ 198666 h 543989"/>
                <a:gd name="connsiteX76" fmla="*/ 492392 w 607639"/>
                <a:gd name="connsiteY76" fmla="*/ 188269 h 543989"/>
                <a:gd name="connsiteX77" fmla="*/ 387603 w 607639"/>
                <a:gd name="connsiteY77" fmla="*/ 188269 h 543989"/>
                <a:gd name="connsiteX78" fmla="*/ 450433 w 607639"/>
                <a:gd name="connsiteY78" fmla="*/ 188269 h 543989"/>
                <a:gd name="connsiteX79" fmla="*/ 460934 w 607639"/>
                <a:gd name="connsiteY79" fmla="*/ 198666 h 543989"/>
                <a:gd name="connsiteX80" fmla="*/ 460934 w 607639"/>
                <a:gd name="connsiteY80" fmla="*/ 261492 h 543989"/>
                <a:gd name="connsiteX81" fmla="*/ 450433 w 607639"/>
                <a:gd name="connsiteY81" fmla="*/ 271889 h 543989"/>
                <a:gd name="connsiteX82" fmla="*/ 387603 w 607639"/>
                <a:gd name="connsiteY82" fmla="*/ 271889 h 543989"/>
                <a:gd name="connsiteX83" fmla="*/ 377102 w 607639"/>
                <a:gd name="connsiteY83" fmla="*/ 261492 h 543989"/>
                <a:gd name="connsiteX84" fmla="*/ 377102 w 607639"/>
                <a:gd name="connsiteY84" fmla="*/ 198666 h 543989"/>
                <a:gd name="connsiteX85" fmla="*/ 387603 w 607639"/>
                <a:gd name="connsiteY85" fmla="*/ 188269 h 543989"/>
                <a:gd name="connsiteX86" fmla="*/ 157200 w 607639"/>
                <a:gd name="connsiteY86" fmla="*/ 188269 h 543989"/>
                <a:gd name="connsiteX87" fmla="*/ 219991 w 607639"/>
                <a:gd name="connsiteY87" fmla="*/ 188269 h 543989"/>
                <a:gd name="connsiteX88" fmla="*/ 230397 w 607639"/>
                <a:gd name="connsiteY88" fmla="*/ 198666 h 543989"/>
                <a:gd name="connsiteX89" fmla="*/ 230397 w 607639"/>
                <a:gd name="connsiteY89" fmla="*/ 261492 h 543989"/>
                <a:gd name="connsiteX90" fmla="*/ 219991 w 607639"/>
                <a:gd name="connsiteY90" fmla="*/ 271889 h 543989"/>
                <a:gd name="connsiteX91" fmla="*/ 157200 w 607639"/>
                <a:gd name="connsiteY91" fmla="*/ 271889 h 543989"/>
                <a:gd name="connsiteX92" fmla="*/ 146706 w 607639"/>
                <a:gd name="connsiteY92" fmla="*/ 261492 h 543989"/>
                <a:gd name="connsiteX93" fmla="*/ 146706 w 607639"/>
                <a:gd name="connsiteY93" fmla="*/ 198666 h 543989"/>
                <a:gd name="connsiteX94" fmla="*/ 157200 w 607639"/>
                <a:gd name="connsiteY94" fmla="*/ 188269 h 543989"/>
                <a:gd name="connsiteX95" fmla="*/ 52419 w 607639"/>
                <a:gd name="connsiteY95" fmla="*/ 188269 h 543989"/>
                <a:gd name="connsiteX96" fmla="*/ 115262 w 607639"/>
                <a:gd name="connsiteY96" fmla="*/ 188269 h 543989"/>
                <a:gd name="connsiteX97" fmla="*/ 125677 w 607639"/>
                <a:gd name="connsiteY97" fmla="*/ 198666 h 543989"/>
                <a:gd name="connsiteX98" fmla="*/ 125677 w 607639"/>
                <a:gd name="connsiteY98" fmla="*/ 261492 h 543989"/>
                <a:gd name="connsiteX99" fmla="*/ 115262 w 607639"/>
                <a:gd name="connsiteY99" fmla="*/ 271889 h 543989"/>
                <a:gd name="connsiteX100" fmla="*/ 52419 w 607639"/>
                <a:gd name="connsiteY100" fmla="*/ 271889 h 543989"/>
                <a:gd name="connsiteX101" fmla="*/ 41916 w 607639"/>
                <a:gd name="connsiteY101" fmla="*/ 261492 h 543989"/>
                <a:gd name="connsiteX102" fmla="*/ 41916 w 607639"/>
                <a:gd name="connsiteY102" fmla="*/ 198666 h 543989"/>
                <a:gd name="connsiteX103" fmla="*/ 52419 w 607639"/>
                <a:gd name="connsiteY103" fmla="*/ 188269 h 543989"/>
                <a:gd name="connsiteX104" fmla="*/ 20918 w 607639"/>
                <a:gd name="connsiteY104" fmla="*/ 167347 h 543989"/>
                <a:gd name="connsiteX105" fmla="*/ 20918 w 607639"/>
                <a:gd name="connsiteY105" fmla="*/ 523015 h 543989"/>
                <a:gd name="connsiteX106" fmla="*/ 73347 w 607639"/>
                <a:gd name="connsiteY106" fmla="*/ 523015 h 543989"/>
                <a:gd name="connsiteX107" fmla="*/ 73347 w 607639"/>
                <a:gd name="connsiteY107" fmla="*/ 449784 h 543989"/>
                <a:gd name="connsiteX108" fmla="*/ 136191 w 607639"/>
                <a:gd name="connsiteY108" fmla="*/ 387040 h 543989"/>
                <a:gd name="connsiteX109" fmla="*/ 199035 w 607639"/>
                <a:gd name="connsiteY109" fmla="*/ 449784 h 543989"/>
                <a:gd name="connsiteX110" fmla="*/ 199035 w 607639"/>
                <a:gd name="connsiteY110" fmla="*/ 523015 h 543989"/>
                <a:gd name="connsiteX111" fmla="*/ 251464 w 607639"/>
                <a:gd name="connsiteY111" fmla="*/ 523015 h 543989"/>
                <a:gd name="connsiteX112" fmla="*/ 251464 w 607639"/>
                <a:gd name="connsiteY112" fmla="*/ 167347 h 543989"/>
                <a:gd name="connsiteX113" fmla="*/ 356192 w 607639"/>
                <a:gd name="connsiteY113" fmla="*/ 167337 h 543989"/>
                <a:gd name="connsiteX114" fmla="*/ 356192 w 607639"/>
                <a:gd name="connsiteY114" fmla="*/ 523015 h 543989"/>
                <a:gd name="connsiteX115" fmla="*/ 408528 w 607639"/>
                <a:gd name="connsiteY115" fmla="*/ 523015 h 543989"/>
                <a:gd name="connsiteX116" fmla="*/ 408528 w 607639"/>
                <a:gd name="connsiteY116" fmla="*/ 449781 h 543989"/>
                <a:gd name="connsiteX117" fmla="*/ 471457 w 607639"/>
                <a:gd name="connsiteY117" fmla="*/ 387036 h 543989"/>
                <a:gd name="connsiteX118" fmla="*/ 534297 w 607639"/>
                <a:gd name="connsiteY118" fmla="*/ 449781 h 543989"/>
                <a:gd name="connsiteX119" fmla="*/ 534297 w 607639"/>
                <a:gd name="connsiteY119" fmla="*/ 523015 h 543989"/>
                <a:gd name="connsiteX120" fmla="*/ 586633 w 607639"/>
                <a:gd name="connsiteY120" fmla="*/ 523015 h 543989"/>
                <a:gd name="connsiteX121" fmla="*/ 586633 w 607639"/>
                <a:gd name="connsiteY121" fmla="*/ 167337 h 543989"/>
                <a:gd name="connsiteX122" fmla="*/ 384941 w 607639"/>
                <a:gd name="connsiteY122" fmla="*/ 62731 h 543989"/>
                <a:gd name="connsiteX123" fmla="*/ 359752 w 607639"/>
                <a:gd name="connsiteY123" fmla="*/ 146451 h 543989"/>
                <a:gd name="connsiteX124" fmla="*/ 583073 w 607639"/>
                <a:gd name="connsiteY124" fmla="*/ 146451 h 543989"/>
                <a:gd name="connsiteX125" fmla="*/ 557884 w 607639"/>
                <a:gd name="connsiteY125" fmla="*/ 62731 h 543989"/>
                <a:gd name="connsiteX126" fmla="*/ 377108 w 607639"/>
                <a:gd name="connsiteY126" fmla="*/ 41845 h 543989"/>
                <a:gd name="connsiteX127" fmla="*/ 565717 w 607639"/>
                <a:gd name="connsiteY127" fmla="*/ 41845 h 543989"/>
                <a:gd name="connsiteX128" fmla="*/ 575774 w 607639"/>
                <a:gd name="connsiteY128" fmla="*/ 49311 h 543989"/>
                <a:gd name="connsiteX129" fmla="*/ 607194 w 607639"/>
                <a:gd name="connsiteY129" fmla="*/ 153916 h 543989"/>
                <a:gd name="connsiteX130" fmla="*/ 607194 w 607639"/>
                <a:gd name="connsiteY130" fmla="*/ 154272 h 543989"/>
                <a:gd name="connsiteX131" fmla="*/ 607461 w 607639"/>
                <a:gd name="connsiteY131" fmla="*/ 155783 h 543989"/>
                <a:gd name="connsiteX132" fmla="*/ 607550 w 607639"/>
                <a:gd name="connsiteY132" fmla="*/ 156583 h 543989"/>
                <a:gd name="connsiteX133" fmla="*/ 607639 w 607639"/>
                <a:gd name="connsiteY133" fmla="*/ 156938 h 543989"/>
                <a:gd name="connsiteX134" fmla="*/ 607639 w 607639"/>
                <a:gd name="connsiteY134" fmla="*/ 533502 h 543989"/>
                <a:gd name="connsiteX135" fmla="*/ 597136 w 607639"/>
                <a:gd name="connsiteY135" fmla="*/ 543989 h 543989"/>
                <a:gd name="connsiteX136" fmla="*/ 523794 w 607639"/>
                <a:gd name="connsiteY136" fmla="*/ 543989 h 543989"/>
                <a:gd name="connsiteX137" fmla="*/ 513291 w 607639"/>
                <a:gd name="connsiteY137" fmla="*/ 533502 h 543989"/>
                <a:gd name="connsiteX138" fmla="*/ 513291 w 607639"/>
                <a:gd name="connsiteY138" fmla="*/ 449781 h 543989"/>
                <a:gd name="connsiteX139" fmla="*/ 471457 w 607639"/>
                <a:gd name="connsiteY139" fmla="*/ 407921 h 543989"/>
                <a:gd name="connsiteX140" fmla="*/ 429534 w 607639"/>
                <a:gd name="connsiteY140" fmla="*/ 449781 h 543989"/>
                <a:gd name="connsiteX141" fmla="*/ 429534 w 607639"/>
                <a:gd name="connsiteY141" fmla="*/ 533502 h 543989"/>
                <a:gd name="connsiteX142" fmla="*/ 419031 w 607639"/>
                <a:gd name="connsiteY142" fmla="*/ 543989 h 543989"/>
                <a:gd name="connsiteX143" fmla="*/ 345689 w 607639"/>
                <a:gd name="connsiteY143" fmla="*/ 543989 h 543989"/>
                <a:gd name="connsiteX144" fmla="*/ 335186 w 607639"/>
                <a:gd name="connsiteY144" fmla="*/ 533502 h 543989"/>
                <a:gd name="connsiteX145" fmla="*/ 335186 w 607639"/>
                <a:gd name="connsiteY145" fmla="*/ 156938 h 543989"/>
                <a:gd name="connsiteX146" fmla="*/ 335275 w 607639"/>
                <a:gd name="connsiteY146" fmla="*/ 156583 h 543989"/>
                <a:gd name="connsiteX147" fmla="*/ 335364 w 607639"/>
                <a:gd name="connsiteY147" fmla="*/ 155783 h 543989"/>
                <a:gd name="connsiteX148" fmla="*/ 335631 w 607639"/>
                <a:gd name="connsiteY148" fmla="*/ 154272 h 543989"/>
                <a:gd name="connsiteX149" fmla="*/ 335631 w 607639"/>
                <a:gd name="connsiteY149" fmla="*/ 153916 h 543989"/>
                <a:gd name="connsiteX150" fmla="*/ 367140 w 607639"/>
                <a:gd name="connsiteY150" fmla="*/ 49311 h 543989"/>
                <a:gd name="connsiteX151" fmla="*/ 377108 w 607639"/>
                <a:gd name="connsiteY151" fmla="*/ 41845 h 543989"/>
                <a:gd name="connsiteX152" fmla="*/ 136191 w 607639"/>
                <a:gd name="connsiteY152" fmla="*/ 26573 h 543989"/>
                <a:gd name="connsiteX153" fmla="*/ 33291 w 607639"/>
                <a:gd name="connsiteY153" fmla="*/ 146462 h 543989"/>
                <a:gd name="connsiteX154" fmla="*/ 239181 w 607639"/>
                <a:gd name="connsiteY154" fmla="*/ 146462 h 543989"/>
                <a:gd name="connsiteX155" fmla="*/ 136191 w 607639"/>
                <a:gd name="connsiteY155" fmla="*/ 0 h 543989"/>
                <a:gd name="connsiteX156" fmla="*/ 144114 w 607639"/>
                <a:gd name="connsiteY156" fmla="*/ 3644 h 543989"/>
                <a:gd name="connsiteX157" fmla="*/ 269890 w 607639"/>
                <a:gd name="connsiteY157" fmla="*/ 150106 h 543989"/>
                <a:gd name="connsiteX158" fmla="*/ 270424 w 607639"/>
                <a:gd name="connsiteY158" fmla="*/ 150817 h 543989"/>
                <a:gd name="connsiteX159" fmla="*/ 270691 w 607639"/>
                <a:gd name="connsiteY159" fmla="*/ 151172 h 543989"/>
                <a:gd name="connsiteX160" fmla="*/ 271493 w 607639"/>
                <a:gd name="connsiteY160" fmla="*/ 152772 h 543989"/>
                <a:gd name="connsiteX161" fmla="*/ 271671 w 607639"/>
                <a:gd name="connsiteY161" fmla="*/ 153127 h 543989"/>
                <a:gd name="connsiteX162" fmla="*/ 272116 w 607639"/>
                <a:gd name="connsiteY162" fmla="*/ 154549 h 543989"/>
                <a:gd name="connsiteX163" fmla="*/ 272205 w 607639"/>
                <a:gd name="connsiteY163" fmla="*/ 155083 h 543989"/>
                <a:gd name="connsiteX164" fmla="*/ 272383 w 607639"/>
                <a:gd name="connsiteY164" fmla="*/ 156860 h 543989"/>
                <a:gd name="connsiteX165" fmla="*/ 272383 w 607639"/>
                <a:gd name="connsiteY165" fmla="*/ 156949 h 543989"/>
                <a:gd name="connsiteX166" fmla="*/ 272383 w 607639"/>
                <a:gd name="connsiteY166" fmla="*/ 533502 h 543989"/>
                <a:gd name="connsiteX167" fmla="*/ 261968 w 607639"/>
                <a:gd name="connsiteY167" fmla="*/ 543989 h 543989"/>
                <a:gd name="connsiteX168" fmla="*/ 188621 w 607639"/>
                <a:gd name="connsiteY168" fmla="*/ 543989 h 543989"/>
                <a:gd name="connsiteX169" fmla="*/ 178117 w 607639"/>
                <a:gd name="connsiteY169" fmla="*/ 533502 h 543989"/>
                <a:gd name="connsiteX170" fmla="*/ 178117 w 607639"/>
                <a:gd name="connsiteY170" fmla="*/ 449784 h 543989"/>
                <a:gd name="connsiteX171" fmla="*/ 136191 w 607639"/>
                <a:gd name="connsiteY171" fmla="*/ 407925 h 543989"/>
                <a:gd name="connsiteX172" fmla="*/ 94266 w 607639"/>
                <a:gd name="connsiteY172" fmla="*/ 449784 h 543989"/>
                <a:gd name="connsiteX173" fmla="*/ 94266 w 607639"/>
                <a:gd name="connsiteY173" fmla="*/ 533502 h 543989"/>
                <a:gd name="connsiteX174" fmla="*/ 83851 w 607639"/>
                <a:gd name="connsiteY174" fmla="*/ 543989 h 543989"/>
                <a:gd name="connsiteX175" fmla="*/ 10503 w 607639"/>
                <a:gd name="connsiteY175" fmla="*/ 543989 h 543989"/>
                <a:gd name="connsiteX176" fmla="*/ 0 w 607639"/>
                <a:gd name="connsiteY176" fmla="*/ 533502 h 543989"/>
                <a:gd name="connsiteX177" fmla="*/ 0 w 607639"/>
                <a:gd name="connsiteY177" fmla="*/ 156949 h 543989"/>
                <a:gd name="connsiteX178" fmla="*/ 0 w 607639"/>
                <a:gd name="connsiteY178" fmla="*/ 156860 h 543989"/>
                <a:gd name="connsiteX179" fmla="*/ 178 w 607639"/>
                <a:gd name="connsiteY179" fmla="*/ 155083 h 543989"/>
                <a:gd name="connsiteX180" fmla="*/ 267 w 607639"/>
                <a:gd name="connsiteY180" fmla="*/ 154549 h 543989"/>
                <a:gd name="connsiteX181" fmla="*/ 712 w 607639"/>
                <a:gd name="connsiteY181" fmla="*/ 153127 h 543989"/>
                <a:gd name="connsiteX182" fmla="*/ 890 w 607639"/>
                <a:gd name="connsiteY182" fmla="*/ 152772 h 543989"/>
                <a:gd name="connsiteX183" fmla="*/ 1691 w 607639"/>
                <a:gd name="connsiteY183" fmla="*/ 151172 h 543989"/>
                <a:gd name="connsiteX184" fmla="*/ 2047 w 607639"/>
                <a:gd name="connsiteY184" fmla="*/ 150817 h 543989"/>
                <a:gd name="connsiteX185" fmla="*/ 2492 w 607639"/>
                <a:gd name="connsiteY185" fmla="*/ 150106 h 543989"/>
                <a:gd name="connsiteX186" fmla="*/ 128269 w 607639"/>
                <a:gd name="connsiteY186" fmla="*/ 3644 h 543989"/>
                <a:gd name="connsiteX187" fmla="*/ 136191 w 607639"/>
                <a:gd name="connsiteY187" fmla="*/ 0 h 54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607639" h="543989">
                  <a:moveTo>
                    <a:pt x="502894" y="313800"/>
                  </a:moveTo>
                  <a:lnTo>
                    <a:pt x="502894" y="355654"/>
                  </a:lnTo>
                  <a:lnTo>
                    <a:pt x="544721" y="355654"/>
                  </a:lnTo>
                  <a:lnTo>
                    <a:pt x="544721" y="313800"/>
                  </a:lnTo>
                  <a:close/>
                  <a:moveTo>
                    <a:pt x="398104" y="313800"/>
                  </a:moveTo>
                  <a:lnTo>
                    <a:pt x="398104" y="355654"/>
                  </a:lnTo>
                  <a:lnTo>
                    <a:pt x="439931" y="355654"/>
                  </a:lnTo>
                  <a:lnTo>
                    <a:pt x="439931" y="313800"/>
                  </a:lnTo>
                  <a:close/>
                  <a:moveTo>
                    <a:pt x="167606" y="313800"/>
                  </a:moveTo>
                  <a:lnTo>
                    <a:pt x="167606" y="355654"/>
                  </a:lnTo>
                  <a:lnTo>
                    <a:pt x="209496" y="355654"/>
                  </a:lnTo>
                  <a:lnTo>
                    <a:pt x="209496" y="313800"/>
                  </a:lnTo>
                  <a:close/>
                  <a:moveTo>
                    <a:pt x="62834" y="313800"/>
                  </a:moveTo>
                  <a:lnTo>
                    <a:pt x="62834" y="355654"/>
                  </a:lnTo>
                  <a:lnTo>
                    <a:pt x="104759" y="355654"/>
                  </a:lnTo>
                  <a:lnTo>
                    <a:pt x="104759" y="313800"/>
                  </a:lnTo>
                  <a:close/>
                  <a:moveTo>
                    <a:pt x="492392" y="292917"/>
                  </a:moveTo>
                  <a:lnTo>
                    <a:pt x="555222" y="292917"/>
                  </a:lnTo>
                  <a:cubicBezTo>
                    <a:pt x="561007" y="292917"/>
                    <a:pt x="565723" y="297538"/>
                    <a:pt x="565723" y="303314"/>
                  </a:cubicBezTo>
                  <a:lnTo>
                    <a:pt x="565723" y="366140"/>
                  </a:lnTo>
                  <a:cubicBezTo>
                    <a:pt x="565723" y="371916"/>
                    <a:pt x="561007" y="376537"/>
                    <a:pt x="555222" y="376537"/>
                  </a:cubicBezTo>
                  <a:lnTo>
                    <a:pt x="492392" y="376537"/>
                  </a:lnTo>
                  <a:cubicBezTo>
                    <a:pt x="486608" y="376537"/>
                    <a:pt x="481891" y="371916"/>
                    <a:pt x="481891" y="366140"/>
                  </a:cubicBezTo>
                  <a:lnTo>
                    <a:pt x="481891" y="303314"/>
                  </a:lnTo>
                  <a:cubicBezTo>
                    <a:pt x="481891" y="297538"/>
                    <a:pt x="486608" y="292917"/>
                    <a:pt x="492392" y="292917"/>
                  </a:cubicBezTo>
                  <a:close/>
                  <a:moveTo>
                    <a:pt x="387603" y="292917"/>
                  </a:moveTo>
                  <a:lnTo>
                    <a:pt x="450433" y="292917"/>
                  </a:lnTo>
                  <a:cubicBezTo>
                    <a:pt x="456217" y="292917"/>
                    <a:pt x="460934" y="297538"/>
                    <a:pt x="460934" y="303314"/>
                  </a:cubicBezTo>
                  <a:lnTo>
                    <a:pt x="460934" y="366140"/>
                  </a:lnTo>
                  <a:cubicBezTo>
                    <a:pt x="460934" y="371916"/>
                    <a:pt x="456217" y="376537"/>
                    <a:pt x="450433" y="376537"/>
                  </a:cubicBezTo>
                  <a:lnTo>
                    <a:pt x="387603" y="376537"/>
                  </a:lnTo>
                  <a:cubicBezTo>
                    <a:pt x="381818" y="376537"/>
                    <a:pt x="377102" y="371916"/>
                    <a:pt x="377102" y="366140"/>
                  </a:cubicBezTo>
                  <a:lnTo>
                    <a:pt x="377102" y="303314"/>
                  </a:lnTo>
                  <a:cubicBezTo>
                    <a:pt x="377102" y="297538"/>
                    <a:pt x="381818" y="292917"/>
                    <a:pt x="387603" y="292917"/>
                  </a:cubicBezTo>
                  <a:close/>
                  <a:moveTo>
                    <a:pt x="157200" y="292917"/>
                  </a:moveTo>
                  <a:lnTo>
                    <a:pt x="219991" y="292917"/>
                  </a:lnTo>
                  <a:cubicBezTo>
                    <a:pt x="225772" y="292917"/>
                    <a:pt x="230397" y="297538"/>
                    <a:pt x="230397" y="303314"/>
                  </a:cubicBezTo>
                  <a:lnTo>
                    <a:pt x="230397" y="366140"/>
                  </a:lnTo>
                  <a:cubicBezTo>
                    <a:pt x="230397" y="371916"/>
                    <a:pt x="225772" y="376537"/>
                    <a:pt x="219991" y="376537"/>
                  </a:cubicBezTo>
                  <a:lnTo>
                    <a:pt x="157200" y="376537"/>
                  </a:lnTo>
                  <a:cubicBezTo>
                    <a:pt x="151419" y="376537"/>
                    <a:pt x="146706" y="371916"/>
                    <a:pt x="146706" y="366140"/>
                  </a:cubicBezTo>
                  <a:lnTo>
                    <a:pt x="146706" y="303314"/>
                  </a:lnTo>
                  <a:cubicBezTo>
                    <a:pt x="146706" y="297538"/>
                    <a:pt x="151419" y="292917"/>
                    <a:pt x="157200" y="292917"/>
                  </a:cubicBezTo>
                  <a:close/>
                  <a:moveTo>
                    <a:pt x="52419" y="292917"/>
                  </a:moveTo>
                  <a:lnTo>
                    <a:pt x="115262" y="292917"/>
                  </a:lnTo>
                  <a:cubicBezTo>
                    <a:pt x="121048" y="292917"/>
                    <a:pt x="125677" y="297538"/>
                    <a:pt x="125677" y="303314"/>
                  </a:cubicBezTo>
                  <a:lnTo>
                    <a:pt x="125677" y="366140"/>
                  </a:lnTo>
                  <a:cubicBezTo>
                    <a:pt x="125677" y="371916"/>
                    <a:pt x="121048" y="376537"/>
                    <a:pt x="115262" y="376537"/>
                  </a:cubicBezTo>
                  <a:lnTo>
                    <a:pt x="52419" y="376537"/>
                  </a:lnTo>
                  <a:cubicBezTo>
                    <a:pt x="46633" y="376537"/>
                    <a:pt x="41916" y="371916"/>
                    <a:pt x="41916" y="366140"/>
                  </a:cubicBezTo>
                  <a:lnTo>
                    <a:pt x="41916" y="303314"/>
                  </a:lnTo>
                  <a:cubicBezTo>
                    <a:pt x="41916" y="297538"/>
                    <a:pt x="46633" y="292917"/>
                    <a:pt x="52419" y="292917"/>
                  </a:cubicBezTo>
                  <a:close/>
                  <a:moveTo>
                    <a:pt x="502894" y="209152"/>
                  </a:moveTo>
                  <a:lnTo>
                    <a:pt x="502894" y="251006"/>
                  </a:lnTo>
                  <a:lnTo>
                    <a:pt x="544721" y="251006"/>
                  </a:lnTo>
                  <a:lnTo>
                    <a:pt x="544721" y="209152"/>
                  </a:lnTo>
                  <a:close/>
                  <a:moveTo>
                    <a:pt x="398104" y="209152"/>
                  </a:moveTo>
                  <a:lnTo>
                    <a:pt x="398104" y="251006"/>
                  </a:lnTo>
                  <a:lnTo>
                    <a:pt x="439931" y="251006"/>
                  </a:lnTo>
                  <a:lnTo>
                    <a:pt x="439931" y="209152"/>
                  </a:lnTo>
                  <a:close/>
                  <a:moveTo>
                    <a:pt x="167606" y="209152"/>
                  </a:moveTo>
                  <a:lnTo>
                    <a:pt x="167606" y="251006"/>
                  </a:lnTo>
                  <a:lnTo>
                    <a:pt x="209496" y="251006"/>
                  </a:lnTo>
                  <a:lnTo>
                    <a:pt x="209496" y="209152"/>
                  </a:lnTo>
                  <a:close/>
                  <a:moveTo>
                    <a:pt x="62834" y="209152"/>
                  </a:moveTo>
                  <a:lnTo>
                    <a:pt x="62834" y="251006"/>
                  </a:lnTo>
                  <a:lnTo>
                    <a:pt x="104759" y="251006"/>
                  </a:lnTo>
                  <a:lnTo>
                    <a:pt x="104759" y="209152"/>
                  </a:lnTo>
                  <a:close/>
                  <a:moveTo>
                    <a:pt x="492392" y="188269"/>
                  </a:moveTo>
                  <a:lnTo>
                    <a:pt x="555222" y="188269"/>
                  </a:lnTo>
                  <a:cubicBezTo>
                    <a:pt x="561007" y="188269"/>
                    <a:pt x="565723" y="192890"/>
                    <a:pt x="565723" y="198666"/>
                  </a:cubicBezTo>
                  <a:lnTo>
                    <a:pt x="565723" y="261492"/>
                  </a:lnTo>
                  <a:cubicBezTo>
                    <a:pt x="565723" y="267268"/>
                    <a:pt x="561007" y="271889"/>
                    <a:pt x="555222" y="271889"/>
                  </a:cubicBezTo>
                  <a:lnTo>
                    <a:pt x="492392" y="271889"/>
                  </a:lnTo>
                  <a:cubicBezTo>
                    <a:pt x="486608" y="271889"/>
                    <a:pt x="481891" y="267268"/>
                    <a:pt x="481891" y="261492"/>
                  </a:cubicBezTo>
                  <a:lnTo>
                    <a:pt x="481891" y="198666"/>
                  </a:lnTo>
                  <a:cubicBezTo>
                    <a:pt x="481891" y="192890"/>
                    <a:pt x="486608" y="188269"/>
                    <a:pt x="492392" y="188269"/>
                  </a:cubicBezTo>
                  <a:close/>
                  <a:moveTo>
                    <a:pt x="387603" y="188269"/>
                  </a:moveTo>
                  <a:lnTo>
                    <a:pt x="450433" y="188269"/>
                  </a:lnTo>
                  <a:cubicBezTo>
                    <a:pt x="456217" y="188269"/>
                    <a:pt x="460934" y="192890"/>
                    <a:pt x="460934" y="198666"/>
                  </a:cubicBezTo>
                  <a:lnTo>
                    <a:pt x="460934" y="261492"/>
                  </a:lnTo>
                  <a:cubicBezTo>
                    <a:pt x="460934" y="267268"/>
                    <a:pt x="456217" y="271889"/>
                    <a:pt x="450433" y="271889"/>
                  </a:cubicBezTo>
                  <a:lnTo>
                    <a:pt x="387603" y="271889"/>
                  </a:lnTo>
                  <a:cubicBezTo>
                    <a:pt x="381818" y="271889"/>
                    <a:pt x="377102" y="267268"/>
                    <a:pt x="377102" y="261492"/>
                  </a:cubicBezTo>
                  <a:lnTo>
                    <a:pt x="377102" y="198666"/>
                  </a:lnTo>
                  <a:cubicBezTo>
                    <a:pt x="377102" y="192890"/>
                    <a:pt x="381818" y="188269"/>
                    <a:pt x="387603" y="188269"/>
                  </a:cubicBezTo>
                  <a:close/>
                  <a:moveTo>
                    <a:pt x="157200" y="188269"/>
                  </a:moveTo>
                  <a:lnTo>
                    <a:pt x="219991" y="188269"/>
                  </a:lnTo>
                  <a:cubicBezTo>
                    <a:pt x="225772" y="188269"/>
                    <a:pt x="230397" y="192890"/>
                    <a:pt x="230397" y="198666"/>
                  </a:cubicBezTo>
                  <a:lnTo>
                    <a:pt x="230397" y="261492"/>
                  </a:lnTo>
                  <a:cubicBezTo>
                    <a:pt x="230397" y="267268"/>
                    <a:pt x="225772" y="271889"/>
                    <a:pt x="219991" y="271889"/>
                  </a:cubicBezTo>
                  <a:lnTo>
                    <a:pt x="157200" y="271889"/>
                  </a:lnTo>
                  <a:cubicBezTo>
                    <a:pt x="151419" y="271889"/>
                    <a:pt x="146706" y="267268"/>
                    <a:pt x="146706" y="261492"/>
                  </a:cubicBezTo>
                  <a:lnTo>
                    <a:pt x="146706" y="198666"/>
                  </a:lnTo>
                  <a:cubicBezTo>
                    <a:pt x="146706" y="192890"/>
                    <a:pt x="151419" y="188269"/>
                    <a:pt x="157200" y="188269"/>
                  </a:cubicBezTo>
                  <a:close/>
                  <a:moveTo>
                    <a:pt x="52419" y="188269"/>
                  </a:moveTo>
                  <a:lnTo>
                    <a:pt x="115262" y="188269"/>
                  </a:lnTo>
                  <a:cubicBezTo>
                    <a:pt x="121048" y="188269"/>
                    <a:pt x="125677" y="192890"/>
                    <a:pt x="125677" y="198666"/>
                  </a:cubicBezTo>
                  <a:lnTo>
                    <a:pt x="125677" y="261492"/>
                  </a:lnTo>
                  <a:cubicBezTo>
                    <a:pt x="125677" y="267268"/>
                    <a:pt x="121048" y="271889"/>
                    <a:pt x="115262" y="271889"/>
                  </a:cubicBezTo>
                  <a:lnTo>
                    <a:pt x="52419" y="271889"/>
                  </a:lnTo>
                  <a:cubicBezTo>
                    <a:pt x="46633" y="271889"/>
                    <a:pt x="41916" y="267268"/>
                    <a:pt x="41916" y="261492"/>
                  </a:cubicBezTo>
                  <a:lnTo>
                    <a:pt x="41916" y="198666"/>
                  </a:lnTo>
                  <a:cubicBezTo>
                    <a:pt x="41916" y="192890"/>
                    <a:pt x="46633" y="188269"/>
                    <a:pt x="52419" y="188269"/>
                  </a:cubicBezTo>
                  <a:close/>
                  <a:moveTo>
                    <a:pt x="20918" y="167347"/>
                  </a:moveTo>
                  <a:lnTo>
                    <a:pt x="20918" y="523015"/>
                  </a:lnTo>
                  <a:lnTo>
                    <a:pt x="73347" y="523015"/>
                  </a:lnTo>
                  <a:lnTo>
                    <a:pt x="73347" y="449784"/>
                  </a:lnTo>
                  <a:cubicBezTo>
                    <a:pt x="73347" y="415213"/>
                    <a:pt x="101565" y="387040"/>
                    <a:pt x="136191" y="387040"/>
                  </a:cubicBezTo>
                  <a:cubicBezTo>
                    <a:pt x="170907" y="387040"/>
                    <a:pt x="199035" y="415213"/>
                    <a:pt x="199035" y="449784"/>
                  </a:cubicBezTo>
                  <a:lnTo>
                    <a:pt x="199035" y="523015"/>
                  </a:lnTo>
                  <a:lnTo>
                    <a:pt x="251464" y="523015"/>
                  </a:lnTo>
                  <a:lnTo>
                    <a:pt x="251464" y="167347"/>
                  </a:lnTo>
                  <a:close/>
                  <a:moveTo>
                    <a:pt x="356192" y="167337"/>
                  </a:moveTo>
                  <a:lnTo>
                    <a:pt x="356192" y="523015"/>
                  </a:lnTo>
                  <a:lnTo>
                    <a:pt x="408528" y="523015"/>
                  </a:lnTo>
                  <a:lnTo>
                    <a:pt x="408528" y="449781"/>
                  </a:lnTo>
                  <a:cubicBezTo>
                    <a:pt x="408528" y="415209"/>
                    <a:pt x="436744" y="387036"/>
                    <a:pt x="471457" y="387036"/>
                  </a:cubicBezTo>
                  <a:cubicBezTo>
                    <a:pt x="506081" y="387036"/>
                    <a:pt x="534297" y="415209"/>
                    <a:pt x="534297" y="449781"/>
                  </a:cubicBezTo>
                  <a:lnTo>
                    <a:pt x="534297" y="523015"/>
                  </a:lnTo>
                  <a:lnTo>
                    <a:pt x="586633" y="523015"/>
                  </a:lnTo>
                  <a:lnTo>
                    <a:pt x="586633" y="167337"/>
                  </a:lnTo>
                  <a:close/>
                  <a:moveTo>
                    <a:pt x="384941" y="62731"/>
                  </a:moveTo>
                  <a:lnTo>
                    <a:pt x="359752" y="146451"/>
                  </a:lnTo>
                  <a:lnTo>
                    <a:pt x="583073" y="146451"/>
                  </a:lnTo>
                  <a:lnTo>
                    <a:pt x="557884" y="62731"/>
                  </a:lnTo>
                  <a:close/>
                  <a:moveTo>
                    <a:pt x="377108" y="41845"/>
                  </a:moveTo>
                  <a:lnTo>
                    <a:pt x="565717" y="41845"/>
                  </a:lnTo>
                  <a:cubicBezTo>
                    <a:pt x="570345" y="41845"/>
                    <a:pt x="574439" y="44867"/>
                    <a:pt x="575774" y="49311"/>
                  </a:cubicBezTo>
                  <a:lnTo>
                    <a:pt x="607194" y="153916"/>
                  </a:lnTo>
                  <a:cubicBezTo>
                    <a:pt x="607194" y="154005"/>
                    <a:pt x="607194" y="154183"/>
                    <a:pt x="607194" y="154272"/>
                  </a:cubicBezTo>
                  <a:cubicBezTo>
                    <a:pt x="607372" y="154716"/>
                    <a:pt x="607461" y="155250"/>
                    <a:pt x="607461" y="155783"/>
                  </a:cubicBezTo>
                  <a:cubicBezTo>
                    <a:pt x="607550" y="156049"/>
                    <a:pt x="607550" y="156316"/>
                    <a:pt x="607550" y="156583"/>
                  </a:cubicBezTo>
                  <a:cubicBezTo>
                    <a:pt x="607550" y="156672"/>
                    <a:pt x="607639" y="156760"/>
                    <a:pt x="607639" y="156938"/>
                  </a:cubicBezTo>
                  <a:lnTo>
                    <a:pt x="607639" y="533502"/>
                  </a:lnTo>
                  <a:cubicBezTo>
                    <a:pt x="607639" y="539279"/>
                    <a:pt x="602922" y="543989"/>
                    <a:pt x="597136" y="543989"/>
                  </a:cubicBezTo>
                  <a:lnTo>
                    <a:pt x="523794" y="543989"/>
                  </a:lnTo>
                  <a:cubicBezTo>
                    <a:pt x="518008" y="543989"/>
                    <a:pt x="513291" y="539279"/>
                    <a:pt x="513291" y="533502"/>
                  </a:cubicBezTo>
                  <a:lnTo>
                    <a:pt x="513291" y="449781"/>
                  </a:lnTo>
                  <a:cubicBezTo>
                    <a:pt x="513291" y="426674"/>
                    <a:pt x="494510" y="407921"/>
                    <a:pt x="471457" y="407921"/>
                  </a:cubicBezTo>
                  <a:cubicBezTo>
                    <a:pt x="448315" y="407921"/>
                    <a:pt x="429534" y="426674"/>
                    <a:pt x="429534" y="449781"/>
                  </a:cubicBezTo>
                  <a:lnTo>
                    <a:pt x="429534" y="533502"/>
                  </a:lnTo>
                  <a:cubicBezTo>
                    <a:pt x="429534" y="539279"/>
                    <a:pt x="424817" y="543989"/>
                    <a:pt x="419031" y="543989"/>
                  </a:cubicBezTo>
                  <a:lnTo>
                    <a:pt x="345689" y="543989"/>
                  </a:lnTo>
                  <a:cubicBezTo>
                    <a:pt x="339903" y="543989"/>
                    <a:pt x="335186" y="539279"/>
                    <a:pt x="335186" y="533502"/>
                  </a:cubicBezTo>
                  <a:lnTo>
                    <a:pt x="335186" y="156938"/>
                  </a:lnTo>
                  <a:cubicBezTo>
                    <a:pt x="335186" y="156760"/>
                    <a:pt x="335275" y="156672"/>
                    <a:pt x="335275" y="156583"/>
                  </a:cubicBezTo>
                  <a:cubicBezTo>
                    <a:pt x="335275" y="156316"/>
                    <a:pt x="335275" y="156049"/>
                    <a:pt x="335364" y="155783"/>
                  </a:cubicBezTo>
                  <a:cubicBezTo>
                    <a:pt x="335364" y="155250"/>
                    <a:pt x="335453" y="154716"/>
                    <a:pt x="335631" y="154272"/>
                  </a:cubicBezTo>
                  <a:cubicBezTo>
                    <a:pt x="335631" y="154183"/>
                    <a:pt x="335631" y="154005"/>
                    <a:pt x="335631" y="153916"/>
                  </a:cubicBezTo>
                  <a:lnTo>
                    <a:pt x="367140" y="49311"/>
                  </a:lnTo>
                  <a:cubicBezTo>
                    <a:pt x="368386" y="44867"/>
                    <a:pt x="372480" y="41845"/>
                    <a:pt x="377108" y="41845"/>
                  </a:cubicBezTo>
                  <a:close/>
                  <a:moveTo>
                    <a:pt x="136191" y="26573"/>
                  </a:moveTo>
                  <a:lnTo>
                    <a:pt x="33291" y="146462"/>
                  </a:lnTo>
                  <a:lnTo>
                    <a:pt x="239181" y="146462"/>
                  </a:lnTo>
                  <a:close/>
                  <a:moveTo>
                    <a:pt x="136191" y="0"/>
                  </a:moveTo>
                  <a:cubicBezTo>
                    <a:pt x="139218" y="0"/>
                    <a:pt x="142155" y="1333"/>
                    <a:pt x="144114" y="3644"/>
                  </a:cubicBezTo>
                  <a:lnTo>
                    <a:pt x="269890" y="150106"/>
                  </a:lnTo>
                  <a:cubicBezTo>
                    <a:pt x="270068" y="150284"/>
                    <a:pt x="270246" y="150550"/>
                    <a:pt x="270424" y="150817"/>
                  </a:cubicBezTo>
                  <a:cubicBezTo>
                    <a:pt x="270513" y="150906"/>
                    <a:pt x="270602" y="151083"/>
                    <a:pt x="270691" y="151172"/>
                  </a:cubicBezTo>
                  <a:cubicBezTo>
                    <a:pt x="271048" y="151705"/>
                    <a:pt x="271315" y="152239"/>
                    <a:pt x="271493" y="152772"/>
                  </a:cubicBezTo>
                  <a:cubicBezTo>
                    <a:pt x="271582" y="152861"/>
                    <a:pt x="271582" y="153039"/>
                    <a:pt x="271671" y="153127"/>
                  </a:cubicBezTo>
                  <a:cubicBezTo>
                    <a:pt x="271849" y="153572"/>
                    <a:pt x="272027" y="154016"/>
                    <a:pt x="272116" y="154549"/>
                  </a:cubicBezTo>
                  <a:cubicBezTo>
                    <a:pt x="272116" y="154727"/>
                    <a:pt x="272205" y="154905"/>
                    <a:pt x="272205" y="155083"/>
                  </a:cubicBezTo>
                  <a:cubicBezTo>
                    <a:pt x="272294" y="155705"/>
                    <a:pt x="272383" y="156238"/>
                    <a:pt x="272383" y="156860"/>
                  </a:cubicBezTo>
                  <a:cubicBezTo>
                    <a:pt x="272383" y="156860"/>
                    <a:pt x="272383" y="156860"/>
                    <a:pt x="272383" y="156949"/>
                  </a:cubicBezTo>
                  <a:lnTo>
                    <a:pt x="272383" y="533502"/>
                  </a:lnTo>
                  <a:cubicBezTo>
                    <a:pt x="272383" y="539279"/>
                    <a:pt x="267754" y="543989"/>
                    <a:pt x="261968" y="543989"/>
                  </a:cubicBezTo>
                  <a:lnTo>
                    <a:pt x="188621" y="543989"/>
                  </a:lnTo>
                  <a:cubicBezTo>
                    <a:pt x="182835" y="543989"/>
                    <a:pt x="178117" y="539279"/>
                    <a:pt x="178117" y="533502"/>
                  </a:cubicBezTo>
                  <a:lnTo>
                    <a:pt x="178117" y="449784"/>
                  </a:lnTo>
                  <a:cubicBezTo>
                    <a:pt x="178117" y="426677"/>
                    <a:pt x="159335" y="407925"/>
                    <a:pt x="136191" y="407925"/>
                  </a:cubicBezTo>
                  <a:cubicBezTo>
                    <a:pt x="113137" y="407925"/>
                    <a:pt x="94266" y="426677"/>
                    <a:pt x="94266" y="449784"/>
                  </a:cubicBezTo>
                  <a:lnTo>
                    <a:pt x="94266" y="533502"/>
                  </a:lnTo>
                  <a:cubicBezTo>
                    <a:pt x="94266" y="539279"/>
                    <a:pt x="89637" y="543989"/>
                    <a:pt x="83851" y="543989"/>
                  </a:cubicBezTo>
                  <a:lnTo>
                    <a:pt x="10503" y="543989"/>
                  </a:lnTo>
                  <a:cubicBezTo>
                    <a:pt x="4717" y="543989"/>
                    <a:pt x="0" y="539279"/>
                    <a:pt x="0" y="533502"/>
                  </a:cubicBezTo>
                  <a:lnTo>
                    <a:pt x="0" y="156949"/>
                  </a:lnTo>
                  <a:cubicBezTo>
                    <a:pt x="0" y="156860"/>
                    <a:pt x="0" y="156860"/>
                    <a:pt x="0" y="156860"/>
                  </a:cubicBezTo>
                  <a:cubicBezTo>
                    <a:pt x="0" y="156238"/>
                    <a:pt x="89" y="155705"/>
                    <a:pt x="178" y="155083"/>
                  </a:cubicBezTo>
                  <a:cubicBezTo>
                    <a:pt x="178" y="154905"/>
                    <a:pt x="267" y="154727"/>
                    <a:pt x="267" y="154549"/>
                  </a:cubicBezTo>
                  <a:cubicBezTo>
                    <a:pt x="445" y="154016"/>
                    <a:pt x="534" y="153572"/>
                    <a:pt x="712" y="153127"/>
                  </a:cubicBezTo>
                  <a:cubicBezTo>
                    <a:pt x="801" y="153039"/>
                    <a:pt x="801" y="152861"/>
                    <a:pt x="890" y="152772"/>
                  </a:cubicBezTo>
                  <a:cubicBezTo>
                    <a:pt x="1068" y="152239"/>
                    <a:pt x="1424" y="151705"/>
                    <a:pt x="1691" y="151172"/>
                  </a:cubicBezTo>
                  <a:cubicBezTo>
                    <a:pt x="1780" y="151083"/>
                    <a:pt x="1958" y="150906"/>
                    <a:pt x="2047" y="150817"/>
                  </a:cubicBezTo>
                  <a:cubicBezTo>
                    <a:pt x="2136" y="150550"/>
                    <a:pt x="2314" y="150284"/>
                    <a:pt x="2492" y="150106"/>
                  </a:cubicBezTo>
                  <a:lnTo>
                    <a:pt x="128269" y="3644"/>
                  </a:lnTo>
                  <a:cubicBezTo>
                    <a:pt x="130227" y="1333"/>
                    <a:pt x="133165" y="0"/>
                    <a:pt x="136191" y="0"/>
                  </a:cubicBezTo>
                  <a:close/>
                </a:path>
              </a:pathLst>
            </a:custGeom>
            <a:gradFill>
              <a:gsLst>
                <a:gs pos="47000">
                  <a:schemeClr val="bg1">
                    <a:lumMod val="50000"/>
                  </a:schemeClr>
                </a:gs>
                <a:gs pos="0">
                  <a:schemeClr val="tx1">
                    <a:lumMod val="85000"/>
                    <a:lumOff val="15000"/>
                    <a:alpha val="96000"/>
                  </a:schemeClr>
                </a:gs>
                <a:gs pos="100000">
                  <a:schemeClr val="tx1">
                    <a:lumMod val="85000"/>
                    <a:lumOff val="15000"/>
                    <a:alpha val="57000"/>
                  </a:schemeClr>
                </a:gs>
              </a:gsLst>
              <a:lin ang="5400000" scaled="1"/>
            </a:gradFill>
            <a:ln w="0">
              <a:noFill/>
            </a:ln>
          </p:spPr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AF953095-FB37-4900-B955-AD965E36D09F}"/>
              </a:ext>
            </a:extLst>
          </p:cNvPr>
          <p:cNvGrpSpPr/>
          <p:nvPr/>
        </p:nvGrpSpPr>
        <p:grpSpPr>
          <a:xfrm>
            <a:off x="11014083" y="3225669"/>
            <a:ext cx="2544966" cy="1619399"/>
            <a:chOff x="10556317" y="3326410"/>
            <a:chExt cx="2545022" cy="1619434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BE42542D-CFF1-4619-9326-DE6F4A80B50F}"/>
                </a:ext>
              </a:extLst>
            </p:cNvPr>
            <p:cNvGrpSpPr/>
            <p:nvPr/>
          </p:nvGrpSpPr>
          <p:grpSpPr>
            <a:xfrm>
              <a:off x="10556317" y="3696832"/>
              <a:ext cx="2545022" cy="1249012"/>
              <a:chOff x="10643657" y="6129955"/>
              <a:chExt cx="2545022" cy="1249012"/>
            </a:xfrm>
          </p:grpSpPr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2EA42558-DDD3-4C5C-A41A-B0A3E5833CA5}"/>
                  </a:ext>
                </a:extLst>
              </p:cNvPr>
              <p:cNvSpPr/>
              <p:nvPr/>
            </p:nvSpPr>
            <p:spPr>
              <a:xfrm>
                <a:off x="10643657" y="6784561"/>
                <a:ext cx="2545022" cy="594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zh-CN" altLang="en-US" sz="2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国内公寓单体项目</a:t>
                </a: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167584E3-10D8-4BE5-B782-7478E04D31F5}"/>
                  </a:ext>
                </a:extLst>
              </p:cNvPr>
              <p:cNvSpPr/>
              <p:nvPr/>
            </p:nvSpPr>
            <p:spPr>
              <a:xfrm>
                <a:off x="10948844" y="6129955"/>
                <a:ext cx="1941140" cy="8226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zh-CN" altLang="en-US" sz="3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规模最大</a:t>
                </a:r>
              </a:p>
            </p:txBody>
          </p:sp>
        </p:grpSp>
        <p:sp>
          <p:nvSpPr>
            <p:cNvPr id="6" name="complex_201398">
              <a:extLst>
                <a:ext uri="{FF2B5EF4-FFF2-40B4-BE49-F238E27FC236}">
                  <a16:creationId xmlns="" xmlns:a16="http://schemas.microsoft.com/office/drawing/2014/main" id="{746DEA97-D298-407C-A694-1F16413BE7E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507947" y="3326410"/>
              <a:ext cx="689818" cy="538257"/>
            </a:xfrm>
            <a:custGeom>
              <a:avLst/>
              <a:gdLst>
                <a:gd name="connsiteX0" fmla="*/ 99631 w 605733"/>
                <a:gd name="connsiteY0" fmla="*/ 395849 h 472647"/>
                <a:gd name="connsiteX1" fmla="*/ 99631 w 605733"/>
                <a:gd name="connsiteY1" fmla="*/ 450587 h 472647"/>
                <a:gd name="connsiteX2" fmla="*/ 121622 w 605733"/>
                <a:gd name="connsiteY2" fmla="*/ 450587 h 472647"/>
                <a:gd name="connsiteX3" fmla="*/ 121622 w 605733"/>
                <a:gd name="connsiteY3" fmla="*/ 440485 h 472647"/>
                <a:gd name="connsiteX4" fmla="*/ 132669 w 605733"/>
                <a:gd name="connsiteY4" fmla="*/ 429454 h 472647"/>
                <a:gd name="connsiteX5" fmla="*/ 143613 w 605733"/>
                <a:gd name="connsiteY5" fmla="*/ 440485 h 472647"/>
                <a:gd name="connsiteX6" fmla="*/ 143613 w 605733"/>
                <a:gd name="connsiteY6" fmla="*/ 450587 h 472647"/>
                <a:gd name="connsiteX7" fmla="*/ 166326 w 605733"/>
                <a:gd name="connsiteY7" fmla="*/ 450587 h 472647"/>
                <a:gd name="connsiteX8" fmla="*/ 166326 w 605733"/>
                <a:gd name="connsiteY8" fmla="*/ 440485 h 472647"/>
                <a:gd name="connsiteX9" fmla="*/ 177373 w 605733"/>
                <a:gd name="connsiteY9" fmla="*/ 429454 h 472647"/>
                <a:gd name="connsiteX10" fmla="*/ 188420 w 605733"/>
                <a:gd name="connsiteY10" fmla="*/ 440485 h 472647"/>
                <a:gd name="connsiteX11" fmla="*/ 188420 w 605733"/>
                <a:gd name="connsiteY11" fmla="*/ 450587 h 472647"/>
                <a:gd name="connsiteX12" fmla="*/ 210411 w 605733"/>
                <a:gd name="connsiteY12" fmla="*/ 450587 h 472647"/>
                <a:gd name="connsiteX13" fmla="*/ 210411 w 605733"/>
                <a:gd name="connsiteY13" fmla="*/ 440485 h 472647"/>
                <a:gd name="connsiteX14" fmla="*/ 221459 w 605733"/>
                <a:gd name="connsiteY14" fmla="*/ 429454 h 472647"/>
                <a:gd name="connsiteX15" fmla="*/ 232402 w 605733"/>
                <a:gd name="connsiteY15" fmla="*/ 440485 h 472647"/>
                <a:gd name="connsiteX16" fmla="*/ 232402 w 605733"/>
                <a:gd name="connsiteY16" fmla="*/ 450587 h 472647"/>
                <a:gd name="connsiteX17" fmla="*/ 254497 w 605733"/>
                <a:gd name="connsiteY17" fmla="*/ 450587 h 472647"/>
                <a:gd name="connsiteX18" fmla="*/ 254497 w 605733"/>
                <a:gd name="connsiteY18" fmla="*/ 440485 h 472647"/>
                <a:gd name="connsiteX19" fmla="*/ 265441 w 605733"/>
                <a:gd name="connsiteY19" fmla="*/ 429454 h 472647"/>
                <a:gd name="connsiteX20" fmla="*/ 276488 w 605733"/>
                <a:gd name="connsiteY20" fmla="*/ 440485 h 472647"/>
                <a:gd name="connsiteX21" fmla="*/ 276488 w 605733"/>
                <a:gd name="connsiteY21" fmla="*/ 450587 h 472647"/>
                <a:gd name="connsiteX22" fmla="*/ 298995 w 605733"/>
                <a:gd name="connsiteY22" fmla="*/ 450587 h 472647"/>
                <a:gd name="connsiteX23" fmla="*/ 298995 w 605733"/>
                <a:gd name="connsiteY23" fmla="*/ 440485 h 472647"/>
                <a:gd name="connsiteX24" fmla="*/ 309939 w 605733"/>
                <a:gd name="connsiteY24" fmla="*/ 429454 h 472647"/>
                <a:gd name="connsiteX25" fmla="*/ 320986 w 605733"/>
                <a:gd name="connsiteY25" fmla="*/ 440485 h 472647"/>
                <a:gd name="connsiteX26" fmla="*/ 320986 w 605733"/>
                <a:gd name="connsiteY26" fmla="*/ 450587 h 472647"/>
                <a:gd name="connsiteX27" fmla="*/ 342254 w 605733"/>
                <a:gd name="connsiteY27" fmla="*/ 450587 h 472647"/>
                <a:gd name="connsiteX28" fmla="*/ 342254 w 605733"/>
                <a:gd name="connsiteY28" fmla="*/ 395849 h 472647"/>
                <a:gd name="connsiteX29" fmla="*/ 132680 w 605733"/>
                <a:gd name="connsiteY29" fmla="*/ 319167 h 472647"/>
                <a:gd name="connsiteX30" fmla="*/ 143601 w 605733"/>
                <a:gd name="connsiteY30" fmla="*/ 330190 h 472647"/>
                <a:gd name="connsiteX31" fmla="*/ 143601 w 605733"/>
                <a:gd name="connsiteY31" fmla="*/ 351824 h 472647"/>
                <a:gd name="connsiteX32" fmla="*/ 132680 w 605733"/>
                <a:gd name="connsiteY32" fmla="*/ 362847 h 472647"/>
                <a:gd name="connsiteX33" fmla="*/ 121655 w 605733"/>
                <a:gd name="connsiteY33" fmla="*/ 351824 h 472647"/>
                <a:gd name="connsiteX34" fmla="*/ 121655 w 605733"/>
                <a:gd name="connsiteY34" fmla="*/ 330190 h 472647"/>
                <a:gd name="connsiteX35" fmla="*/ 132680 w 605733"/>
                <a:gd name="connsiteY35" fmla="*/ 319167 h 472647"/>
                <a:gd name="connsiteX36" fmla="*/ 88578 w 605733"/>
                <a:gd name="connsiteY36" fmla="*/ 319167 h 472647"/>
                <a:gd name="connsiteX37" fmla="*/ 99638 w 605733"/>
                <a:gd name="connsiteY37" fmla="*/ 330190 h 472647"/>
                <a:gd name="connsiteX38" fmla="*/ 99638 w 605733"/>
                <a:gd name="connsiteY38" fmla="*/ 351824 h 472647"/>
                <a:gd name="connsiteX39" fmla="*/ 88578 w 605733"/>
                <a:gd name="connsiteY39" fmla="*/ 362847 h 472647"/>
                <a:gd name="connsiteX40" fmla="*/ 77622 w 605733"/>
                <a:gd name="connsiteY40" fmla="*/ 351824 h 472647"/>
                <a:gd name="connsiteX41" fmla="*/ 77622 w 605733"/>
                <a:gd name="connsiteY41" fmla="*/ 330190 h 472647"/>
                <a:gd name="connsiteX42" fmla="*/ 88578 w 605733"/>
                <a:gd name="connsiteY42" fmla="*/ 319167 h 472647"/>
                <a:gd name="connsiteX43" fmla="*/ 132680 w 605733"/>
                <a:gd name="connsiteY43" fmla="*/ 231525 h 472647"/>
                <a:gd name="connsiteX44" fmla="*/ 143601 w 605733"/>
                <a:gd name="connsiteY44" fmla="*/ 242548 h 472647"/>
                <a:gd name="connsiteX45" fmla="*/ 143601 w 605733"/>
                <a:gd name="connsiteY45" fmla="*/ 264182 h 472647"/>
                <a:gd name="connsiteX46" fmla="*/ 132680 w 605733"/>
                <a:gd name="connsiteY46" fmla="*/ 275205 h 472647"/>
                <a:gd name="connsiteX47" fmla="*/ 121655 w 605733"/>
                <a:gd name="connsiteY47" fmla="*/ 264182 h 472647"/>
                <a:gd name="connsiteX48" fmla="*/ 121655 w 605733"/>
                <a:gd name="connsiteY48" fmla="*/ 242548 h 472647"/>
                <a:gd name="connsiteX49" fmla="*/ 132680 w 605733"/>
                <a:gd name="connsiteY49" fmla="*/ 231525 h 472647"/>
                <a:gd name="connsiteX50" fmla="*/ 88578 w 605733"/>
                <a:gd name="connsiteY50" fmla="*/ 231525 h 472647"/>
                <a:gd name="connsiteX51" fmla="*/ 99638 w 605733"/>
                <a:gd name="connsiteY51" fmla="*/ 242548 h 472647"/>
                <a:gd name="connsiteX52" fmla="*/ 99638 w 605733"/>
                <a:gd name="connsiteY52" fmla="*/ 264182 h 472647"/>
                <a:gd name="connsiteX53" fmla="*/ 88578 w 605733"/>
                <a:gd name="connsiteY53" fmla="*/ 275205 h 472647"/>
                <a:gd name="connsiteX54" fmla="*/ 77622 w 605733"/>
                <a:gd name="connsiteY54" fmla="*/ 264182 h 472647"/>
                <a:gd name="connsiteX55" fmla="*/ 77622 w 605733"/>
                <a:gd name="connsiteY55" fmla="*/ 242548 h 472647"/>
                <a:gd name="connsiteX56" fmla="*/ 88578 w 605733"/>
                <a:gd name="connsiteY56" fmla="*/ 231525 h 472647"/>
                <a:gd name="connsiteX57" fmla="*/ 529436 w 605733"/>
                <a:gd name="connsiteY57" fmla="*/ 209366 h 472647"/>
                <a:gd name="connsiteX58" fmla="*/ 529436 w 605733"/>
                <a:gd name="connsiteY58" fmla="*/ 450587 h 472647"/>
                <a:gd name="connsiteX59" fmla="*/ 561854 w 605733"/>
                <a:gd name="connsiteY59" fmla="*/ 450587 h 472647"/>
                <a:gd name="connsiteX60" fmla="*/ 561854 w 605733"/>
                <a:gd name="connsiteY60" fmla="*/ 209366 h 472647"/>
                <a:gd name="connsiteX61" fmla="*/ 474407 w 605733"/>
                <a:gd name="connsiteY61" fmla="*/ 209366 h 472647"/>
                <a:gd name="connsiteX62" fmla="*/ 474407 w 605733"/>
                <a:gd name="connsiteY62" fmla="*/ 450690 h 472647"/>
                <a:gd name="connsiteX63" fmla="*/ 507445 w 605733"/>
                <a:gd name="connsiteY63" fmla="*/ 450690 h 472647"/>
                <a:gd name="connsiteX64" fmla="*/ 507445 w 605733"/>
                <a:gd name="connsiteY64" fmla="*/ 209366 h 472647"/>
                <a:gd name="connsiteX65" fmla="*/ 419377 w 605733"/>
                <a:gd name="connsiteY65" fmla="*/ 209366 h 472647"/>
                <a:gd name="connsiteX66" fmla="*/ 419377 w 605733"/>
                <a:gd name="connsiteY66" fmla="*/ 450690 h 472647"/>
                <a:gd name="connsiteX67" fmla="*/ 452416 w 605733"/>
                <a:gd name="connsiteY67" fmla="*/ 450690 h 472647"/>
                <a:gd name="connsiteX68" fmla="*/ 452416 w 605733"/>
                <a:gd name="connsiteY68" fmla="*/ 209366 h 472647"/>
                <a:gd name="connsiteX69" fmla="*/ 364245 w 605733"/>
                <a:gd name="connsiteY69" fmla="*/ 209366 h 472647"/>
                <a:gd name="connsiteX70" fmla="*/ 364245 w 605733"/>
                <a:gd name="connsiteY70" fmla="*/ 384818 h 472647"/>
                <a:gd name="connsiteX71" fmla="*/ 364245 w 605733"/>
                <a:gd name="connsiteY71" fmla="*/ 450690 h 472647"/>
                <a:gd name="connsiteX72" fmla="*/ 397283 w 605733"/>
                <a:gd name="connsiteY72" fmla="*/ 450690 h 472647"/>
                <a:gd name="connsiteX73" fmla="*/ 397283 w 605733"/>
                <a:gd name="connsiteY73" fmla="*/ 209366 h 472647"/>
                <a:gd name="connsiteX74" fmla="*/ 309216 w 605733"/>
                <a:gd name="connsiteY74" fmla="*/ 209366 h 472647"/>
                <a:gd name="connsiteX75" fmla="*/ 309216 w 605733"/>
                <a:gd name="connsiteY75" fmla="*/ 373788 h 472647"/>
                <a:gd name="connsiteX76" fmla="*/ 342254 w 605733"/>
                <a:gd name="connsiteY76" fmla="*/ 373788 h 472647"/>
                <a:gd name="connsiteX77" fmla="*/ 342254 w 605733"/>
                <a:gd name="connsiteY77" fmla="*/ 209366 h 472647"/>
                <a:gd name="connsiteX78" fmla="*/ 254187 w 605733"/>
                <a:gd name="connsiteY78" fmla="*/ 209366 h 472647"/>
                <a:gd name="connsiteX79" fmla="*/ 254187 w 605733"/>
                <a:gd name="connsiteY79" fmla="*/ 373788 h 472647"/>
                <a:gd name="connsiteX80" fmla="*/ 287225 w 605733"/>
                <a:gd name="connsiteY80" fmla="*/ 373788 h 472647"/>
                <a:gd name="connsiteX81" fmla="*/ 287225 w 605733"/>
                <a:gd name="connsiteY81" fmla="*/ 209366 h 472647"/>
                <a:gd name="connsiteX82" fmla="*/ 198642 w 605733"/>
                <a:gd name="connsiteY82" fmla="*/ 209366 h 472647"/>
                <a:gd name="connsiteX83" fmla="*/ 198642 w 605733"/>
                <a:gd name="connsiteY83" fmla="*/ 373891 h 472647"/>
                <a:gd name="connsiteX84" fmla="*/ 232093 w 605733"/>
                <a:gd name="connsiteY84" fmla="*/ 373891 h 472647"/>
                <a:gd name="connsiteX85" fmla="*/ 232093 w 605733"/>
                <a:gd name="connsiteY85" fmla="*/ 209366 h 472647"/>
                <a:gd name="connsiteX86" fmla="*/ 132680 w 605733"/>
                <a:gd name="connsiteY86" fmla="*/ 143248 h 472647"/>
                <a:gd name="connsiteX87" fmla="*/ 143601 w 605733"/>
                <a:gd name="connsiteY87" fmla="*/ 154176 h 472647"/>
                <a:gd name="connsiteX88" fmla="*/ 143601 w 605733"/>
                <a:gd name="connsiteY88" fmla="*/ 175826 h 472647"/>
                <a:gd name="connsiteX89" fmla="*/ 132680 w 605733"/>
                <a:gd name="connsiteY89" fmla="*/ 186857 h 472647"/>
                <a:gd name="connsiteX90" fmla="*/ 121655 w 605733"/>
                <a:gd name="connsiteY90" fmla="*/ 175826 h 472647"/>
                <a:gd name="connsiteX91" fmla="*/ 121655 w 605733"/>
                <a:gd name="connsiteY91" fmla="*/ 154176 h 472647"/>
                <a:gd name="connsiteX92" fmla="*/ 132680 w 605733"/>
                <a:gd name="connsiteY92" fmla="*/ 143248 h 472647"/>
                <a:gd name="connsiteX93" fmla="*/ 88578 w 605733"/>
                <a:gd name="connsiteY93" fmla="*/ 143248 h 472647"/>
                <a:gd name="connsiteX94" fmla="*/ 99638 w 605733"/>
                <a:gd name="connsiteY94" fmla="*/ 154176 h 472647"/>
                <a:gd name="connsiteX95" fmla="*/ 99638 w 605733"/>
                <a:gd name="connsiteY95" fmla="*/ 175826 h 472647"/>
                <a:gd name="connsiteX96" fmla="*/ 88578 w 605733"/>
                <a:gd name="connsiteY96" fmla="*/ 186857 h 472647"/>
                <a:gd name="connsiteX97" fmla="*/ 77622 w 605733"/>
                <a:gd name="connsiteY97" fmla="*/ 175826 h 472647"/>
                <a:gd name="connsiteX98" fmla="*/ 77622 w 605733"/>
                <a:gd name="connsiteY98" fmla="*/ 154176 h 472647"/>
                <a:gd name="connsiteX99" fmla="*/ 88578 w 605733"/>
                <a:gd name="connsiteY99" fmla="*/ 143248 h 472647"/>
                <a:gd name="connsiteX100" fmla="*/ 132680 w 605733"/>
                <a:gd name="connsiteY100" fmla="*/ 55606 h 472647"/>
                <a:gd name="connsiteX101" fmla="*/ 143601 w 605733"/>
                <a:gd name="connsiteY101" fmla="*/ 66534 h 472647"/>
                <a:gd name="connsiteX102" fmla="*/ 143601 w 605733"/>
                <a:gd name="connsiteY102" fmla="*/ 88184 h 472647"/>
                <a:gd name="connsiteX103" fmla="*/ 132680 w 605733"/>
                <a:gd name="connsiteY103" fmla="*/ 99215 h 472647"/>
                <a:gd name="connsiteX104" fmla="*/ 121655 w 605733"/>
                <a:gd name="connsiteY104" fmla="*/ 88184 h 472647"/>
                <a:gd name="connsiteX105" fmla="*/ 121655 w 605733"/>
                <a:gd name="connsiteY105" fmla="*/ 66534 h 472647"/>
                <a:gd name="connsiteX106" fmla="*/ 132680 w 605733"/>
                <a:gd name="connsiteY106" fmla="*/ 55606 h 472647"/>
                <a:gd name="connsiteX107" fmla="*/ 88578 w 605733"/>
                <a:gd name="connsiteY107" fmla="*/ 55606 h 472647"/>
                <a:gd name="connsiteX108" fmla="*/ 99638 w 605733"/>
                <a:gd name="connsiteY108" fmla="*/ 66534 h 472647"/>
                <a:gd name="connsiteX109" fmla="*/ 99638 w 605733"/>
                <a:gd name="connsiteY109" fmla="*/ 88184 h 472647"/>
                <a:gd name="connsiteX110" fmla="*/ 88578 w 605733"/>
                <a:gd name="connsiteY110" fmla="*/ 99215 h 472647"/>
                <a:gd name="connsiteX111" fmla="*/ 77622 w 605733"/>
                <a:gd name="connsiteY111" fmla="*/ 88184 h 472647"/>
                <a:gd name="connsiteX112" fmla="*/ 77622 w 605733"/>
                <a:gd name="connsiteY112" fmla="*/ 66534 h 472647"/>
                <a:gd name="connsiteX113" fmla="*/ 88578 w 605733"/>
                <a:gd name="connsiteY113" fmla="*/ 55606 h 472647"/>
                <a:gd name="connsiteX114" fmla="*/ 43775 w 605733"/>
                <a:gd name="connsiteY114" fmla="*/ 21957 h 472647"/>
                <a:gd name="connsiteX115" fmla="*/ 43775 w 605733"/>
                <a:gd name="connsiteY115" fmla="*/ 450587 h 472647"/>
                <a:gd name="connsiteX116" fmla="*/ 77640 w 605733"/>
                <a:gd name="connsiteY116" fmla="*/ 450587 h 472647"/>
                <a:gd name="connsiteX117" fmla="*/ 77640 w 605733"/>
                <a:gd name="connsiteY117" fmla="*/ 384818 h 472647"/>
                <a:gd name="connsiteX118" fmla="*/ 88583 w 605733"/>
                <a:gd name="connsiteY118" fmla="*/ 373788 h 472647"/>
                <a:gd name="connsiteX119" fmla="*/ 176651 w 605733"/>
                <a:gd name="connsiteY119" fmla="*/ 373788 h 472647"/>
                <a:gd name="connsiteX120" fmla="*/ 176651 w 605733"/>
                <a:gd name="connsiteY120" fmla="*/ 21957 h 472647"/>
                <a:gd name="connsiteX121" fmla="*/ 32832 w 605733"/>
                <a:gd name="connsiteY121" fmla="*/ 0 h 472647"/>
                <a:gd name="connsiteX122" fmla="*/ 187594 w 605733"/>
                <a:gd name="connsiteY122" fmla="*/ 0 h 472647"/>
                <a:gd name="connsiteX123" fmla="*/ 198642 w 605733"/>
                <a:gd name="connsiteY123" fmla="*/ 10927 h 472647"/>
                <a:gd name="connsiteX124" fmla="*/ 198642 w 605733"/>
                <a:gd name="connsiteY124" fmla="*/ 187409 h 472647"/>
                <a:gd name="connsiteX125" fmla="*/ 572901 w 605733"/>
                <a:gd name="connsiteY125" fmla="*/ 187409 h 472647"/>
                <a:gd name="connsiteX126" fmla="*/ 583949 w 605733"/>
                <a:gd name="connsiteY126" fmla="*/ 198336 h 472647"/>
                <a:gd name="connsiteX127" fmla="*/ 583949 w 605733"/>
                <a:gd name="connsiteY127" fmla="*/ 450587 h 472647"/>
                <a:gd name="connsiteX128" fmla="*/ 594686 w 605733"/>
                <a:gd name="connsiteY128" fmla="*/ 450587 h 472647"/>
                <a:gd name="connsiteX129" fmla="*/ 605733 w 605733"/>
                <a:gd name="connsiteY129" fmla="*/ 461617 h 472647"/>
                <a:gd name="connsiteX130" fmla="*/ 594686 w 605733"/>
                <a:gd name="connsiteY130" fmla="*/ 472647 h 472647"/>
                <a:gd name="connsiteX131" fmla="*/ 11047 w 605733"/>
                <a:gd name="connsiteY131" fmla="*/ 472647 h 472647"/>
                <a:gd name="connsiteX132" fmla="*/ 0 w 605733"/>
                <a:gd name="connsiteY132" fmla="*/ 461617 h 472647"/>
                <a:gd name="connsiteX133" fmla="*/ 11047 w 605733"/>
                <a:gd name="connsiteY133" fmla="*/ 450587 h 472647"/>
                <a:gd name="connsiteX134" fmla="*/ 21785 w 605733"/>
                <a:gd name="connsiteY134" fmla="*/ 450587 h 472647"/>
                <a:gd name="connsiteX135" fmla="*/ 21785 w 605733"/>
                <a:gd name="connsiteY135" fmla="*/ 10927 h 472647"/>
                <a:gd name="connsiteX136" fmla="*/ 32832 w 605733"/>
                <a:gd name="connsiteY136" fmla="*/ 0 h 472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05733" h="472647">
                  <a:moveTo>
                    <a:pt x="99631" y="395849"/>
                  </a:moveTo>
                  <a:lnTo>
                    <a:pt x="99631" y="450587"/>
                  </a:lnTo>
                  <a:lnTo>
                    <a:pt x="121622" y="450587"/>
                  </a:lnTo>
                  <a:lnTo>
                    <a:pt x="121622" y="440485"/>
                  </a:lnTo>
                  <a:cubicBezTo>
                    <a:pt x="121622" y="434403"/>
                    <a:pt x="126577" y="429454"/>
                    <a:pt x="132669" y="429454"/>
                  </a:cubicBezTo>
                  <a:cubicBezTo>
                    <a:pt x="138760" y="429454"/>
                    <a:pt x="143613" y="434403"/>
                    <a:pt x="143613" y="440485"/>
                  </a:cubicBezTo>
                  <a:lnTo>
                    <a:pt x="143613" y="450587"/>
                  </a:lnTo>
                  <a:lnTo>
                    <a:pt x="166326" y="450587"/>
                  </a:lnTo>
                  <a:lnTo>
                    <a:pt x="166326" y="440485"/>
                  </a:lnTo>
                  <a:cubicBezTo>
                    <a:pt x="166326" y="434403"/>
                    <a:pt x="171282" y="429454"/>
                    <a:pt x="177373" y="429454"/>
                  </a:cubicBezTo>
                  <a:cubicBezTo>
                    <a:pt x="183465" y="429454"/>
                    <a:pt x="188420" y="434403"/>
                    <a:pt x="188420" y="440485"/>
                  </a:cubicBezTo>
                  <a:lnTo>
                    <a:pt x="188420" y="450587"/>
                  </a:lnTo>
                  <a:lnTo>
                    <a:pt x="210411" y="450587"/>
                  </a:lnTo>
                  <a:lnTo>
                    <a:pt x="210411" y="440485"/>
                  </a:lnTo>
                  <a:cubicBezTo>
                    <a:pt x="210411" y="434403"/>
                    <a:pt x="215367" y="429454"/>
                    <a:pt x="221459" y="429454"/>
                  </a:cubicBezTo>
                  <a:cubicBezTo>
                    <a:pt x="227550" y="429454"/>
                    <a:pt x="232402" y="434403"/>
                    <a:pt x="232402" y="440485"/>
                  </a:cubicBezTo>
                  <a:lnTo>
                    <a:pt x="232402" y="450587"/>
                  </a:lnTo>
                  <a:lnTo>
                    <a:pt x="254497" y="450587"/>
                  </a:lnTo>
                  <a:lnTo>
                    <a:pt x="254497" y="440485"/>
                  </a:lnTo>
                  <a:cubicBezTo>
                    <a:pt x="254497" y="434403"/>
                    <a:pt x="259349" y="429454"/>
                    <a:pt x="265441" y="429454"/>
                  </a:cubicBezTo>
                  <a:cubicBezTo>
                    <a:pt x="271532" y="429454"/>
                    <a:pt x="276488" y="434403"/>
                    <a:pt x="276488" y="440485"/>
                  </a:cubicBezTo>
                  <a:lnTo>
                    <a:pt x="276488" y="450587"/>
                  </a:lnTo>
                  <a:lnTo>
                    <a:pt x="298995" y="450587"/>
                  </a:lnTo>
                  <a:lnTo>
                    <a:pt x="298995" y="440485"/>
                  </a:lnTo>
                  <a:cubicBezTo>
                    <a:pt x="298995" y="434403"/>
                    <a:pt x="303951" y="429454"/>
                    <a:pt x="309939" y="429454"/>
                  </a:cubicBezTo>
                  <a:cubicBezTo>
                    <a:pt x="316030" y="429454"/>
                    <a:pt x="320986" y="434403"/>
                    <a:pt x="320986" y="440485"/>
                  </a:cubicBezTo>
                  <a:lnTo>
                    <a:pt x="320986" y="450587"/>
                  </a:lnTo>
                  <a:lnTo>
                    <a:pt x="342254" y="450587"/>
                  </a:lnTo>
                  <a:lnTo>
                    <a:pt x="342254" y="395849"/>
                  </a:lnTo>
                  <a:close/>
                  <a:moveTo>
                    <a:pt x="132680" y="319167"/>
                  </a:moveTo>
                  <a:cubicBezTo>
                    <a:pt x="138758" y="319167"/>
                    <a:pt x="143601" y="324112"/>
                    <a:pt x="143601" y="330190"/>
                  </a:cubicBezTo>
                  <a:lnTo>
                    <a:pt x="143601" y="351824"/>
                  </a:lnTo>
                  <a:cubicBezTo>
                    <a:pt x="143601" y="357902"/>
                    <a:pt x="138758" y="362847"/>
                    <a:pt x="132680" y="362847"/>
                  </a:cubicBezTo>
                  <a:cubicBezTo>
                    <a:pt x="126601" y="362847"/>
                    <a:pt x="121655" y="357902"/>
                    <a:pt x="121655" y="351824"/>
                  </a:cubicBezTo>
                  <a:lnTo>
                    <a:pt x="121655" y="330190"/>
                  </a:lnTo>
                  <a:cubicBezTo>
                    <a:pt x="121655" y="324112"/>
                    <a:pt x="126601" y="319167"/>
                    <a:pt x="132680" y="319167"/>
                  </a:cubicBezTo>
                  <a:close/>
                  <a:moveTo>
                    <a:pt x="88578" y="319167"/>
                  </a:moveTo>
                  <a:cubicBezTo>
                    <a:pt x="94677" y="319167"/>
                    <a:pt x="99638" y="324112"/>
                    <a:pt x="99638" y="330190"/>
                  </a:cubicBezTo>
                  <a:lnTo>
                    <a:pt x="99638" y="351824"/>
                  </a:lnTo>
                  <a:cubicBezTo>
                    <a:pt x="99638" y="357902"/>
                    <a:pt x="94677" y="362847"/>
                    <a:pt x="88578" y="362847"/>
                  </a:cubicBezTo>
                  <a:cubicBezTo>
                    <a:pt x="82480" y="362847"/>
                    <a:pt x="77622" y="357902"/>
                    <a:pt x="77622" y="351824"/>
                  </a:cubicBezTo>
                  <a:lnTo>
                    <a:pt x="77622" y="330190"/>
                  </a:lnTo>
                  <a:cubicBezTo>
                    <a:pt x="77622" y="324112"/>
                    <a:pt x="82480" y="319167"/>
                    <a:pt x="88578" y="319167"/>
                  </a:cubicBezTo>
                  <a:close/>
                  <a:moveTo>
                    <a:pt x="132680" y="231525"/>
                  </a:moveTo>
                  <a:cubicBezTo>
                    <a:pt x="138758" y="231525"/>
                    <a:pt x="143601" y="236470"/>
                    <a:pt x="143601" y="242548"/>
                  </a:cubicBezTo>
                  <a:lnTo>
                    <a:pt x="143601" y="264182"/>
                  </a:lnTo>
                  <a:cubicBezTo>
                    <a:pt x="143601" y="270260"/>
                    <a:pt x="138758" y="275205"/>
                    <a:pt x="132680" y="275205"/>
                  </a:cubicBezTo>
                  <a:cubicBezTo>
                    <a:pt x="126601" y="275205"/>
                    <a:pt x="121655" y="270260"/>
                    <a:pt x="121655" y="264182"/>
                  </a:cubicBezTo>
                  <a:lnTo>
                    <a:pt x="121655" y="242548"/>
                  </a:lnTo>
                  <a:cubicBezTo>
                    <a:pt x="121655" y="236470"/>
                    <a:pt x="126601" y="231525"/>
                    <a:pt x="132680" y="231525"/>
                  </a:cubicBezTo>
                  <a:close/>
                  <a:moveTo>
                    <a:pt x="88578" y="231525"/>
                  </a:moveTo>
                  <a:cubicBezTo>
                    <a:pt x="94677" y="231525"/>
                    <a:pt x="99638" y="236470"/>
                    <a:pt x="99638" y="242548"/>
                  </a:cubicBezTo>
                  <a:lnTo>
                    <a:pt x="99638" y="264182"/>
                  </a:lnTo>
                  <a:cubicBezTo>
                    <a:pt x="99638" y="270260"/>
                    <a:pt x="94677" y="275205"/>
                    <a:pt x="88578" y="275205"/>
                  </a:cubicBezTo>
                  <a:cubicBezTo>
                    <a:pt x="82480" y="275205"/>
                    <a:pt x="77622" y="270260"/>
                    <a:pt x="77622" y="264182"/>
                  </a:cubicBezTo>
                  <a:lnTo>
                    <a:pt x="77622" y="242548"/>
                  </a:lnTo>
                  <a:cubicBezTo>
                    <a:pt x="77622" y="236470"/>
                    <a:pt x="82480" y="231525"/>
                    <a:pt x="88578" y="231525"/>
                  </a:cubicBezTo>
                  <a:close/>
                  <a:moveTo>
                    <a:pt x="529436" y="209366"/>
                  </a:moveTo>
                  <a:lnTo>
                    <a:pt x="529436" y="450587"/>
                  </a:lnTo>
                  <a:lnTo>
                    <a:pt x="561854" y="450587"/>
                  </a:lnTo>
                  <a:lnTo>
                    <a:pt x="561854" y="209366"/>
                  </a:lnTo>
                  <a:close/>
                  <a:moveTo>
                    <a:pt x="474407" y="209366"/>
                  </a:moveTo>
                  <a:lnTo>
                    <a:pt x="474407" y="450690"/>
                  </a:lnTo>
                  <a:lnTo>
                    <a:pt x="507445" y="450690"/>
                  </a:lnTo>
                  <a:lnTo>
                    <a:pt x="507445" y="209366"/>
                  </a:lnTo>
                  <a:close/>
                  <a:moveTo>
                    <a:pt x="419377" y="209366"/>
                  </a:moveTo>
                  <a:lnTo>
                    <a:pt x="419377" y="450690"/>
                  </a:lnTo>
                  <a:lnTo>
                    <a:pt x="452416" y="450690"/>
                  </a:lnTo>
                  <a:lnTo>
                    <a:pt x="452416" y="209366"/>
                  </a:lnTo>
                  <a:close/>
                  <a:moveTo>
                    <a:pt x="364245" y="209366"/>
                  </a:moveTo>
                  <a:lnTo>
                    <a:pt x="364245" y="384818"/>
                  </a:lnTo>
                  <a:lnTo>
                    <a:pt x="364245" y="450690"/>
                  </a:lnTo>
                  <a:lnTo>
                    <a:pt x="397283" y="450690"/>
                  </a:lnTo>
                  <a:lnTo>
                    <a:pt x="397283" y="209366"/>
                  </a:lnTo>
                  <a:close/>
                  <a:moveTo>
                    <a:pt x="309216" y="209366"/>
                  </a:moveTo>
                  <a:lnTo>
                    <a:pt x="309216" y="373788"/>
                  </a:lnTo>
                  <a:lnTo>
                    <a:pt x="342254" y="373788"/>
                  </a:lnTo>
                  <a:lnTo>
                    <a:pt x="342254" y="209366"/>
                  </a:lnTo>
                  <a:close/>
                  <a:moveTo>
                    <a:pt x="254187" y="209366"/>
                  </a:moveTo>
                  <a:lnTo>
                    <a:pt x="254187" y="373788"/>
                  </a:lnTo>
                  <a:lnTo>
                    <a:pt x="287225" y="373788"/>
                  </a:lnTo>
                  <a:lnTo>
                    <a:pt x="287225" y="209366"/>
                  </a:lnTo>
                  <a:close/>
                  <a:moveTo>
                    <a:pt x="198642" y="209366"/>
                  </a:moveTo>
                  <a:lnTo>
                    <a:pt x="198642" y="373891"/>
                  </a:lnTo>
                  <a:lnTo>
                    <a:pt x="232093" y="373891"/>
                  </a:lnTo>
                  <a:lnTo>
                    <a:pt x="232093" y="209366"/>
                  </a:lnTo>
                  <a:close/>
                  <a:moveTo>
                    <a:pt x="132680" y="143248"/>
                  </a:moveTo>
                  <a:cubicBezTo>
                    <a:pt x="138758" y="143248"/>
                    <a:pt x="143601" y="148196"/>
                    <a:pt x="143601" y="154176"/>
                  </a:cubicBezTo>
                  <a:lnTo>
                    <a:pt x="143601" y="175826"/>
                  </a:lnTo>
                  <a:cubicBezTo>
                    <a:pt x="143601" y="181908"/>
                    <a:pt x="138758" y="186857"/>
                    <a:pt x="132680" y="186857"/>
                  </a:cubicBezTo>
                  <a:cubicBezTo>
                    <a:pt x="126601" y="186857"/>
                    <a:pt x="121655" y="181908"/>
                    <a:pt x="121655" y="175826"/>
                  </a:cubicBezTo>
                  <a:lnTo>
                    <a:pt x="121655" y="154176"/>
                  </a:lnTo>
                  <a:cubicBezTo>
                    <a:pt x="121655" y="148196"/>
                    <a:pt x="126601" y="143248"/>
                    <a:pt x="132680" y="143248"/>
                  </a:cubicBezTo>
                  <a:close/>
                  <a:moveTo>
                    <a:pt x="88578" y="143248"/>
                  </a:moveTo>
                  <a:cubicBezTo>
                    <a:pt x="94677" y="143248"/>
                    <a:pt x="99638" y="148196"/>
                    <a:pt x="99638" y="154176"/>
                  </a:cubicBezTo>
                  <a:lnTo>
                    <a:pt x="99638" y="175826"/>
                  </a:lnTo>
                  <a:cubicBezTo>
                    <a:pt x="99638" y="181908"/>
                    <a:pt x="94677" y="186857"/>
                    <a:pt x="88578" y="186857"/>
                  </a:cubicBezTo>
                  <a:cubicBezTo>
                    <a:pt x="82480" y="186857"/>
                    <a:pt x="77622" y="181908"/>
                    <a:pt x="77622" y="175826"/>
                  </a:cubicBezTo>
                  <a:lnTo>
                    <a:pt x="77622" y="154176"/>
                  </a:lnTo>
                  <a:cubicBezTo>
                    <a:pt x="77622" y="148196"/>
                    <a:pt x="82480" y="143248"/>
                    <a:pt x="88578" y="143248"/>
                  </a:cubicBezTo>
                  <a:close/>
                  <a:moveTo>
                    <a:pt x="132680" y="55606"/>
                  </a:moveTo>
                  <a:cubicBezTo>
                    <a:pt x="138758" y="55606"/>
                    <a:pt x="143601" y="60554"/>
                    <a:pt x="143601" y="66534"/>
                  </a:cubicBezTo>
                  <a:lnTo>
                    <a:pt x="143601" y="88184"/>
                  </a:lnTo>
                  <a:cubicBezTo>
                    <a:pt x="143601" y="94266"/>
                    <a:pt x="138758" y="99215"/>
                    <a:pt x="132680" y="99215"/>
                  </a:cubicBezTo>
                  <a:cubicBezTo>
                    <a:pt x="126601" y="99215"/>
                    <a:pt x="121655" y="94266"/>
                    <a:pt x="121655" y="88184"/>
                  </a:cubicBezTo>
                  <a:lnTo>
                    <a:pt x="121655" y="66534"/>
                  </a:lnTo>
                  <a:cubicBezTo>
                    <a:pt x="121655" y="60554"/>
                    <a:pt x="126601" y="55606"/>
                    <a:pt x="132680" y="55606"/>
                  </a:cubicBezTo>
                  <a:close/>
                  <a:moveTo>
                    <a:pt x="88578" y="55606"/>
                  </a:moveTo>
                  <a:cubicBezTo>
                    <a:pt x="94677" y="55606"/>
                    <a:pt x="99638" y="60554"/>
                    <a:pt x="99638" y="66534"/>
                  </a:cubicBezTo>
                  <a:lnTo>
                    <a:pt x="99638" y="88184"/>
                  </a:lnTo>
                  <a:cubicBezTo>
                    <a:pt x="99638" y="94266"/>
                    <a:pt x="94677" y="99215"/>
                    <a:pt x="88578" y="99215"/>
                  </a:cubicBezTo>
                  <a:cubicBezTo>
                    <a:pt x="82480" y="99215"/>
                    <a:pt x="77622" y="94266"/>
                    <a:pt x="77622" y="88184"/>
                  </a:cubicBezTo>
                  <a:lnTo>
                    <a:pt x="77622" y="66534"/>
                  </a:lnTo>
                  <a:cubicBezTo>
                    <a:pt x="77622" y="60554"/>
                    <a:pt x="82480" y="55606"/>
                    <a:pt x="88578" y="55606"/>
                  </a:cubicBezTo>
                  <a:close/>
                  <a:moveTo>
                    <a:pt x="43775" y="21957"/>
                  </a:moveTo>
                  <a:lnTo>
                    <a:pt x="43775" y="450587"/>
                  </a:lnTo>
                  <a:lnTo>
                    <a:pt x="77640" y="450587"/>
                  </a:lnTo>
                  <a:lnTo>
                    <a:pt x="77640" y="384818"/>
                  </a:lnTo>
                  <a:cubicBezTo>
                    <a:pt x="77640" y="378736"/>
                    <a:pt x="82492" y="373788"/>
                    <a:pt x="88583" y="373788"/>
                  </a:cubicBezTo>
                  <a:lnTo>
                    <a:pt x="176651" y="373788"/>
                  </a:lnTo>
                  <a:lnTo>
                    <a:pt x="176651" y="21957"/>
                  </a:lnTo>
                  <a:close/>
                  <a:moveTo>
                    <a:pt x="32832" y="0"/>
                  </a:moveTo>
                  <a:lnTo>
                    <a:pt x="187594" y="0"/>
                  </a:lnTo>
                  <a:cubicBezTo>
                    <a:pt x="193686" y="0"/>
                    <a:pt x="198642" y="4948"/>
                    <a:pt x="198642" y="10927"/>
                  </a:cubicBezTo>
                  <a:lnTo>
                    <a:pt x="198642" y="187409"/>
                  </a:lnTo>
                  <a:lnTo>
                    <a:pt x="572901" y="187409"/>
                  </a:lnTo>
                  <a:cubicBezTo>
                    <a:pt x="578993" y="187409"/>
                    <a:pt x="583949" y="192254"/>
                    <a:pt x="583949" y="198336"/>
                  </a:cubicBezTo>
                  <a:lnTo>
                    <a:pt x="583949" y="450587"/>
                  </a:lnTo>
                  <a:lnTo>
                    <a:pt x="594686" y="450587"/>
                  </a:lnTo>
                  <a:cubicBezTo>
                    <a:pt x="600777" y="450587"/>
                    <a:pt x="605733" y="455535"/>
                    <a:pt x="605733" y="461617"/>
                  </a:cubicBezTo>
                  <a:cubicBezTo>
                    <a:pt x="605733" y="467699"/>
                    <a:pt x="600777" y="472647"/>
                    <a:pt x="594686" y="472647"/>
                  </a:cubicBezTo>
                  <a:lnTo>
                    <a:pt x="11047" y="472647"/>
                  </a:lnTo>
                  <a:cubicBezTo>
                    <a:pt x="4956" y="472647"/>
                    <a:pt x="0" y="467699"/>
                    <a:pt x="0" y="461617"/>
                  </a:cubicBezTo>
                  <a:cubicBezTo>
                    <a:pt x="0" y="455535"/>
                    <a:pt x="4956" y="450587"/>
                    <a:pt x="11047" y="450587"/>
                  </a:cubicBezTo>
                  <a:lnTo>
                    <a:pt x="21785" y="450587"/>
                  </a:lnTo>
                  <a:lnTo>
                    <a:pt x="21785" y="10927"/>
                  </a:lnTo>
                  <a:cubicBezTo>
                    <a:pt x="21785" y="4948"/>
                    <a:pt x="26740" y="0"/>
                    <a:pt x="32832" y="0"/>
                  </a:cubicBezTo>
                  <a:close/>
                </a:path>
              </a:pathLst>
            </a:custGeom>
            <a:gradFill>
              <a:gsLst>
                <a:gs pos="47000">
                  <a:schemeClr val="bg1">
                    <a:lumMod val="50000"/>
                  </a:schemeClr>
                </a:gs>
                <a:gs pos="0">
                  <a:schemeClr val="tx1">
                    <a:lumMod val="85000"/>
                    <a:lumOff val="15000"/>
                    <a:alpha val="96000"/>
                  </a:schemeClr>
                </a:gs>
                <a:gs pos="100000">
                  <a:schemeClr val="tx1">
                    <a:lumMod val="85000"/>
                    <a:lumOff val="15000"/>
                    <a:alpha val="57000"/>
                  </a:schemeClr>
                </a:gs>
              </a:gsLst>
              <a:lin ang="5400000" scaled="1"/>
            </a:gradFill>
            <a:ln w="0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9E98C396-941E-4DAC-AE90-CE854BC56ADF}"/>
              </a:ext>
            </a:extLst>
          </p:cNvPr>
          <p:cNvGrpSpPr/>
          <p:nvPr/>
        </p:nvGrpSpPr>
        <p:grpSpPr>
          <a:xfrm>
            <a:off x="4750963" y="3119613"/>
            <a:ext cx="2366945" cy="1712528"/>
            <a:chOff x="4789219" y="3220353"/>
            <a:chExt cx="2366996" cy="1712566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A137C828-857E-432F-8585-EBAE016924D2}"/>
                </a:ext>
              </a:extLst>
            </p:cNvPr>
            <p:cNvGrpSpPr/>
            <p:nvPr/>
          </p:nvGrpSpPr>
          <p:grpSpPr>
            <a:xfrm>
              <a:off x="4789219" y="3690264"/>
              <a:ext cx="2366996" cy="1242655"/>
              <a:chOff x="4614086" y="6140942"/>
              <a:chExt cx="2366996" cy="1242655"/>
            </a:xfrm>
          </p:grpSpPr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5802ACF4-C194-4F49-B149-6989B15AB845}"/>
                  </a:ext>
                </a:extLst>
              </p:cNvPr>
              <p:cNvSpPr/>
              <p:nvPr/>
            </p:nvSpPr>
            <p:spPr>
              <a:xfrm>
                <a:off x="4891991" y="6140942"/>
                <a:ext cx="1659903" cy="8206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en-US" altLang="zh-CN" sz="3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10</a:t>
                </a:r>
                <a:r>
                  <a:rPr lang="zh-CN" altLang="en-US" sz="3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万</a:t>
                </a:r>
                <a:r>
                  <a:rPr lang="en-US" altLang="zh-CN" sz="3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+㎡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="" xmlns:a16="http://schemas.microsoft.com/office/drawing/2014/main" id="{98771FF2-14BE-4367-AB85-D299A90039A1}"/>
                  </a:ext>
                </a:extLst>
              </p:cNvPr>
              <p:cNvSpPr/>
              <p:nvPr/>
            </p:nvSpPr>
            <p:spPr>
              <a:xfrm flipH="1">
                <a:off x="4614086" y="6789191"/>
                <a:ext cx="2366996" cy="594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zh-CN" altLang="en-US" sz="2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三期总建筑面积</a:t>
                </a:r>
                <a:endParaRPr lang="en-US" altLang="zh-CN" sz="2200" dirty="0">
                  <a:gradFill>
                    <a:gsLst>
                      <a:gs pos="11000">
                        <a:schemeClr val="tx1">
                          <a:lumMod val="95000"/>
                          <a:lumOff val="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8" name="complex_201398">
              <a:extLst>
                <a:ext uri="{FF2B5EF4-FFF2-40B4-BE49-F238E27FC236}">
                  <a16:creationId xmlns="" xmlns:a16="http://schemas.microsoft.com/office/drawing/2014/main" id="{9323E3B4-23C9-43D5-9F04-2DB02A849F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552166" y="3220353"/>
              <a:ext cx="689818" cy="621885"/>
            </a:xfrm>
            <a:custGeom>
              <a:avLst/>
              <a:gdLst>
                <a:gd name="connsiteX0" fmla="*/ 10057 w 607639"/>
                <a:gd name="connsiteY0" fmla="*/ 527829 h 547799"/>
                <a:gd name="connsiteX1" fmla="*/ 597582 w 607639"/>
                <a:gd name="connsiteY1" fmla="*/ 527829 h 547799"/>
                <a:gd name="connsiteX2" fmla="*/ 607639 w 607639"/>
                <a:gd name="connsiteY2" fmla="*/ 537858 h 547799"/>
                <a:gd name="connsiteX3" fmla="*/ 597582 w 607639"/>
                <a:gd name="connsiteY3" fmla="*/ 547799 h 547799"/>
                <a:gd name="connsiteX4" fmla="*/ 10057 w 607639"/>
                <a:gd name="connsiteY4" fmla="*/ 547799 h 547799"/>
                <a:gd name="connsiteX5" fmla="*/ 0 w 607639"/>
                <a:gd name="connsiteY5" fmla="*/ 537858 h 547799"/>
                <a:gd name="connsiteX6" fmla="*/ 10057 w 607639"/>
                <a:gd name="connsiteY6" fmla="*/ 527829 h 547799"/>
                <a:gd name="connsiteX7" fmla="*/ 43168 w 607639"/>
                <a:gd name="connsiteY7" fmla="*/ 443463 h 547799"/>
                <a:gd name="connsiteX8" fmla="*/ 41121 w 607639"/>
                <a:gd name="connsiteY8" fmla="*/ 489768 h 547799"/>
                <a:gd name="connsiteX9" fmla="*/ 53314 w 607639"/>
                <a:gd name="connsiteY9" fmla="*/ 489768 h 547799"/>
                <a:gd name="connsiteX10" fmla="*/ 51267 w 607639"/>
                <a:gd name="connsiteY10" fmla="*/ 443463 h 547799"/>
                <a:gd name="connsiteX11" fmla="*/ 520764 w 607639"/>
                <a:gd name="connsiteY11" fmla="*/ 399294 h 547799"/>
                <a:gd name="connsiteX12" fmla="*/ 520764 w 607639"/>
                <a:gd name="connsiteY12" fmla="*/ 459398 h 547799"/>
                <a:gd name="connsiteX13" fmla="*/ 537858 w 607639"/>
                <a:gd name="connsiteY13" fmla="*/ 459398 h 547799"/>
                <a:gd name="connsiteX14" fmla="*/ 537858 w 607639"/>
                <a:gd name="connsiteY14" fmla="*/ 399294 h 547799"/>
                <a:gd name="connsiteX15" fmla="*/ 420372 w 607639"/>
                <a:gd name="connsiteY15" fmla="*/ 399290 h 547799"/>
                <a:gd name="connsiteX16" fmla="*/ 420372 w 607639"/>
                <a:gd name="connsiteY16" fmla="*/ 489768 h 547799"/>
                <a:gd name="connsiteX17" fmla="*/ 441733 w 607639"/>
                <a:gd name="connsiteY17" fmla="*/ 489768 h 547799"/>
                <a:gd name="connsiteX18" fmla="*/ 441733 w 607639"/>
                <a:gd name="connsiteY18" fmla="*/ 399290 h 547799"/>
                <a:gd name="connsiteX19" fmla="*/ 510704 w 607639"/>
                <a:gd name="connsiteY19" fmla="*/ 379289 h 547799"/>
                <a:gd name="connsiteX20" fmla="*/ 547919 w 607639"/>
                <a:gd name="connsiteY20" fmla="*/ 379289 h 547799"/>
                <a:gd name="connsiteX21" fmla="*/ 557890 w 607639"/>
                <a:gd name="connsiteY21" fmla="*/ 389336 h 547799"/>
                <a:gd name="connsiteX22" fmla="*/ 557890 w 607639"/>
                <a:gd name="connsiteY22" fmla="*/ 469445 h 547799"/>
                <a:gd name="connsiteX23" fmla="*/ 547919 w 607639"/>
                <a:gd name="connsiteY23" fmla="*/ 479492 h 547799"/>
                <a:gd name="connsiteX24" fmla="*/ 510704 w 607639"/>
                <a:gd name="connsiteY24" fmla="*/ 479492 h 547799"/>
                <a:gd name="connsiteX25" fmla="*/ 500732 w 607639"/>
                <a:gd name="connsiteY25" fmla="*/ 469445 h 547799"/>
                <a:gd name="connsiteX26" fmla="*/ 500732 w 607639"/>
                <a:gd name="connsiteY26" fmla="*/ 389336 h 547799"/>
                <a:gd name="connsiteX27" fmla="*/ 510704 w 607639"/>
                <a:gd name="connsiteY27" fmla="*/ 379289 h 547799"/>
                <a:gd name="connsiteX28" fmla="*/ 520764 w 607639"/>
                <a:gd name="connsiteY28" fmla="*/ 285900 h 547799"/>
                <a:gd name="connsiteX29" fmla="*/ 520764 w 607639"/>
                <a:gd name="connsiteY29" fmla="*/ 345961 h 547799"/>
                <a:gd name="connsiteX30" fmla="*/ 537858 w 607639"/>
                <a:gd name="connsiteY30" fmla="*/ 345961 h 547799"/>
                <a:gd name="connsiteX31" fmla="*/ 537858 w 607639"/>
                <a:gd name="connsiteY31" fmla="*/ 285900 h 547799"/>
                <a:gd name="connsiteX32" fmla="*/ 451257 w 607639"/>
                <a:gd name="connsiteY32" fmla="*/ 285900 h 547799"/>
                <a:gd name="connsiteX33" fmla="*/ 451257 w 607639"/>
                <a:gd name="connsiteY33" fmla="*/ 345961 h 547799"/>
                <a:gd name="connsiteX34" fmla="*/ 468351 w 607639"/>
                <a:gd name="connsiteY34" fmla="*/ 345961 h 547799"/>
                <a:gd name="connsiteX35" fmla="*/ 468351 w 607639"/>
                <a:gd name="connsiteY35" fmla="*/ 285900 h 547799"/>
                <a:gd name="connsiteX36" fmla="*/ 510704 w 607639"/>
                <a:gd name="connsiteY36" fmla="*/ 265820 h 547799"/>
                <a:gd name="connsiteX37" fmla="*/ 547919 w 607639"/>
                <a:gd name="connsiteY37" fmla="*/ 265820 h 547799"/>
                <a:gd name="connsiteX38" fmla="*/ 557890 w 607639"/>
                <a:gd name="connsiteY38" fmla="*/ 275860 h 547799"/>
                <a:gd name="connsiteX39" fmla="*/ 557890 w 607639"/>
                <a:gd name="connsiteY39" fmla="*/ 355912 h 547799"/>
                <a:gd name="connsiteX40" fmla="*/ 547919 w 607639"/>
                <a:gd name="connsiteY40" fmla="*/ 365952 h 547799"/>
                <a:gd name="connsiteX41" fmla="*/ 510704 w 607639"/>
                <a:gd name="connsiteY41" fmla="*/ 365952 h 547799"/>
                <a:gd name="connsiteX42" fmla="*/ 500732 w 607639"/>
                <a:gd name="connsiteY42" fmla="*/ 355912 h 547799"/>
                <a:gd name="connsiteX43" fmla="*/ 500732 w 607639"/>
                <a:gd name="connsiteY43" fmla="*/ 275860 h 547799"/>
                <a:gd name="connsiteX44" fmla="*/ 510704 w 607639"/>
                <a:gd name="connsiteY44" fmla="*/ 265820 h 547799"/>
                <a:gd name="connsiteX45" fmla="*/ 441197 w 607639"/>
                <a:gd name="connsiteY45" fmla="*/ 265820 h 547799"/>
                <a:gd name="connsiteX46" fmla="*/ 478412 w 607639"/>
                <a:gd name="connsiteY46" fmla="*/ 265820 h 547799"/>
                <a:gd name="connsiteX47" fmla="*/ 488383 w 607639"/>
                <a:gd name="connsiteY47" fmla="*/ 275860 h 547799"/>
                <a:gd name="connsiteX48" fmla="*/ 488383 w 607639"/>
                <a:gd name="connsiteY48" fmla="*/ 355912 h 547799"/>
                <a:gd name="connsiteX49" fmla="*/ 478412 w 607639"/>
                <a:gd name="connsiteY49" fmla="*/ 365952 h 547799"/>
                <a:gd name="connsiteX50" fmla="*/ 441197 w 607639"/>
                <a:gd name="connsiteY50" fmla="*/ 365952 h 547799"/>
                <a:gd name="connsiteX51" fmla="*/ 431225 w 607639"/>
                <a:gd name="connsiteY51" fmla="*/ 355912 h 547799"/>
                <a:gd name="connsiteX52" fmla="*/ 431225 w 607639"/>
                <a:gd name="connsiteY52" fmla="*/ 275860 h 547799"/>
                <a:gd name="connsiteX53" fmla="*/ 441197 w 607639"/>
                <a:gd name="connsiteY53" fmla="*/ 265820 h 547799"/>
                <a:gd name="connsiteX54" fmla="*/ 123184 w 607639"/>
                <a:gd name="connsiteY54" fmla="*/ 249799 h 547799"/>
                <a:gd name="connsiteX55" fmla="*/ 108142 w 607639"/>
                <a:gd name="connsiteY55" fmla="*/ 257798 h 547799"/>
                <a:gd name="connsiteX56" fmla="*/ 138136 w 607639"/>
                <a:gd name="connsiteY56" fmla="*/ 257798 h 547799"/>
                <a:gd name="connsiteX57" fmla="*/ 123184 w 607639"/>
                <a:gd name="connsiteY57" fmla="*/ 249799 h 547799"/>
                <a:gd name="connsiteX58" fmla="*/ 290157 w 607639"/>
                <a:gd name="connsiteY58" fmla="*/ 200472 h 547799"/>
                <a:gd name="connsiteX59" fmla="*/ 243964 w 607639"/>
                <a:gd name="connsiteY59" fmla="*/ 243133 h 547799"/>
                <a:gd name="connsiteX60" fmla="*/ 237199 w 607639"/>
                <a:gd name="connsiteY60" fmla="*/ 330322 h 547799"/>
                <a:gd name="connsiteX61" fmla="*/ 251173 w 607639"/>
                <a:gd name="connsiteY61" fmla="*/ 370405 h 547799"/>
                <a:gd name="connsiteX62" fmla="*/ 280100 w 607639"/>
                <a:gd name="connsiteY62" fmla="*/ 386492 h 547799"/>
                <a:gd name="connsiteX63" fmla="*/ 280100 w 607639"/>
                <a:gd name="connsiteY63" fmla="*/ 363917 h 547799"/>
                <a:gd name="connsiteX64" fmla="*/ 290157 w 607639"/>
                <a:gd name="connsiteY64" fmla="*/ 353963 h 547799"/>
                <a:gd name="connsiteX65" fmla="*/ 300126 w 607639"/>
                <a:gd name="connsiteY65" fmla="*/ 363917 h 547799"/>
                <a:gd name="connsiteX66" fmla="*/ 300126 w 607639"/>
                <a:gd name="connsiteY66" fmla="*/ 386492 h 547799"/>
                <a:gd name="connsiteX67" fmla="*/ 329053 w 607639"/>
                <a:gd name="connsiteY67" fmla="*/ 370405 h 547799"/>
                <a:gd name="connsiteX68" fmla="*/ 343027 w 607639"/>
                <a:gd name="connsiteY68" fmla="*/ 330322 h 547799"/>
                <a:gd name="connsiteX69" fmla="*/ 336262 w 607639"/>
                <a:gd name="connsiteY69" fmla="*/ 243133 h 547799"/>
                <a:gd name="connsiteX70" fmla="*/ 290157 w 607639"/>
                <a:gd name="connsiteY70" fmla="*/ 200472 h 547799"/>
                <a:gd name="connsiteX71" fmla="*/ 520764 w 607639"/>
                <a:gd name="connsiteY71" fmla="*/ 172416 h 547799"/>
                <a:gd name="connsiteX72" fmla="*/ 520764 w 607639"/>
                <a:gd name="connsiteY72" fmla="*/ 232488 h 547799"/>
                <a:gd name="connsiteX73" fmla="*/ 537858 w 607639"/>
                <a:gd name="connsiteY73" fmla="*/ 232488 h 547799"/>
                <a:gd name="connsiteX74" fmla="*/ 537858 w 607639"/>
                <a:gd name="connsiteY74" fmla="*/ 172416 h 547799"/>
                <a:gd name="connsiteX75" fmla="*/ 451257 w 607639"/>
                <a:gd name="connsiteY75" fmla="*/ 172416 h 547799"/>
                <a:gd name="connsiteX76" fmla="*/ 451257 w 607639"/>
                <a:gd name="connsiteY76" fmla="*/ 232488 h 547799"/>
                <a:gd name="connsiteX77" fmla="*/ 468351 w 607639"/>
                <a:gd name="connsiteY77" fmla="*/ 232488 h 547799"/>
                <a:gd name="connsiteX78" fmla="*/ 468351 w 607639"/>
                <a:gd name="connsiteY78" fmla="*/ 172416 h 547799"/>
                <a:gd name="connsiteX79" fmla="*/ 510704 w 607639"/>
                <a:gd name="connsiteY79" fmla="*/ 152421 h 547799"/>
                <a:gd name="connsiteX80" fmla="*/ 547919 w 607639"/>
                <a:gd name="connsiteY80" fmla="*/ 152421 h 547799"/>
                <a:gd name="connsiteX81" fmla="*/ 557890 w 607639"/>
                <a:gd name="connsiteY81" fmla="*/ 162374 h 547799"/>
                <a:gd name="connsiteX82" fmla="*/ 557890 w 607639"/>
                <a:gd name="connsiteY82" fmla="*/ 242441 h 547799"/>
                <a:gd name="connsiteX83" fmla="*/ 547919 w 607639"/>
                <a:gd name="connsiteY83" fmla="*/ 252483 h 547799"/>
                <a:gd name="connsiteX84" fmla="*/ 510704 w 607639"/>
                <a:gd name="connsiteY84" fmla="*/ 252483 h 547799"/>
                <a:gd name="connsiteX85" fmla="*/ 500732 w 607639"/>
                <a:gd name="connsiteY85" fmla="*/ 242441 h 547799"/>
                <a:gd name="connsiteX86" fmla="*/ 500732 w 607639"/>
                <a:gd name="connsiteY86" fmla="*/ 162374 h 547799"/>
                <a:gd name="connsiteX87" fmla="*/ 510704 w 607639"/>
                <a:gd name="connsiteY87" fmla="*/ 152421 h 547799"/>
                <a:gd name="connsiteX88" fmla="*/ 441197 w 607639"/>
                <a:gd name="connsiteY88" fmla="*/ 152421 h 547799"/>
                <a:gd name="connsiteX89" fmla="*/ 478412 w 607639"/>
                <a:gd name="connsiteY89" fmla="*/ 152421 h 547799"/>
                <a:gd name="connsiteX90" fmla="*/ 488383 w 607639"/>
                <a:gd name="connsiteY90" fmla="*/ 162374 h 547799"/>
                <a:gd name="connsiteX91" fmla="*/ 488383 w 607639"/>
                <a:gd name="connsiteY91" fmla="*/ 242441 h 547799"/>
                <a:gd name="connsiteX92" fmla="*/ 478412 w 607639"/>
                <a:gd name="connsiteY92" fmla="*/ 252483 h 547799"/>
                <a:gd name="connsiteX93" fmla="*/ 441197 w 607639"/>
                <a:gd name="connsiteY93" fmla="*/ 252483 h 547799"/>
                <a:gd name="connsiteX94" fmla="*/ 431225 w 607639"/>
                <a:gd name="connsiteY94" fmla="*/ 242441 h 547799"/>
                <a:gd name="connsiteX95" fmla="*/ 431225 w 607639"/>
                <a:gd name="connsiteY95" fmla="*/ 162374 h 547799"/>
                <a:gd name="connsiteX96" fmla="*/ 441197 w 607639"/>
                <a:gd name="connsiteY96" fmla="*/ 152421 h 547799"/>
                <a:gd name="connsiteX97" fmla="*/ 420372 w 607639"/>
                <a:gd name="connsiteY97" fmla="*/ 139058 h 547799"/>
                <a:gd name="connsiteX98" fmla="*/ 420372 w 607639"/>
                <a:gd name="connsiteY98" fmla="*/ 379293 h 547799"/>
                <a:gd name="connsiteX99" fmla="*/ 451791 w 607639"/>
                <a:gd name="connsiteY99" fmla="*/ 379293 h 547799"/>
                <a:gd name="connsiteX100" fmla="*/ 461849 w 607639"/>
                <a:gd name="connsiteY100" fmla="*/ 389336 h 547799"/>
                <a:gd name="connsiteX101" fmla="*/ 461849 w 607639"/>
                <a:gd name="connsiteY101" fmla="*/ 489768 h 547799"/>
                <a:gd name="connsiteX102" fmla="*/ 568744 w 607639"/>
                <a:gd name="connsiteY102" fmla="*/ 489768 h 547799"/>
                <a:gd name="connsiteX103" fmla="*/ 568744 w 607639"/>
                <a:gd name="connsiteY103" fmla="*/ 139058 h 547799"/>
                <a:gd name="connsiteX104" fmla="*/ 547383 w 607639"/>
                <a:gd name="connsiteY104" fmla="*/ 100574 h 547799"/>
                <a:gd name="connsiteX105" fmla="*/ 511247 w 607639"/>
                <a:gd name="connsiteY105" fmla="*/ 109995 h 547799"/>
                <a:gd name="connsiteX106" fmla="*/ 511247 w 607639"/>
                <a:gd name="connsiteY106" fmla="*/ 118971 h 547799"/>
                <a:gd name="connsiteX107" fmla="*/ 547383 w 607639"/>
                <a:gd name="connsiteY107" fmla="*/ 118971 h 547799"/>
                <a:gd name="connsiteX108" fmla="*/ 554859 w 607639"/>
                <a:gd name="connsiteY108" fmla="*/ 77910 h 547799"/>
                <a:gd name="connsiteX109" fmla="*/ 563493 w 607639"/>
                <a:gd name="connsiteY109" fmla="*/ 79688 h 547799"/>
                <a:gd name="connsiteX110" fmla="*/ 567409 w 607639"/>
                <a:gd name="connsiteY110" fmla="*/ 87598 h 547799"/>
                <a:gd name="connsiteX111" fmla="*/ 567409 w 607639"/>
                <a:gd name="connsiteY111" fmla="*/ 118971 h 547799"/>
                <a:gd name="connsiteX112" fmla="*/ 597582 w 607639"/>
                <a:gd name="connsiteY112" fmla="*/ 118971 h 547799"/>
                <a:gd name="connsiteX113" fmla="*/ 607639 w 607639"/>
                <a:gd name="connsiteY113" fmla="*/ 129014 h 547799"/>
                <a:gd name="connsiteX114" fmla="*/ 597582 w 607639"/>
                <a:gd name="connsiteY114" fmla="*/ 139058 h 547799"/>
                <a:gd name="connsiteX115" fmla="*/ 588770 w 607639"/>
                <a:gd name="connsiteY115" fmla="*/ 139058 h 547799"/>
                <a:gd name="connsiteX116" fmla="*/ 588770 w 607639"/>
                <a:gd name="connsiteY116" fmla="*/ 232468 h 547799"/>
                <a:gd name="connsiteX117" fmla="*/ 597493 w 607639"/>
                <a:gd name="connsiteY117" fmla="*/ 232468 h 547799"/>
                <a:gd name="connsiteX118" fmla="*/ 607550 w 607639"/>
                <a:gd name="connsiteY118" fmla="*/ 242422 h 547799"/>
                <a:gd name="connsiteX119" fmla="*/ 597493 w 607639"/>
                <a:gd name="connsiteY119" fmla="*/ 252465 h 547799"/>
                <a:gd name="connsiteX120" fmla="*/ 588770 w 607639"/>
                <a:gd name="connsiteY120" fmla="*/ 252465 h 547799"/>
                <a:gd name="connsiteX121" fmla="*/ 588770 w 607639"/>
                <a:gd name="connsiteY121" fmla="*/ 345964 h 547799"/>
                <a:gd name="connsiteX122" fmla="*/ 597493 w 607639"/>
                <a:gd name="connsiteY122" fmla="*/ 345964 h 547799"/>
                <a:gd name="connsiteX123" fmla="*/ 607550 w 607639"/>
                <a:gd name="connsiteY123" fmla="*/ 355918 h 547799"/>
                <a:gd name="connsiteX124" fmla="*/ 597493 w 607639"/>
                <a:gd name="connsiteY124" fmla="*/ 365961 h 547799"/>
                <a:gd name="connsiteX125" fmla="*/ 588770 w 607639"/>
                <a:gd name="connsiteY125" fmla="*/ 365961 h 547799"/>
                <a:gd name="connsiteX126" fmla="*/ 588770 w 607639"/>
                <a:gd name="connsiteY126" fmla="*/ 489768 h 547799"/>
                <a:gd name="connsiteX127" fmla="*/ 597582 w 607639"/>
                <a:gd name="connsiteY127" fmla="*/ 489768 h 547799"/>
                <a:gd name="connsiteX128" fmla="*/ 607639 w 607639"/>
                <a:gd name="connsiteY128" fmla="*/ 499811 h 547799"/>
                <a:gd name="connsiteX129" fmla="*/ 597582 w 607639"/>
                <a:gd name="connsiteY129" fmla="*/ 509765 h 547799"/>
                <a:gd name="connsiteX130" fmla="*/ 10057 w 607639"/>
                <a:gd name="connsiteY130" fmla="*/ 509765 h 547799"/>
                <a:gd name="connsiteX131" fmla="*/ 0 w 607639"/>
                <a:gd name="connsiteY131" fmla="*/ 499811 h 547799"/>
                <a:gd name="connsiteX132" fmla="*/ 10057 w 607639"/>
                <a:gd name="connsiteY132" fmla="*/ 489768 h 547799"/>
                <a:gd name="connsiteX133" fmla="*/ 21005 w 607639"/>
                <a:gd name="connsiteY133" fmla="*/ 489768 h 547799"/>
                <a:gd name="connsiteX134" fmla="*/ 23586 w 607639"/>
                <a:gd name="connsiteY134" fmla="*/ 432975 h 547799"/>
                <a:gd name="connsiteX135" fmla="*/ 33555 w 607639"/>
                <a:gd name="connsiteY135" fmla="*/ 423465 h 547799"/>
                <a:gd name="connsiteX136" fmla="*/ 37204 w 607639"/>
                <a:gd name="connsiteY136" fmla="*/ 423465 h 547799"/>
                <a:gd name="connsiteX137" fmla="*/ 37204 w 607639"/>
                <a:gd name="connsiteY137" fmla="*/ 291127 h 547799"/>
                <a:gd name="connsiteX138" fmla="*/ 98618 w 607639"/>
                <a:gd name="connsiteY138" fmla="*/ 229801 h 547799"/>
                <a:gd name="connsiteX139" fmla="*/ 123184 w 607639"/>
                <a:gd name="connsiteY139" fmla="*/ 229801 h 547799"/>
                <a:gd name="connsiteX140" fmla="*/ 161278 w 607639"/>
                <a:gd name="connsiteY140" fmla="*/ 267841 h 547799"/>
                <a:gd name="connsiteX141" fmla="*/ 151220 w 607639"/>
                <a:gd name="connsiteY141" fmla="*/ 277884 h 547799"/>
                <a:gd name="connsiteX142" fmla="*/ 95058 w 607639"/>
                <a:gd name="connsiteY142" fmla="*/ 277884 h 547799"/>
                <a:gd name="connsiteX143" fmla="*/ 85089 w 607639"/>
                <a:gd name="connsiteY143" fmla="*/ 267841 h 547799"/>
                <a:gd name="connsiteX144" fmla="*/ 89006 w 607639"/>
                <a:gd name="connsiteY144" fmla="*/ 250954 h 547799"/>
                <a:gd name="connsiteX145" fmla="*/ 57231 w 607639"/>
                <a:gd name="connsiteY145" fmla="*/ 291127 h 547799"/>
                <a:gd name="connsiteX146" fmla="*/ 57231 w 607639"/>
                <a:gd name="connsiteY146" fmla="*/ 423465 h 547799"/>
                <a:gd name="connsiteX147" fmla="*/ 60880 w 607639"/>
                <a:gd name="connsiteY147" fmla="*/ 423465 h 547799"/>
                <a:gd name="connsiteX148" fmla="*/ 70848 w 607639"/>
                <a:gd name="connsiteY148" fmla="*/ 432975 h 547799"/>
                <a:gd name="connsiteX149" fmla="*/ 73341 w 607639"/>
                <a:gd name="connsiteY149" fmla="*/ 489768 h 547799"/>
                <a:gd name="connsiteX150" fmla="*/ 280100 w 607639"/>
                <a:gd name="connsiteY150" fmla="*/ 489768 h 547799"/>
                <a:gd name="connsiteX151" fmla="*/ 280100 w 607639"/>
                <a:gd name="connsiteY151" fmla="*/ 406756 h 547799"/>
                <a:gd name="connsiteX152" fmla="*/ 236487 w 607639"/>
                <a:gd name="connsiteY152" fmla="*/ 384004 h 547799"/>
                <a:gd name="connsiteX153" fmla="*/ 217262 w 607639"/>
                <a:gd name="connsiteY153" fmla="*/ 328722 h 547799"/>
                <a:gd name="connsiteX154" fmla="*/ 224027 w 607639"/>
                <a:gd name="connsiteY154" fmla="*/ 241622 h 547799"/>
                <a:gd name="connsiteX155" fmla="*/ 290157 w 607639"/>
                <a:gd name="connsiteY155" fmla="*/ 180474 h 547799"/>
                <a:gd name="connsiteX156" fmla="*/ 356288 w 607639"/>
                <a:gd name="connsiteY156" fmla="*/ 241622 h 547799"/>
                <a:gd name="connsiteX157" fmla="*/ 363053 w 607639"/>
                <a:gd name="connsiteY157" fmla="*/ 328722 h 547799"/>
                <a:gd name="connsiteX158" fmla="*/ 343828 w 607639"/>
                <a:gd name="connsiteY158" fmla="*/ 384004 h 547799"/>
                <a:gd name="connsiteX159" fmla="*/ 300126 w 607639"/>
                <a:gd name="connsiteY159" fmla="*/ 406756 h 547799"/>
                <a:gd name="connsiteX160" fmla="*/ 300126 w 607639"/>
                <a:gd name="connsiteY160" fmla="*/ 489768 h 547799"/>
                <a:gd name="connsiteX161" fmla="*/ 400346 w 607639"/>
                <a:gd name="connsiteY161" fmla="*/ 489768 h 547799"/>
                <a:gd name="connsiteX162" fmla="*/ 400346 w 607639"/>
                <a:gd name="connsiteY162" fmla="*/ 399290 h 547799"/>
                <a:gd name="connsiteX163" fmla="*/ 379608 w 607639"/>
                <a:gd name="connsiteY163" fmla="*/ 399290 h 547799"/>
                <a:gd name="connsiteX164" fmla="*/ 369550 w 607639"/>
                <a:gd name="connsiteY164" fmla="*/ 389336 h 547799"/>
                <a:gd name="connsiteX165" fmla="*/ 379608 w 607639"/>
                <a:gd name="connsiteY165" fmla="*/ 379293 h 547799"/>
                <a:gd name="connsiteX166" fmla="*/ 400346 w 607639"/>
                <a:gd name="connsiteY166" fmla="*/ 379293 h 547799"/>
                <a:gd name="connsiteX167" fmla="*/ 400346 w 607639"/>
                <a:gd name="connsiteY167" fmla="*/ 365961 h 547799"/>
                <a:gd name="connsiteX168" fmla="*/ 391623 w 607639"/>
                <a:gd name="connsiteY168" fmla="*/ 365961 h 547799"/>
                <a:gd name="connsiteX169" fmla="*/ 381566 w 607639"/>
                <a:gd name="connsiteY169" fmla="*/ 355918 h 547799"/>
                <a:gd name="connsiteX170" fmla="*/ 391623 w 607639"/>
                <a:gd name="connsiteY170" fmla="*/ 345964 h 547799"/>
                <a:gd name="connsiteX171" fmla="*/ 400346 w 607639"/>
                <a:gd name="connsiteY171" fmla="*/ 345964 h 547799"/>
                <a:gd name="connsiteX172" fmla="*/ 400346 w 607639"/>
                <a:gd name="connsiteY172" fmla="*/ 252465 h 547799"/>
                <a:gd name="connsiteX173" fmla="*/ 391623 w 607639"/>
                <a:gd name="connsiteY173" fmla="*/ 252465 h 547799"/>
                <a:gd name="connsiteX174" fmla="*/ 381566 w 607639"/>
                <a:gd name="connsiteY174" fmla="*/ 242422 h 547799"/>
                <a:gd name="connsiteX175" fmla="*/ 391623 w 607639"/>
                <a:gd name="connsiteY175" fmla="*/ 232468 h 547799"/>
                <a:gd name="connsiteX176" fmla="*/ 400346 w 607639"/>
                <a:gd name="connsiteY176" fmla="*/ 232468 h 547799"/>
                <a:gd name="connsiteX177" fmla="*/ 400346 w 607639"/>
                <a:gd name="connsiteY177" fmla="*/ 139058 h 547799"/>
                <a:gd name="connsiteX178" fmla="*/ 392959 w 607639"/>
                <a:gd name="connsiteY178" fmla="*/ 139058 h 547799"/>
                <a:gd name="connsiteX179" fmla="*/ 382901 w 607639"/>
                <a:gd name="connsiteY179" fmla="*/ 129014 h 547799"/>
                <a:gd name="connsiteX180" fmla="*/ 392959 w 607639"/>
                <a:gd name="connsiteY180" fmla="*/ 118971 h 547799"/>
                <a:gd name="connsiteX181" fmla="*/ 491220 w 607639"/>
                <a:gd name="connsiteY181" fmla="*/ 118971 h 547799"/>
                <a:gd name="connsiteX182" fmla="*/ 491220 w 607639"/>
                <a:gd name="connsiteY182" fmla="*/ 102351 h 547799"/>
                <a:gd name="connsiteX183" fmla="*/ 498697 w 607639"/>
                <a:gd name="connsiteY183" fmla="*/ 92664 h 547799"/>
                <a:gd name="connsiteX184" fmla="*/ 116318 w 607639"/>
                <a:gd name="connsiteY184" fmla="*/ 20084 h 547799"/>
                <a:gd name="connsiteX185" fmla="*/ 59187 w 607639"/>
                <a:gd name="connsiteY185" fmla="*/ 77137 h 547799"/>
                <a:gd name="connsiteX186" fmla="*/ 116318 w 607639"/>
                <a:gd name="connsiteY186" fmla="*/ 134190 h 547799"/>
                <a:gd name="connsiteX187" fmla="*/ 173450 w 607639"/>
                <a:gd name="connsiteY187" fmla="*/ 77137 h 547799"/>
                <a:gd name="connsiteX188" fmla="*/ 116318 w 607639"/>
                <a:gd name="connsiteY188" fmla="*/ 20084 h 547799"/>
                <a:gd name="connsiteX189" fmla="*/ 116318 w 607639"/>
                <a:gd name="connsiteY189" fmla="*/ 0 h 547799"/>
                <a:gd name="connsiteX190" fmla="*/ 193561 w 607639"/>
                <a:gd name="connsiteY190" fmla="*/ 77137 h 547799"/>
                <a:gd name="connsiteX191" fmla="*/ 116318 w 607639"/>
                <a:gd name="connsiteY191" fmla="*/ 154185 h 547799"/>
                <a:gd name="connsiteX192" fmla="*/ 39164 w 607639"/>
                <a:gd name="connsiteY192" fmla="*/ 77137 h 547799"/>
                <a:gd name="connsiteX193" fmla="*/ 116318 w 607639"/>
                <a:gd name="connsiteY193" fmla="*/ 0 h 54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07639" h="547799">
                  <a:moveTo>
                    <a:pt x="10057" y="527829"/>
                  </a:moveTo>
                  <a:lnTo>
                    <a:pt x="597582" y="527829"/>
                  </a:lnTo>
                  <a:cubicBezTo>
                    <a:pt x="603100" y="527829"/>
                    <a:pt x="607639" y="532267"/>
                    <a:pt x="607639" y="537858"/>
                  </a:cubicBezTo>
                  <a:cubicBezTo>
                    <a:pt x="607639" y="543361"/>
                    <a:pt x="603100" y="547799"/>
                    <a:pt x="597582" y="547799"/>
                  </a:cubicBezTo>
                  <a:lnTo>
                    <a:pt x="10057" y="547799"/>
                  </a:lnTo>
                  <a:cubicBezTo>
                    <a:pt x="4450" y="547799"/>
                    <a:pt x="0" y="543361"/>
                    <a:pt x="0" y="537858"/>
                  </a:cubicBezTo>
                  <a:cubicBezTo>
                    <a:pt x="0" y="532267"/>
                    <a:pt x="4450" y="527829"/>
                    <a:pt x="10057" y="527829"/>
                  </a:cubicBezTo>
                  <a:close/>
                  <a:moveTo>
                    <a:pt x="43168" y="443463"/>
                  </a:moveTo>
                  <a:lnTo>
                    <a:pt x="41121" y="489768"/>
                  </a:lnTo>
                  <a:lnTo>
                    <a:pt x="53314" y="489768"/>
                  </a:lnTo>
                  <a:lnTo>
                    <a:pt x="51267" y="443463"/>
                  </a:lnTo>
                  <a:close/>
                  <a:moveTo>
                    <a:pt x="520764" y="399294"/>
                  </a:moveTo>
                  <a:lnTo>
                    <a:pt x="520764" y="459398"/>
                  </a:lnTo>
                  <a:lnTo>
                    <a:pt x="537858" y="459398"/>
                  </a:lnTo>
                  <a:lnTo>
                    <a:pt x="537858" y="399294"/>
                  </a:lnTo>
                  <a:close/>
                  <a:moveTo>
                    <a:pt x="420372" y="399290"/>
                  </a:moveTo>
                  <a:lnTo>
                    <a:pt x="420372" y="489768"/>
                  </a:lnTo>
                  <a:lnTo>
                    <a:pt x="441733" y="489768"/>
                  </a:lnTo>
                  <a:lnTo>
                    <a:pt x="441733" y="399290"/>
                  </a:lnTo>
                  <a:close/>
                  <a:moveTo>
                    <a:pt x="510704" y="379289"/>
                  </a:moveTo>
                  <a:lnTo>
                    <a:pt x="547919" y="379289"/>
                  </a:lnTo>
                  <a:cubicBezTo>
                    <a:pt x="553439" y="379289"/>
                    <a:pt x="557890" y="383823"/>
                    <a:pt x="557890" y="389336"/>
                  </a:cubicBezTo>
                  <a:lnTo>
                    <a:pt x="557890" y="469445"/>
                  </a:lnTo>
                  <a:cubicBezTo>
                    <a:pt x="557890" y="474958"/>
                    <a:pt x="553439" y="479492"/>
                    <a:pt x="547919" y="479492"/>
                  </a:cubicBezTo>
                  <a:lnTo>
                    <a:pt x="510704" y="479492"/>
                  </a:lnTo>
                  <a:cubicBezTo>
                    <a:pt x="505184" y="479492"/>
                    <a:pt x="500732" y="474958"/>
                    <a:pt x="500732" y="469445"/>
                  </a:cubicBezTo>
                  <a:lnTo>
                    <a:pt x="500732" y="389336"/>
                  </a:lnTo>
                  <a:cubicBezTo>
                    <a:pt x="500732" y="383823"/>
                    <a:pt x="505184" y="379289"/>
                    <a:pt x="510704" y="379289"/>
                  </a:cubicBezTo>
                  <a:close/>
                  <a:moveTo>
                    <a:pt x="520764" y="285900"/>
                  </a:moveTo>
                  <a:lnTo>
                    <a:pt x="520764" y="345961"/>
                  </a:lnTo>
                  <a:lnTo>
                    <a:pt x="537858" y="345961"/>
                  </a:lnTo>
                  <a:lnTo>
                    <a:pt x="537858" y="285900"/>
                  </a:lnTo>
                  <a:close/>
                  <a:moveTo>
                    <a:pt x="451257" y="285900"/>
                  </a:moveTo>
                  <a:lnTo>
                    <a:pt x="451257" y="345961"/>
                  </a:lnTo>
                  <a:lnTo>
                    <a:pt x="468351" y="345961"/>
                  </a:lnTo>
                  <a:lnTo>
                    <a:pt x="468351" y="285900"/>
                  </a:lnTo>
                  <a:close/>
                  <a:moveTo>
                    <a:pt x="510704" y="265820"/>
                  </a:moveTo>
                  <a:lnTo>
                    <a:pt x="547919" y="265820"/>
                  </a:lnTo>
                  <a:cubicBezTo>
                    <a:pt x="553439" y="265820"/>
                    <a:pt x="557890" y="270351"/>
                    <a:pt x="557890" y="275860"/>
                  </a:cubicBezTo>
                  <a:lnTo>
                    <a:pt x="557890" y="355912"/>
                  </a:lnTo>
                  <a:cubicBezTo>
                    <a:pt x="557890" y="361421"/>
                    <a:pt x="553439" y="365952"/>
                    <a:pt x="547919" y="365952"/>
                  </a:cubicBezTo>
                  <a:lnTo>
                    <a:pt x="510704" y="365952"/>
                  </a:lnTo>
                  <a:cubicBezTo>
                    <a:pt x="505184" y="365952"/>
                    <a:pt x="500732" y="361421"/>
                    <a:pt x="500732" y="355912"/>
                  </a:cubicBezTo>
                  <a:lnTo>
                    <a:pt x="500732" y="275860"/>
                  </a:lnTo>
                  <a:cubicBezTo>
                    <a:pt x="500732" y="270351"/>
                    <a:pt x="505184" y="265820"/>
                    <a:pt x="510704" y="265820"/>
                  </a:cubicBezTo>
                  <a:close/>
                  <a:moveTo>
                    <a:pt x="441197" y="265820"/>
                  </a:moveTo>
                  <a:lnTo>
                    <a:pt x="478412" y="265820"/>
                  </a:lnTo>
                  <a:cubicBezTo>
                    <a:pt x="483932" y="265820"/>
                    <a:pt x="488383" y="270351"/>
                    <a:pt x="488383" y="275860"/>
                  </a:cubicBezTo>
                  <a:lnTo>
                    <a:pt x="488383" y="355912"/>
                  </a:lnTo>
                  <a:cubicBezTo>
                    <a:pt x="488383" y="361421"/>
                    <a:pt x="483932" y="365952"/>
                    <a:pt x="478412" y="365952"/>
                  </a:cubicBezTo>
                  <a:lnTo>
                    <a:pt x="441197" y="365952"/>
                  </a:lnTo>
                  <a:cubicBezTo>
                    <a:pt x="435677" y="365952"/>
                    <a:pt x="431225" y="361421"/>
                    <a:pt x="431225" y="355912"/>
                  </a:cubicBezTo>
                  <a:lnTo>
                    <a:pt x="431225" y="275860"/>
                  </a:lnTo>
                  <a:cubicBezTo>
                    <a:pt x="431225" y="270351"/>
                    <a:pt x="435677" y="265820"/>
                    <a:pt x="441197" y="265820"/>
                  </a:cubicBezTo>
                  <a:close/>
                  <a:moveTo>
                    <a:pt x="123184" y="249799"/>
                  </a:moveTo>
                  <a:cubicBezTo>
                    <a:pt x="116953" y="249799"/>
                    <a:pt x="111435" y="252998"/>
                    <a:pt x="108142" y="257798"/>
                  </a:cubicBezTo>
                  <a:lnTo>
                    <a:pt x="138136" y="257798"/>
                  </a:lnTo>
                  <a:cubicBezTo>
                    <a:pt x="134932" y="252998"/>
                    <a:pt x="129414" y="249799"/>
                    <a:pt x="123184" y="249799"/>
                  </a:cubicBezTo>
                  <a:close/>
                  <a:moveTo>
                    <a:pt x="290157" y="200472"/>
                  </a:moveTo>
                  <a:cubicBezTo>
                    <a:pt x="266126" y="200472"/>
                    <a:pt x="245833" y="219225"/>
                    <a:pt x="243964" y="243133"/>
                  </a:cubicBezTo>
                  <a:lnTo>
                    <a:pt x="237199" y="330322"/>
                  </a:lnTo>
                  <a:cubicBezTo>
                    <a:pt x="236042" y="345164"/>
                    <a:pt x="241027" y="359473"/>
                    <a:pt x="251173" y="370405"/>
                  </a:cubicBezTo>
                  <a:cubicBezTo>
                    <a:pt x="259006" y="378849"/>
                    <a:pt x="269063" y="384359"/>
                    <a:pt x="280100" y="386492"/>
                  </a:cubicBezTo>
                  <a:lnTo>
                    <a:pt x="280100" y="363917"/>
                  </a:lnTo>
                  <a:cubicBezTo>
                    <a:pt x="280100" y="358407"/>
                    <a:pt x="284639" y="353963"/>
                    <a:pt x="290157" y="353963"/>
                  </a:cubicBezTo>
                  <a:cubicBezTo>
                    <a:pt x="295676" y="353963"/>
                    <a:pt x="300126" y="358407"/>
                    <a:pt x="300126" y="363917"/>
                  </a:cubicBezTo>
                  <a:lnTo>
                    <a:pt x="300126" y="386492"/>
                  </a:lnTo>
                  <a:cubicBezTo>
                    <a:pt x="311163" y="384359"/>
                    <a:pt x="321220" y="378849"/>
                    <a:pt x="329053" y="370405"/>
                  </a:cubicBezTo>
                  <a:cubicBezTo>
                    <a:pt x="339288" y="359473"/>
                    <a:pt x="344184" y="345164"/>
                    <a:pt x="343027" y="330322"/>
                  </a:cubicBezTo>
                  <a:lnTo>
                    <a:pt x="336262" y="243133"/>
                  </a:lnTo>
                  <a:cubicBezTo>
                    <a:pt x="334393" y="219225"/>
                    <a:pt x="314189" y="200472"/>
                    <a:pt x="290157" y="200472"/>
                  </a:cubicBezTo>
                  <a:close/>
                  <a:moveTo>
                    <a:pt x="520764" y="172416"/>
                  </a:moveTo>
                  <a:lnTo>
                    <a:pt x="520764" y="232488"/>
                  </a:lnTo>
                  <a:lnTo>
                    <a:pt x="537858" y="232488"/>
                  </a:lnTo>
                  <a:lnTo>
                    <a:pt x="537858" y="172416"/>
                  </a:lnTo>
                  <a:close/>
                  <a:moveTo>
                    <a:pt x="451257" y="172416"/>
                  </a:moveTo>
                  <a:lnTo>
                    <a:pt x="451257" y="232488"/>
                  </a:lnTo>
                  <a:lnTo>
                    <a:pt x="468351" y="232488"/>
                  </a:lnTo>
                  <a:lnTo>
                    <a:pt x="468351" y="172416"/>
                  </a:lnTo>
                  <a:close/>
                  <a:moveTo>
                    <a:pt x="510704" y="152421"/>
                  </a:moveTo>
                  <a:lnTo>
                    <a:pt x="547919" y="152421"/>
                  </a:lnTo>
                  <a:cubicBezTo>
                    <a:pt x="553439" y="152421"/>
                    <a:pt x="557890" y="156864"/>
                    <a:pt x="557890" y="162374"/>
                  </a:cubicBezTo>
                  <a:lnTo>
                    <a:pt x="557890" y="242441"/>
                  </a:lnTo>
                  <a:cubicBezTo>
                    <a:pt x="557890" y="248040"/>
                    <a:pt x="553439" y="252483"/>
                    <a:pt x="547919" y="252483"/>
                  </a:cubicBezTo>
                  <a:lnTo>
                    <a:pt x="510704" y="252483"/>
                  </a:lnTo>
                  <a:cubicBezTo>
                    <a:pt x="505184" y="252483"/>
                    <a:pt x="500732" y="248040"/>
                    <a:pt x="500732" y="242441"/>
                  </a:cubicBezTo>
                  <a:lnTo>
                    <a:pt x="500732" y="162374"/>
                  </a:lnTo>
                  <a:cubicBezTo>
                    <a:pt x="500732" y="156864"/>
                    <a:pt x="505184" y="152421"/>
                    <a:pt x="510704" y="152421"/>
                  </a:cubicBezTo>
                  <a:close/>
                  <a:moveTo>
                    <a:pt x="441197" y="152421"/>
                  </a:moveTo>
                  <a:lnTo>
                    <a:pt x="478412" y="152421"/>
                  </a:lnTo>
                  <a:cubicBezTo>
                    <a:pt x="483932" y="152421"/>
                    <a:pt x="488383" y="156864"/>
                    <a:pt x="488383" y="162374"/>
                  </a:cubicBezTo>
                  <a:lnTo>
                    <a:pt x="488383" y="242441"/>
                  </a:lnTo>
                  <a:cubicBezTo>
                    <a:pt x="488383" y="248040"/>
                    <a:pt x="483932" y="252483"/>
                    <a:pt x="478412" y="252483"/>
                  </a:cubicBezTo>
                  <a:lnTo>
                    <a:pt x="441197" y="252483"/>
                  </a:lnTo>
                  <a:cubicBezTo>
                    <a:pt x="435677" y="252483"/>
                    <a:pt x="431225" y="248040"/>
                    <a:pt x="431225" y="242441"/>
                  </a:cubicBezTo>
                  <a:lnTo>
                    <a:pt x="431225" y="162374"/>
                  </a:lnTo>
                  <a:cubicBezTo>
                    <a:pt x="431225" y="156864"/>
                    <a:pt x="435677" y="152421"/>
                    <a:pt x="441197" y="152421"/>
                  </a:cubicBezTo>
                  <a:close/>
                  <a:moveTo>
                    <a:pt x="420372" y="139058"/>
                  </a:moveTo>
                  <a:lnTo>
                    <a:pt x="420372" y="379293"/>
                  </a:lnTo>
                  <a:lnTo>
                    <a:pt x="451791" y="379293"/>
                  </a:lnTo>
                  <a:cubicBezTo>
                    <a:pt x="457309" y="379293"/>
                    <a:pt x="461849" y="383826"/>
                    <a:pt x="461849" y="389336"/>
                  </a:cubicBezTo>
                  <a:lnTo>
                    <a:pt x="461849" y="489768"/>
                  </a:lnTo>
                  <a:lnTo>
                    <a:pt x="568744" y="489768"/>
                  </a:lnTo>
                  <a:lnTo>
                    <a:pt x="568744" y="139058"/>
                  </a:lnTo>
                  <a:close/>
                  <a:moveTo>
                    <a:pt x="547383" y="100574"/>
                  </a:moveTo>
                  <a:lnTo>
                    <a:pt x="511247" y="109995"/>
                  </a:lnTo>
                  <a:lnTo>
                    <a:pt x="511247" y="118971"/>
                  </a:lnTo>
                  <a:lnTo>
                    <a:pt x="547383" y="118971"/>
                  </a:lnTo>
                  <a:close/>
                  <a:moveTo>
                    <a:pt x="554859" y="77910"/>
                  </a:moveTo>
                  <a:cubicBezTo>
                    <a:pt x="557885" y="77199"/>
                    <a:pt x="561089" y="77821"/>
                    <a:pt x="563493" y="79688"/>
                  </a:cubicBezTo>
                  <a:cubicBezTo>
                    <a:pt x="565985" y="81554"/>
                    <a:pt x="567409" y="84487"/>
                    <a:pt x="567409" y="87598"/>
                  </a:cubicBezTo>
                  <a:lnTo>
                    <a:pt x="567409" y="118971"/>
                  </a:lnTo>
                  <a:lnTo>
                    <a:pt x="597582" y="118971"/>
                  </a:lnTo>
                  <a:cubicBezTo>
                    <a:pt x="603100" y="118971"/>
                    <a:pt x="607639" y="123504"/>
                    <a:pt x="607639" y="129014"/>
                  </a:cubicBezTo>
                  <a:cubicBezTo>
                    <a:pt x="607639" y="134525"/>
                    <a:pt x="603100" y="139058"/>
                    <a:pt x="597582" y="139058"/>
                  </a:cubicBezTo>
                  <a:lnTo>
                    <a:pt x="588770" y="139058"/>
                  </a:lnTo>
                  <a:lnTo>
                    <a:pt x="588770" y="232468"/>
                  </a:lnTo>
                  <a:lnTo>
                    <a:pt x="597493" y="232468"/>
                  </a:lnTo>
                  <a:cubicBezTo>
                    <a:pt x="603011" y="232468"/>
                    <a:pt x="607550" y="236912"/>
                    <a:pt x="607550" y="242422"/>
                  </a:cubicBezTo>
                  <a:cubicBezTo>
                    <a:pt x="607550" y="248021"/>
                    <a:pt x="603011" y="252465"/>
                    <a:pt x="597493" y="252465"/>
                  </a:cubicBezTo>
                  <a:lnTo>
                    <a:pt x="588770" y="252465"/>
                  </a:lnTo>
                  <a:lnTo>
                    <a:pt x="588770" y="345964"/>
                  </a:lnTo>
                  <a:lnTo>
                    <a:pt x="597493" y="345964"/>
                  </a:lnTo>
                  <a:cubicBezTo>
                    <a:pt x="603011" y="345964"/>
                    <a:pt x="607550" y="350408"/>
                    <a:pt x="607550" y="355918"/>
                  </a:cubicBezTo>
                  <a:cubicBezTo>
                    <a:pt x="607550" y="361429"/>
                    <a:pt x="603011" y="365961"/>
                    <a:pt x="597493" y="365961"/>
                  </a:cubicBezTo>
                  <a:lnTo>
                    <a:pt x="588770" y="365961"/>
                  </a:lnTo>
                  <a:lnTo>
                    <a:pt x="588770" y="489768"/>
                  </a:lnTo>
                  <a:lnTo>
                    <a:pt x="597582" y="489768"/>
                  </a:lnTo>
                  <a:cubicBezTo>
                    <a:pt x="603100" y="489768"/>
                    <a:pt x="607639" y="494211"/>
                    <a:pt x="607639" y="499811"/>
                  </a:cubicBezTo>
                  <a:cubicBezTo>
                    <a:pt x="607639" y="505321"/>
                    <a:pt x="603100" y="509765"/>
                    <a:pt x="597582" y="509765"/>
                  </a:cubicBezTo>
                  <a:lnTo>
                    <a:pt x="10057" y="509765"/>
                  </a:lnTo>
                  <a:cubicBezTo>
                    <a:pt x="4450" y="509765"/>
                    <a:pt x="0" y="505321"/>
                    <a:pt x="0" y="499811"/>
                  </a:cubicBezTo>
                  <a:cubicBezTo>
                    <a:pt x="0" y="494211"/>
                    <a:pt x="4450" y="489768"/>
                    <a:pt x="10057" y="489768"/>
                  </a:cubicBezTo>
                  <a:lnTo>
                    <a:pt x="21005" y="489768"/>
                  </a:lnTo>
                  <a:lnTo>
                    <a:pt x="23586" y="432975"/>
                  </a:lnTo>
                  <a:cubicBezTo>
                    <a:pt x="23764" y="427642"/>
                    <a:pt x="28214" y="423465"/>
                    <a:pt x="33555" y="423465"/>
                  </a:cubicBezTo>
                  <a:lnTo>
                    <a:pt x="37204" y="423465"/>
                  </a:lnTo>
                  <a:lnTo>
                    <a:pt x="37204" y="291127"/>
                  </a:lnTo>
                  <a:cubicBezTo>
                    <a:pt x="37204" y="257353"/>
                    <a:pt x="64796" y="229801"/>
                    <a:pt x="98618" y="229801"/>
                  </a:cubicBezTo>
                  <a:lnTo>
                    <a:pt x="123184" y="229801"/>
                  </a:lnTo>
                  <a:cubicBezTo>
                    <a:pt x="144189" y="229801"/>
                    <a:pt x="161278" y="246866"/>
                    <a:pt x="161278" y="267841"/>
                  </a:cubicBezTo>
                  <a:cubicBezTo>
                    <a:pt x="161278" y="273351"/>
                    <a:pt x="156739" y="277884"/>
                    <a:pt x="151220" y="277884"/>
                  </a:cubicBezTo>
                  <a:lnTo>
                    <a:pt x="95058" y="277884"/>
                  </a:lnTo>
                  <a:cubicBezTo>
                    <a:pt x="89540" y="277884"/>
                    <a:pt x="85089" y="273351"/>
                    <a:pt x="85089" y="267841"/>
                  </a:cubicBezTo>
                  <a:cubicBezTo>
                    <a:pt x="85089" y="261797"/>
                    <a:pt x="86513" y="256020"/>
                    <a:pt x="89006" y="250954"/>
                  </a:cubicBezTo>
                  <a:cubicBezTo>
                    <a:pt x="70848" y="255309"/>
                    <a:pt x="57231" y="271663"/>
                    <a:pt x="57231" y="291127"/>
                  </a:cubicBezTo>
                  <a:lnTo>
                    <a:pt x="57231" y="423465"/>
                  </a:lnTo>
                  <a:lnTo>
                    <a:pt x="60880" y="423465"/>
                  </a:lnTo>
                  <a:cubicBezTo>
                    <a:pt x="66220" y="423465"/>
                    <a:pt x="70670" y="427642"/>
                    <a:pt x="70848" y="432975"/>
                  </a:cubicBezTo>
                  <a:lnTo>
                    <a:pt x="73341" y="489768"/>
                  </a:lnTo>
                  <a:lnTo>
                    <a:pt x="280100" y="489768"/>
                  </a:lnTo>
                  <a:lnTo>
                    <a:pt x="280100" y="406756"/>
                  </a:lnTo>
                  <a:cubicBezTo>
                    <a:pt x="263456" y="404356"/>
                    <a:pt x="247969" y="396446"/>
                    <a:pt x="236487" y="384004"/>
                  </a:cubicBezTo>
                  <a:cubicBezTo>
                    <a:pt x="222691" y="369161"/>
                    <a:pt x="215660" y="348986"/>
                    <a:pt x="217262" y="328722"/>
                  </a:cubicBezTo>
                  <a:lnTo>
                    <a:pt x="224027" y="241622"/>
                  </a:lnTo>
                  <a:cubicBezTo>
                    <a:pt x="226697" y="207315"/>
                    <a:pt x="255712" y="180474"/>
                    <a:pt x="290157" y="180474"/>
                  </a:cubicBezTo>
                  <a:cubicBezTo>
                    <a:pt x="324513" y="180474"/>
                    <a:pt x="353618" y="207315"/>
                    <a:pt x="356288" y="241622"/>
                  </a:cubicBezTo>
                  <a:lnTo>
                    <a:pt x="363053" y="328722"/>
                  </a:lnTo>
                  <a:cubicBezTo>
                    <a:pt x="364655" y="348986"/>
                    <a:pt x="357623" y="369161"/>
                    <a:pt x="343828" y="384004"/>
                  </a:cubicBezTo>
                  <a:cubicBezTo>
                    <a:pt x="332257" y="396446"/>
                    <a:pt x="316770" y="404445"/>
                    <a:pt x="300126" y="406756"/>
                  </a:cubicBezTo>
                  <a:lnTo>
                    <a:pt x="300126" y="489768"/>
                  </a:lnTo>
                  <a:lnTo>
                    <a:pt x="400346" y="489768"/>
                  </a:lnTo>
                  <a:lnTo>
                    <a:pt x="400346" y="399290"/>
                  </a:lnTo>
                  <a:lnTo>
                    <a:pt x="379608" y="399290"/>
                  </a:lnTo>
                  <a:cubicBezTo>
                    <a:pt x="374089" y="399290"/>
                    <a:pt x="369550" y="394847"/>
                    <a:pt x="369550" y="389336"/>
                  </a:cubicBezTo>
                  <a:cubicBezTo>
                    <a:pt x="369550" y="383826"/>
                    <a:pt x="374089" y="379293"/>
                    <a:pt x="379608" y="379293"/>
                  </a:cubicBezTo>
                  <a:lnTo>
                    <a:pt x="400346" y="379293"/>
                  </a:lnTo>
                  <a:lnTo>
                    <a:pt x="400346" y="365961"/>
                  </a:lnTo>
                  <a:lnTo>
                    <a:pt x="391623" y="365961"/>
                  </a:lnTo>
                  <a:cubicBezTo>
                    <a:pt x="386105" y="365961"/>
                    <a:pt x="381566" y="361429"/>
                    <a:pt x="381566" y="355918"/>
                  </a:cubicBezTo>
                  <a:cubicBezTo>
                    <a:pt x="381566" y="350408"/>
                    <a:pt x="386105" y="345964"/>
                    <a:pt x="391623" y="345964"/>
                  </a:cubicBezTo>
                  <a:lnTo>
                    <a:pt x="400346" y="345964"/>
                  </a:lnTo>
                  <a:lnTo>
                    <a:pt x="400346" y="252465"/>
                  </a:lnTo>
                  <a:lnTo>
                    <a:pt x="391623" y="252465"/>
                  </a:lnTo>
                  <a:cubicBezTo>
                    <a:pt x="386105" y="252465"/>
                    <a:pt x="381566" y="248021"/>
                    <a:pt x="381566" y="242422"/>
                  </a:cubicBezTo>
                  <a:cubicBezTo>
                    <a:pt x="381566" y="236912"/>
                    <a:pt x="386105" y="232468"/>
                    <a:pt x="391623" y="232468"/>
                  </a:cubicBezTo>
                  <a:lnTo>
                    <a:pt x="400346" y="232468"/>
                  </a:lnTo>
                  <a:lnTo>
                    <a:pt x="400346" y="139058"/>
                  </a:lnTo>
                  <a:lnTo>
                    <a:pt x="392959" y="139058"/>
                  </a:lnTo>
                  <a:cubicBezTo>
                    <a:pt x="387440" y="139058"/>
                    <a:pt x="382901" y="134525"/>
                    <a:pt x="382901" y="129014"/>
                  </a:cubicBezTo>
                  <a:cubicBezTo>
                    <a:pt x="382901" y="123504"/>
                    <a:pt x="387440" y="118971"/>
                    <a:pt x="392959" y="118971"/>
                  </a:cubicBezTo>
                  <a:lnTo>
                    <a:pt x="491220" y="118971"/>
                  </a:lnTo>
                  <a:lnTo>
                    <a:pt x="491220" y="102351"/>
                  </a:lnTo>
                  <a:cubicBezTo>
                    <a:pt x="491220" y="97730"/>
                    <a:pt x="494336" y="93819"/>
                    <a:pt x="498697" y="92664"/>
                  </a:cubicBezTo>
                  <a:close/>
                  <a:moveTo>
                    <a:pt x="116318" y="20084"/>
                  </a:moveTo>
                  <a:cubicBezTo>
                    <a:pt x="84816" y="20084"/>
                    <a:pt x="59187" y="45678"/>
                    <a:pt x="59187" y="77137"/>
                  </a:cubicBezTo>
                  <a:cubicBezTo>
                    <a:pt x="59187" y="108596"/>
                    <a:pt x="84816" y="134190"/>
                    <a:pt x="116318" y="134190"/>
                  </a:cubicBezTo>
                  <a:cubicBezTo>
                    <a:pt x="147821" y="134190"/>
                    <a:pt x="173450" y="108596"/>
                    <a:pt x="173450" y="77137"/>
                  </a:cubicBezTo>
                  <a:cubicBezTo>
                    <a:pt x="173450" y="45678"/>
                    <a:pt x="147821" y="20084"/>
                    <a:pt x="116318" y="20084"/>
                  </a:cubicBezTo>
                  <a:close/>
                  <a:moveTo>
                    <a:pt x="116318" y="0"/>
                  </a:moveTo>
                  <a:cubicBezTo>
                    <a:pt x="158944" y="0"/>
                    <a:pt x="193561" y="34569"/>
                    <a:pt x="193561" y="77137"/>
                  </a:cubicBezTo>
                  <a:cubicBezTo>
                    <a:pt x="193561" y="119616"/>
                    <a:pt x="158944" y="154185"/>
                    <a:pt x="116318" y="154185"/>
                  </a:cubicBezTo>
                  <a:cubicBezTo>
                    <a:pt x="73781" y="154185"/>
                    <a:pt x="39164" y="119616"/>
                    <a:pt x="39164" y="77137"/>
                  </a:cubicBezTo>
                  <a:cubicBezTo>
                    <a:pt x="39164" y="34569"/>
                    <a:pt x="73781" y="0"/>
                    <a:pt x="116318" y="0"/>
                  </a:cubicBezTo>
                  <a:close/>
                </a:path>
              </a:pathLst>
            </a:custGeom>
            <a:gradFill>
              <a:gsLst>
                <a:gs pos="47000">
                  <a:schemeClr val="bg1">
                    <a:lumMod val="50000"/>
                  </a:schemeClr>
                </a:gs>
                <a:gs pos="0">
                  <a:schemeClr val="tx1">
                    <a:lumMod val="85000"/>
                    <a:lumOff val="15000"/>
                    <a:alpha val="96000"/>
                  </a:schemeClr>
                </a:gs>
                <a:gs pos="100000">
                  <a:schemeClr val="tx1">
                    <a:lumMod val="85000"/>
                    <a:lumOff val="15000"/>
                    <a:alpha val="57000"/>
                  </a:schemeClr>
                </a:gs>
              </a:gsLst>
              <a:lin ang="5400000" scaled="1"/>
            </a:gradFill>
            <a:ln w="0">
              <a:noFill/>
            </a:ln>
          </p:spPr>
          <p:txBody>
            <a:bodyPr/>
            <a:lstStyle/>
            <a:p>
              <a:endParaRPr lang="zh-CN" altLang="en-US" sz="144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9C07D7C2-D217-4350-9700-1007006B3133}"/>
              </a:ext>
            </a:extLst>
          </p:cNvPr>
          <p:cNvGrpSpPr/>
          <p:nvPr/>
        </p:nvGrpSpPr>
        <p:grpSpPr>
          <a:xfrm>
            <a:off x="1521084" y="3097038"/>
            <a:ext cx="2289880" cy="1743146"/>
            <a:chOff x="1401451" y="3197777"/>
            <a:chExt cx="2289931" cy="1743185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8D342E16-BB5B-4328-A54F-3716501B7E05}"/>
                </a:ext>
              </a:extLst>
            </p:cNvPr>
            <p:cNvGrpSpPr/>
            <p:nvPr/>
          </p:nvGrpSpPr>
          <p:grpSpPr>
            <a:xfrm>
              <a:off x="1401451" y="3689961"/>
              <a:ext cx="2289931" cy="1251001"/>
              <a:chOff x="1790168" y="6140639"/>
              <a:chExt cx="2289931" cy="1251001"/>
            </a:xfrm>
          </p:grpSpPr>
          <p:sp>
            <p:nvSpPr>
              <p:cNvPr id="19" name="矩形 18">
                <a:extLst>
                  <a:ext uri="{FF2B5EF4-FFF2-40B4-BE49-F238E27FC236}">
                    <a16:creationId xmlns="" xmlns:a16="http://schemas.microsoft.com/office/drawing/2014/main" id="{F959337B-47AA-4B03-AC74-7090657C4921}"/>
                  </a:ext>
                </a:extLst>
              </p:cNvPr>
              <p:cNvSpPr/>
              <p:nvPr/>
            </p:nvSpPr>
            <p:spPr>
              <a:xfrm>
                <a:off x="1790168" y="6797234"/>
                <a:ext cx="2289931" cy="594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zh-CN" altLang="en-US" sz="2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首推公园系公寓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="" xmlns:a16="http://schemas.microsoft.com/office/drawing/2014/main" id="{91D83649-2E6A-4152-AFC2-1A7AFC45D7ED}"/>
                  </a:ext>
                </a:extLst>
              </p:cNvPr>
              <p:cNvSpPr/>
              <p:nvPr/>
            </p:nvSpPr>
            <p:spPr>
              <a:xfrm>
                <a:off x="1924666" y="6140639"/>
                <a:ext cx="1979370" cy="8226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zh-CN" altLang="en-US" sz="3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概念产品</a:t>
                </a:r>
              </a:p>
            </p:txBody>
          </p:sp>
        </p:grpSp>
        <p:sp>
          <p:nvSpPr>
            <p:cNvPr id="10" name="complex_201398">
              <a:extLst>
                <a:ext uri="{FF2B5EF4-FFF2-40B4-BE49-F238E27FC236}">
                  <a16:creationId xmlns="" xmlns:a16="http://schemas.microsoft.com/office/drawing/2014/main" id="{5EB833AD-B5FD-48FF-A4F7-BA70B9CECB1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180725" y="3197777"/>
              <a:ext cx="689819" cy="625010"/>
            </a:xfrm>
            <a:custGeom>
              <a:avLst/>
              <a:gdLst>
                <a:gd name="connsiteX0" fmla="*/ 10057 w 607639"/>
                <a:gd name="connsiteY0" fmla="*/ 530511 h 550552"/>
                <a:gd name="connsiteX1" fmla="*/ 597582 w 607639"/>
                <a:gd name="connsiteY1" fmla="*/ 530511 h 550552"/>
                <a:gd name="connsiteX2" fmla="*/ 607639 w 607639"/>
                <a:gd name="connsiteY2" fmla="*/ 540532 h 550552"/>
                <a:gd name="connsiteX3" fmla="*/ 597582 w 607639"/>
                <a:gd name="connsiteY3" fmla="*/ 550552 h 550552"/>
                <a:gd name="connsiteX4" fmla="*/ 10057 w 607639"/>
                <a:gd name="connsiteY4" fmla="*/ 550552 h 550552"/>
                <a:gd name="connsiteX5" fmla="*/ 0 w 607639"/>
                <a:gd name="connsiteY5" fmla="*/ 540532 h 550552"/>
                <a:gd name="connsiteX6" fmla="*/ 10057 w 607639"/>
                <a:gd name="connsiteY6" fmla="*/ 530511 h 550552"/>
                <a:gd name="connsiteX7" fmla="*/ 194032 w 607639"/>
                <a:gd name="connsiteY7" fmla="*/ 468455 h 550552"/>
                <a:gd name="connsiteX8" fmla="*/ 196969 w 607639"/>
                <a:gd name="connsiteY8" fmla="*/ 492451 h 550552"/>
                <a:gd name="connsiteX9" fmla="*/ 410671 w 607639"/>
                <a:gd name="connsiteY9" fmla="*/ 492451 h 550552"/>
                <a:gd name="connsiteX10" fmla="*/ 413608 w 607639"/>
                <a:gd name="connsiteY10" fmla="*/ 468455 h 550552"/>
                <a:gd name="connsiteX11" fmla="*/ 242629 w 607639"/>
                <a:gd name="connsiteY11" fmla="*/ 419041 h 550552"/>
                <a:gd name="connsiteX12" fmla="*/ 303775 w 607639"/>
                <a:gd name="connsiteY12" fmla="*/ 448369 h 550552"/>
                <a:gd name="connsiteX13" fmla="*/ 365011 w 607639"/>
                <a:gd name="connsiteY13" fmla="*/ 419041 h 550552"/>
                <a:gd name="connsiteX14" fmla="*/ 274671 w 607639"/>
                <a:gd name="connsiteY14" fmla="*/ 356297 h 550552"/>
                <a:gd name="connsiteX15" fmla="*/ 303775 w 607639"/>
                <a:gd name="connsiteY15" fmla="*/ 366961 h 550552"/>
                <a:gd name="connsiteX16" fmla="*/ 332969 w 607639"/>
                <a:gd name="connsiteY16" fmla="*/ 356297 h 550552"/>
                <a:gd name="connsiteX17" fmla="*/ 251696 w 607639"/>
                <a:gd name="connsiteY17" fmla="*/ 259187 h 550552"/>
                <a:gd name="connsiteX18" fmla="*/ 303775 w 607639"/>
                <a:gd name="connsiteY18" fmla="*/ 287519 h 550552"/>
                <a:gd name="connsiteX19" fmla="*/ 355943 w 607639"/>
                <a:gd name="connsiteY19" fmla="*/ 259187 h 550552"/>
                <a:gd name="connsiteX20" fmla="*/ 418171 w 607639"/>
                <a:gd name="connsiteY20" fmla="*/ 321270 h 550552"/>
                <a:gd name="connsiteX21" fmla="*/ 418171 w 607639"/>
                <a:gd name="connsiteY21" fmla="*/ 354576 h 550552"/>
                <a:gd name="connsiteX22" fmla="*/ 408112 w 607639"/>
                <a:gd name="connsiteY22" fmla="*/ 364612 h 550552"/>
                <a:gd name="connsiteX23" fmla="*/ 398052 w 607639"/>
                <a:gd name="connsiteY23" fmla="*/ 354576 h 550552"/>
                <a:gd name="connsiteX24" fmla="*/ 398052 w 607639"/>
                <a:gd name="connsiteY24" fmla="*/ 321270 h 550552"/>
                <a:gd name="connsiteX25" fmla="*/ 355943 w 607639"/>
                <a:gd name="connsiteY25" fmla="*/ 279260 h 550552"/>
                <a:gd name="connsiteX26" fmla="*/ 313835 w 607639"/>
                <a:gd name="connsiteY26" fmla="*/ 321270 h 550552"/>
                <a:gd name="connsiteX27" fmla="*/ 303775 w 607639"/>
                <a:gd name="connsiteY27" fmla="*/ 331306 h 550552"/>
                <a:gd name="connsiteX28" fmla="*/ 293805 w 607639"/>
                <a:gd name="connsiteY28" fmla="*/ 321270 h 550552"/>
                <a:gd name="connsiteX29" fmla="*/ 251696 w 607639"/>
                <a:gd name="connsiteY29" fmla="*/ 279260 h 550552"/>
                <a:gd name="connsiteX30" fmla="*/ 209499 w 607639"/>
                <a:gd name="connsiteY30" fmla="*/ 321270 h 550552"/>
                <a:gd name="connsiteX31" fmla="*/ 209499 w 607639"/>
                <a:gd name="connsiteY31" fmla="*/ 354576 h 550552"/>
                <a:gd name="connsiteX32" fmla="*/ 199528 w 607639"/>
                <a:gd name="connsiteY32" fmla="*/ 364612 h 550552"/>
                <a:gd name="connsiteX33" fmla="*/ 189468 w 607639"/>
                <a:gd name="connsiteY33" fmla="*/ 354576 h 550552"/>
                <a:gd name="connsiteX34" fmla="*/ 189468 w 607639"/>
                <a:gd name="connsiteY34" fmla="*/ 321270 h 550552"/>
                <a:gd name="connsiteX35" fmla="*/ 251696 w 607639"/>
                <a:gd name="connsiteY35" fmla="*/ 259187 h 550552"/>
                <a:gd name="connsiteX36" fmla="*/ 531451 w 607639"/>
                <a:gd name="connsiteY36" fmla="*/ 212588 h 550552"/>
                <a:gd name="connsiteX37" fmla="*/ 485346 w 607639"/>
                <a:gd name="connsiteY37" fmla="*/ 255248 h 550552"/>
                <a:gd name="connsiteX38" fmla="*/ 478582 w 607639"/>
                <a:gd name="connsiteY38" fmla="*/ 342343 h 550552"/>
                <a:gd name="connsiteX39" fmla="*/ 492466 w 607639"/>
                <a:gd name="connsiteY39" fmla="*/ 382425 h 550552"/>
                <a:gd name="connsiteX40" fmla="*/ 521393 w 607639"/>
                <a:gd name="connsiteY40" fmla="*/ 398511 h 550552"/>
                <a:gd name="connsiteX41" fmla="*/ 521393 w 607639"/>
                <a:gd name="connsiteY41" fmla="*/ 388113 h 550552"/>
                <a:gd name="connsiteX42" fmla="*/ 521393 w 607639"/>
                <a:gd name="connsiteY42" fmla="*/ 362873 h 550552"/>
                <a:gd name="connsiteX43" fmla="*/ 494247 w 607639"/>
                <a:gd name="connsiteY43" fmla="*/ 335767 h 550552"/>
                <a:gd name="connsiteX44" fmla="*/ 494247 w 607639"/>
                <a:gd name="connsiteY44" fmla="*/ 321636 h 550552"/>
                <a:gd name="connsiteX45" fmla="*/ 508487 w 607639"/>
                <a:gd name="connsiteY45" fmla="*/ 321636 h 550552"/>
                <a:gd name="connsiteX46" fmla="*/ 521393 w 607639"/>
                <a:gd name="connsiteY46" fmla="*/ 334611 h 550552"/>
                <a:gd name="connsiteX47" fmla="*/ 521393 w 607639"/>
                <a:gd name="connsiteY47" fmla="*/ 307594 h 550552"/>
                <a:gd name="connsiteX48" fmla="*/ 531451 w 607639"/>
                <a:gd name="connsiteY48" fmla="*/ 297551 h 550552"/>
                <a:gd name="connsiteX49" fmla="*/ 541508 w 607639"/>
                <a:gd name="connsiteY49" fmla="*/ 307594 h 550552"/>
                <a:gd name="connsiteX50" fmla="*/ 541508 w 607639"/>
                <a:gd name="connsiteY50" fmla="*/ 311860 h 550552"/>
                <a:gd name="connsiteX51" fmla="*/ 554414 w 607639"/>
                <a:gd name="connsiteY51" fmla="*/ 298973 h 550552"/>
                <a:gd name="connsiteX52" fmla="*/ 568655 w 607639"/>
                <a:gd name="connsiteY52" fmla="*/ 298973 h 550552"/>
                <a:gd name="connsiteX53" fmla="*/ 568655 w 607639"/>
                <a:gd name="connsiteY53" fmla="*/ 313104 h 550552"/>
                <a:gd name="connsiteX54" fmla="*/ 541508 w 607639"/>
                <a:gd name="connsiteY54" fmla="*/ 340211 h 550552"/>
                <a:gd name="connsiteX55" fmla="*/ 541508 w 607639"/>
                <a:gd name="connsiteY55" fmla="*/ 363940 h 550552"/>
                <a:gd name="connsiteX56" fmla="*/ 554414 w 607639"/>
                <a:gd name="connsiteY56" fmla="*/ 350964 h 550552"/>
                <a:gd name="connsiteX57" fmla="*/ 568655 w 607639"/>
                <a:gd name="connsiteY57" fmla="*/ 350964 h 550552"/>
                <a:gd name="connsiteX58" fmla="*/ 568655 w 607639"/>
                <a:gd name="connsiteY58" fmla="*/ 365184 h 550552"/>
                <a:gd name="connsiteX59" fmla="*/ 541508 w 607639"/>
                <a:gd name="connsiteY59" fmla="*/ 392290 h 550552"/>
                <a:gd name="connsiteX60" fmla="*/ 541508 w 607639"/>
                <a:gd name="connsiteY60" fmla="*/ 398511 h 550552"/>
                <a:gd name="connsiteX61" fmla="*/ 570435 w 607639"/>
                <a:gd name="connsiteY61" fmla="*/ 382425 h 550552"/>
                <a:gd name="connsiteX62" fmla="*/ 584409 w 607639"/>
                <a:gd name="connsiteY62" fmla="*/ 342343 h 550552"/>
                <a:gd name="connsiteX63" fmla="*/ 577644 w 607639"/>
                <a:gd name="connsiteY63" fmla="*/ 255248 h 550552"/>
                <a:gd name="connsiteX64" fmla="*/ 531451 w 607639"/>
                <a:gd name="connsiteY64" fmla="*/ 212588 h 550552"/>
                <a:gd name="connsiteX65" fmla="*/ 76188 w 607639"/>
                <a:gd name="connsiteY65" fmla="*/ 212588 h 550552"/>
                <a:gd name="connsiteX66" fmla="*/ 29995 w 607639"/>
                <a:gd name="connsiteY66" fmla="*/ 255248 h 550552"/>
                <a:gd name="connsiteX67" fmla="*/ 23230 w 607639"/>
                <a:gd name="connsiteY67" fmla="*/ 342343 h 550552"/>
                <a:gd name="connsiteX68" fmla="*/ 37204 w 607639"/>
                <a:gd name="connsiteY68" fmla="*/ 382425 h 550552"/>
                <a:gd name="connsiteX69" fmla="*/ 66131 w 607639"/>
                <a:gd name="connsiteY69" fmla="*/ 398511 h 550552"/>
                <a:gd name="connsiteX70" fmla="*/ 66131 w 607639"/>
                <a:gd name="connsiteY70" fmla="*/ 392290 h 550552"/>
                <a:gd name="connsiteX71" fmla="*/ 38984 w 607639"/>
                <a:gd name="connsiteY71" fmla="*/ 365184 h 550552"/>
                <a:gd name="connsiteX72" fmla="*/ 38984 w 607639"/>
                <a:gd name="connsiteY72" fmla="*/ 350964 h 550552"/>
                <a:gd name="connsiteX73" fmla="*/ 53136 w 607639"/>
                <a:gd name="connsiteY73" fmla="*/ 350964 h 550552"/>
                <a:gd name="connsiteX74" fmla="*/ 66131 w 607639"/>
                <a:gd name="connsiteY74" fmla="*/ 363940 h 550552"/>
                <a:gd name="connsiteX75" fmla="*/ 66131 w 607639"/>
                <a:gd name="connsiteY75" fmla="*/ 340211 h 550552"/>
                <a:gd name="connsiteX76" fmla="*/ 38984 w 607639"/>
                <a:gd name="connsiteY76" fmla="*/ 313104 h 550552"/>
                <a:gd name="connsiteX77" fmla="*/ 38984 w 607639"/>
                <a:gd name="connsiteY77" fmla="*/ 298973 h 550552"/>
                <a:gd name="connsiteX78" fmla="*/ 53136 w 607639"/>
                <a:gd name="connsiteY78" fmla="*/ 298973 h 550552"/>
                <a:gd name="connsiteX79" fmla="*/ 66131 w 607639"/>
                <a:gd name="connsiteY79" fmla="*/ 311860 h 550552"/>
                <a:gd name="connsiteX80" fmla="*/ 66131 w 607639"/>
                <a:gd name="connsiteY80" fmla="*/ 307594 h 550552"/>
                <a:gd name="connsiteX81" fmla="*/ 76188 w 607639"/>
                <a:gd name="connsiteY81" fmla="*/ 297551 h 550552"/>
                <a:gd name="connsiteX82" fmla="*/ 86157 w 607639"/>
                <a:gd name="connsiteY82" fmla="*/ 307594 h 550552"/>
                <a:gd name="connsiteX83" fmla="*/ 86157 w 607639"/>
                <a:gd name="connsiteY83" fmla="*/ 334611 h 550552"/>
                <a:gd name="connsiteX84" fmla="*/ 99152 w 607639"/>
                <a:gd name="connsiteY84" fmla="*/ 321636 h 550552"/>
                <a:gd name="connsiteX85" fmla="*/ 113304 w 607639"/>
                <a:gd name="connsiteY85" fmla="*/ 321636 h 550552"/>
                <a:gd name="connsiteX86" fmla="*/ 113304 w 607639"/>
                <a:gd name="connsiteY86" fmla="*/ 335767 h 550552"/>
                <a:gd name="connsiteX87" fmla="*/ 86157 w 607639"/>
                <a:gd name="connsiteY87" fmla="*/ 362873 h 550552"/>
                <a:gd name="connsiteX88" fmla="*/ 86157 w 607639"/>
                <a:gd name="connsiteY88" fmla="*/ 388113 h 550552"/>
                <a:gd name="connsiteX89" fmla="*/ 86157 w 607639"/>
                <a:gd name="connsiteY89" fmla="*/ 398511 h 550552"/>
                <a:gd name="connsiteX90" fmla="*/ 115084 w 607639"/>
                <a:gd name="connsiteY90" fmla="*/ 382425 h 550552"/>
                <a:gd name="connsiteX91" fmla="*/ 129058 w 607639"/>
                <a:gd name="connsiteY91" fmla="*/ 342343 h 550552"/>
                <a:gd name="connsiteX92" fmla="*/ 122293 w 607639"/>
                <a:gd name="connsiteY92" fmla="*/ 255248 h 550552"/>
                <a:gd name="connsiteX93" fmla="*/ 76188 w 607639"/>
                <a:gd name="connsiteY93" fmla="*/ 212588 h 550552"/>
                <a:gd name="connsiteX94" fmla="*/ 76188 w 607639"/>
                <a:gd name="connsiteY94" fmla="*/ 192503 h 550552"/>
                <a:gd name="connsiteX95" fmla="*/ 142320 w 607639"/>
                <a:gd name="connsiteY95" fmla="*/ 253648 h 550552"/>
                <a:gd name="connsiteX96" fmla="*/ 149084 w 607639"/>
                <a:gd name="connsiteY96" fmla="*/ 340833 h 550552"/>
                <a:gd name="connsiteX97" fmla="*/ 129859 w 607639"/>
                <a:gd name="connsiteY97" fmla="*/ 396023 h 550552"/>
                <a:gd name="connsiteX98" fmla="*/ 86157 w 607639"/>
                <a:gd name="connsiteY98" fmla="*/ 418775 h 550552"/>
                <a:gd name="connsiteX99" fmla="*/ 86157 w 607639"/>
                <a:gd name="connsiteY99" fmla="*/ 492451 h 550552"/>
                <a:gd name="connsiteX100" fmla="*/ 176765 w 607639"/>
                <a:gd name="connsiteY100" fmla="*/ 492451 h 550552"/>
                <a:gd name="connsiteX101" fmla="*/ 172759 w 607639"/>
                <a:gd name="connsiteY101" fmla="*/ 459656 h 550552"/>
                <a:gd name="connsiteX102" fmla="*/ 175252 w 607639"/>
                <a:gd name="connsiteY102" fmla="*/ 451747 h 550552"/>
                <a:gd name="connsiteX103" fmla="*/ 182728 w 607639"/>
                <a:gd name="connsiteY103" fmla="*/ 448369 h 550552"/>
                <a:gd name="connsiteX104" fmla="*/ 244142 w 607639"/>
                <a:gd name="connsiteY104" fmla="*/ 448369 h 550552"/>
                <a:gd name="connsiteX105" fmla="*/ 215571 w 607639"/>
                <a:gd name="connsiteY105" fmla="*/ 413442 h 550552"/>
                <a:gd name="connsiteX106" fmla="*/ 216016 w 607639"/>
                <a:gd name="connsiteY106" fmla="*/ 403755 h 550552"/>
                <a:gd name="connsiteX107" fmla="*/ 224561 w 607639"/>
                <a:gd name="connsiteY107" fmla="*/ 399045 h 550552"/>
                <a:gd name="connsiteX108" fmla="*/ 293807 w 607639"/>
                <a:gd name="connsiteY108" fmla="*/ 399045 h 550552"/>
                <a:gd name="connsiteX109" fmla="*/ 293807 w 607639"/>
                <a:gd name="connsiteY109" fmla="*/ 386247 h 550552"/>
                <a:gd name="connsiteX110" fmla="*/ 245566 w 607639"/>
                <a:gd name="connsiteY110" fmla="*/ 350698 h 550552"/>
                <a:gd name="connsiteX111" fmla="*/ 246011 w 607639"/>
                <a:gd name="connsiteY111" fmla="*/ 341010 h 550552"/>
                <a:gd name="connsiteX112" fmla="*/ 254555 w 607639"/>
                <a:gd name="connsiteY112" fmla="*/ 336300 h 550552"/>
                <a:gd name="connsiteX113" fmla="*/ 353084 w 607639"/>
                <a:gd name="connsiteY113" fmla="*/ 336300 h 550552"/>
                <a:gd name="connsiteX114" fmla="*/ 361629 w 607639"/>
                <a:gd name="connsiteY114" fmla="*/ 341010 h 550552"/>
                <a:gd name="connsiteX115" fmla="*/ 362074 w 607639"/>
                <a:gd name="connsiteY115" fmla="*/ 350698 h 550552"/>
                <a:gd name="connsiteX116" fmla="*/ 313833 w 607639"/>
                <a:gd name="connsiteY116" fmla="*/ 386247 h 550552"/>
                <a:gd name="connsiteX117" fmla="*/ 313833 w 607639"/>
                <a:gd name="connsiteY117" fmla="*/ 399045 h 550552"/>
                <a:gd name="connsiteX118" fmla="*/ 383079 w 607639"/>
                <a:gd name="connsiteY118" fmla="*/ 399045 h 550552"/>
                <a:gd name="connsiteX119" fmla="*/ 391623 w 607639"/>
                <a:gd name="connsiteY119" fmla="*/ 403755 h 550552"/>
                <a:gd name="connsiteX120" fmla="*/ 392068 w 607639"/>
                <a:gd name="connsiteY120" fmla="*/ 413442 h 550552"/>
                <a:gd name="connsiteX121" fmla="*/ 363409 w 607639"/>
                <a:gd name="connsiteY121" fmla="*/ 448369 h 550552"/>
                <a:gd name="connsiteX122" fmla="*/ 424911 w 607639"/>
                <a:gd name="connsiteY122" fmla="*/ 448369 h 550552"/>
                <a:gd name="connsiteX123" fmla="*/ 432388 w 607639"/>
                <a:gd name="connsiteY123" fmla="*/ 451747 h 550552"/>
                <a:gd name="connsiteX124" fmla="*/ 434880 w 607639"/>
                <a:gd name="connsiteY124" fmla="*/ 459656 h 550552"/>
                <a:gd name="connsiteX125" fmla="*/ 430875 w 607639"/>
                <a:gd name="connsiteY125" fmla="*/ 492451 h 550552"/>
                <a:gd name="connsiteX126" fmla="*/ 521393 w 607639"/>
                <a:gd name="connsiteY126" fmla="*/ 492451 h 550552"/>
                <a:gd name="connsiteX127" fmla="*/ 521393 w 607639"/>
                <a:gd name="connsiteY127" fmla="*/ 418775 h 550552"/>
                <a:gd name="connsiteX128" fmla="*/ 477781 w 607639"/>
                <a:gd name="connsiteY128" fmla="*/ 396023 h 550552"/>
                <a:gd name="connsiteX129" fmla="*/ 458555 w 607639"/>
                <a:gd name="connsiteY129" fmla="*/ 340833 h 550552"/>
                <a:gd name="connsiteX130" fmla="*/ 465320 w 607639"/>
                <a:gd name="connsiteY130" fmla="*/ 253648 h 550552"/>
                <a:gd name="connsiteX131" fmla="*/ 531451 w 607639"/>
                <a:gd name="connsiteY131" fmla="*/ 192503 h 550552"/>
                <a:gd name="connsiteX132" fmla="*/ 597582 w 607639"/>
                <a:gd name="connsiteY132" fmla="*/ 253648 h 550552"/>
                <a:gd name="connsiteX133" fmla="*/ 604346 w 607639"/>
                <a:gd name="connsiteY133" fmla="*/ 340833 h 550552"/>
                <a:gd name="connsiteX134" fmla="*/ 585121 w 607639"/>
                <a:gd name="connsiteY134" fmla="*/ 396023 h 550552"/>
                <a:gd name="connsiteX135" fmla="*/ 541508 w 607639"/>
                <a:gd name="connsiteY135" fmla="*/ 418775 h 550552"/>
                <a:gd name="connsiteX136" fmla="*/ 541508 w 607639"/>
                <a:gd name="connsiteY136" fmla="*/ 492451 h 550552"/>
                <a:gd name="connsiteX137" fmla="*/ 597582 w 607639"/>
                <a:gd name="connsiteY137" fmla="*/ 492451 h 550552"/>
                <a:gd name="connsiteX138" fmla="*/ 607639 w 607639"/>
                <a:gd name="connsiteY138" fmla="*/ 502493 h 550552"/>
                <a:gd name="connsiteX139" fmla="*/ 597582 w 607639"/>
                <a:gd name="connsiteY139" fmla="*/ 512447 h 550552"/>
                <a:gd name="connsiteX140" fmla="*/ 10057 w 607639"/>
                <a:gd name="connsiteY140" fmla="*/ 512447 h 550552"/>
                <a:gd name="connsiteX141" fmla="*/ 0 w 607639"/>
                <a:gd name="connsiteY141" fmla="*/ 502493 h 550552"/>
                <a:gd name="connsiteX142" fmla="*/ 10057 w 607639"/>
                <a:gd name="connsiteY142" fmla="*/ 492451 h 550552"/>
                <a:gd name="connsiteX143" fmla="*/ 66131 w 607639"/>
                <a:gd name="connsiteY143" fmla="*/ 492451 h 550552"/>
                <a:gd name="connsiteX144" fmla="*/ 66131 w 607639"/>
                <a:gd name="connsiteY144" fmla="*/ 418775 h 550552"/>
                <a:gd name="connsiteX145" fmla="*/ 22518 w 607639"/>
                <a:gd name="connsiteY145" fmla="*/ 396023 h 550552"/>
                <a:gd name="connsiteX146" fmla="*/ 3204 w 607639"/>
                <a:gd name="connsiteY146" fmla="*/ 340833 h 550552"/>
                <a:gd name="connsiteX147" fmla="*/ 10057 w 607639"/>
                <a:gd name="connsiteY147" fmla="*/ 253648 h 550552"/>
                <a:gd name="connsiteX148" fmla="*/ 76188 w 607639"/>
                <a:gd name="connsiteY148" fmla="*/ 192503 h 550552"/>
                <a:gd name="connsiteX149" fmla="*/ 385372 w 607639"/>
                <a:gd name="connsiteY149" fmla="*/ 110663 h 550552"/>
                <a:gd name="connsiteX150" fmla="*/ 380210 w 607639"/>
                <a:gd name="connsiteY150" fmla="*/ 115815 h 550552"/>
                <a:gd name="connsiteX151" fmla="*/ 385372 w 607639"/>
                <a:gd name="connsiteY151" fmla="*/ 120967 h 550552"/>
                <a:gd name="connsiteX152" fmla="*/ 442599 w 607639"/>
                <a:gd name="connsiteY152" fmla="*/ 120967 h 550552"/>
                <a:gd name="connsiteX153" fmla="*/ 452656 w 607639"/>
                <a:gd name="connsiteY153" fmla="*/ 131005 h 550552"/>
                <a:gd name="connsiteX154" fmla="*/ 442599 w 607639"/>
                <a:gd name="connsiteY154" fmla="*/ 141043 h 550552"/>
                <a:gd name="connsiteX155" fmla="*/ 437437 w 607639"/>
                <a:gd name="connsiteY155" fmla="*/ 146195 h 550552"/>
                <a:gd name="connsiteX156" fmla="*/ 442599 w 607639"/>
                <a:gd name="connsiteY156" fmla="*/ 151347 h 550552"/>
                <a:gd name="connsiteX157" fmla="*/ 494932 w 607639"/>
                <a:gd name="connsiteY157" fmla="*/ 151347 h 550552"/>
                <a:gd name="connsiteX158" fmla="*/ 500094 w 607639"/>
                <a:gd name="connsiteY158" fmla="*/ 146195 h 550552"/>
                <a:gd name="connsiteX159" fmla="*/ 494932 w 607639"/>
                <a:gd name="connsiteY159" fmla="*/ 141043 h 550552"/>
                <a:gd name="connsiteX160" fmla="*/ 472949 w 607639"/>
                <a:gd name="connsiteY160" fmla="*/ 141043 h 550552"/>
                <a:gd name="connsiteX161" fmla="*/ 462981 w 607639"/>
                <a:gd name="connsiteY161" fmla="*/ 131005 h 550552"/>
                <a:gd name="connsiteX162" fmla="*/ 472949 w 607639"/>
                <a:gd name="connsiteY162" fmla="*/ 120967 h 550552"/>
                <a:gd name="connsiteX163" fmla="*/ 478111 w 607639"/>
                <a:gd name="connsiteY163" fmla="*/ 115815 h 550552"/>
                <a:gd name="connsiteX164" fmla="*/ 472949 w 607639"/>
                <a:gd name="connsiteY164" fmla="*/ 110663 h 550552"/>
                <a:gd name="connsiteX165" fmla="*/ 385372 w 607639"/>
                <a:gd name="connsiteY165" fmla="*/ 90677 h 550552"/>
                <a:gd name="connsiteX166" fmla="*/ 472949 w 607639"/>
                <a:gd name="connsiteY166" fmla="*/ 90677 h 550552"/>
                <a:gd name="connsiteX167" fmla="*/ 498225 w 607639"/>
                <a:gd name="connsiteY167" fmla="*/ 115815 h 550552"/>
                <a:gd name="connsiteX168" fmla="*/ 497602 w 607639"/>
                <a:gd name="connsiteY168" fmla="*/ 121145 h 550552"/>
                <a:gd name="connsiteX169" fmla="*/ 520208 w 607639"/>
                <a:gd name="connsiteY169" fmla="*/ 146195 h 550552"/>
                <a:gd name="connsiteX170" fmla="*/ 494932 w 607639"/>
                <a:gd name="connsiteY170" fmla="*/ 171333 h 550552"/>
                <a:gd name="connsiteX171" fmla="*/ 442599 w 607639"/>
                <a:gd name="connsiteY171" fmla="*/ 171333 h 550552"/>
                <a:gd name="connsiteX172" fmla="*/ 417412 w 607639"/>
                <a:gd name="connsiteY172" fmla="*/ 146195 h 550552"/>
                <a:gd name="connsiteX173" fmla="*/ 417946 w 607639"/>
                <a:gd name="connsiteY173" fmla="*/ 141043 h 550552"/>
                <a:gd name="connsiteX174" fmla="*/ 385372 w 607639"/>
                <a:gd name="connsiteY174" fmla="*/ 141043 h 550552"/>
                <a:gd name="connsiteX175" fmla="*/ 360095 w 607639"/>
                <a:gd name="connsiteY175" fmla="*/ 115815 h 550552"/>
                <a:gd name="connsiteX176" fmla="*/ 385372 w 607639"/>
                <a:gd name="connsiteY176" fmla="*/ 90677 h 550552"/>
                <a:gd name="connsiteX177" fmla="*/ 186460 w 607639"/>
                <a:gd name="connsiteY177" fmla="*/ 19995 h 550552"/>
                <a:gd name="connsiteX178" fmla="*/ 129329 w 607639"/>
                <a:gd name="connsiteY178" fmla="*/ 77137 h 550552"/>
                <a:gd name="connsiteX179" fmla="*/ 186460 w 607639"/>
                <a:gd name="connsiteY179" fmla="*/ 134191 h 550552"/>
                <a:gd name="connsiteX180" fmla="*/ 243592 w 607639"/>
                <a:gd name="connsiteY180" fmla="*/ 77137 h 550552"/>
                <a:gd name="connsiteX181" fmla="*/ 186460 w 607639"/>
                <a:gd name="connsiteY181" fmla="*/ 19995 h 550552"/>
                <a:gd name="connsiteX182" fmla="*/ 186460 w 607639"/>
                <a:gd name="connsiteY182" fmla="*/ 0 h 550552"/>
                <a:gd name="connsiteX183" fmla="*/ 263703 w 607639"/>
                <a:gd name="connsiteY183" fmla="*/ 77137 h 550552"/>
                <a:gd name="connsiteX184" fmla="*/ 186460 w 607639"/>
                <a:gd name="connsiteY184" fmla="*/ 154186 h 550552"/>
                <a:gd name="connsiteX185" fmla="*/ 109306 w 607639"/>
                <a:gd name="connsiteY185" fmla="*/ 77137 h 550552"/>
                <a:gd name="connsiteX186" fmla="*/ 186460 w 607639"/>
                <a:gd name="connsiteY186" fmla="*/ 0 h 55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</a:cxnLst>
              <a:rect l="l" t="t" r="r" b="b"/>
              <a:pathLst>
                <a:path w="607639" h="550552">
                  <a:moveTo>
                    <a:pt x="10057" y="530511"/>
                  </a:moveTo>
                  <a:lnTo>
                    <a:pt x="597582" y="530511"/>
                  </a:lnTo>
                  <a:cubicBezTo>
                    <a:pt x="603100" y="530511"/>
                    <a:pt x="607639" y="535034"/>
                    <a:pt x="607639" y="540532"/>
                  </a:cubicBezTo>
                  <a:cubicBezTo>
                    <a:pt x="607639" y="546030"/>
                    <a:pt x="603100" y="550552"/>
                    <a:pt x="597582" y="550552"/>
                  </a:cubicBezTo>
                  <a:lnTo>
                    <a:pt x="10057" y="550552"/>
                  </a:lnTo>
                  <a:cubicBezTo>
                    <a:pt x="4450" y="550552"/>
                    <a:pt x="0" y="546030"/>
                    <a:pt x="0" y="540532"/>
                  </a:cubicBezTo>
                  <a:cubicBezTo>
                    <a:pt x="0" y="535034"/>
                    <a:pt x="4450" y="530511"/>
                    <a:pt x="10057" y="530511"/>
                  </a:cubicBezTo>
                  <a:close/>
                  <a:moveTo>
                    <a:pt x="194032" y="468455"/>
                  </a:moveTo>
                  <a:lnTo>
                    <a:pt x="196969" y="492451"/>
                  </a:lnTo>
                  <a:lnTo>
                    <a:pt x="410671" y="492451"/>
                  </a:lnTo>
                  <a:lnTo>
                    <a:pt x="413608" y="468455"/>
                  </a:lnTo>
                  <a:close/>
                  <a:moveTo>
                    <a:pt x="242629" y="419041"/>
                  </a:moveTo>
                  <a:cubicBezTo>
                    <a:pt x="257314" y="437438"/>
                    <a:pt x="279477" y="448369"/>
                    <a:pt x="303775" y="448369"/>
                  </a:cubicBezTo>
                  <a:cubicBezTo>
                    <a:pt x="328074" y="448369"/>
                    <a:pt x="350325" y="437438"/>
                    <a:pt x="365011" y="419041"/>
                  </a:cubicBezTo>
                  <a:close/>
                  <a:moveTo>
                    <a:pt x="274671" y="356297"/>
                  </a:moveTo>
                  <a:cubicBezTo>
                    <a:pt x="282592" y="363051"/>
                    <a:pt x="292828" y="366961"/>
                    <a:pt x="303775" y="366961"/>
                  </a:cubicBezTo>
                  <a:cubicBezTo>
                    <a:pt x="314723" y="366961"/>
                    <a:pt x="324958" y="363051"/>
                    <a:pt x="332969" y="356297"/>
                  </a:cubicBezTo>
                  <a:close/>
                  <a:moveTo>
                    <a:pt x="251696" y="259187"/>
                  </a:moveTo>
                  <a:cubicBezTo>
                    <a:pt x="273507" y="259187"/>
                    <a:pt x="292736" y="270467"/>
                    <a:pt x="303775" y="287519"/>
                  </a:cubicBezTo>
                  <a:cubicBezTo>
                    <a:pt x="314903" y="270467"/>
                    <a:pt x="334132" y="259187"/>
                    <a:pt x="355943" y="259187"/>
                  </a:cubicBezTo>
                  <a:cubicBezTo>
                    <a:pt x="390218" y="259187"/>
                    <a:pt x="418171" y="287075"/>
                    <a:pt x="418171" y="321270"/>
                  </a:cubicBezTo>
                  <a:lnTo>
                    <a:pt x="418171" y="354576"/>
                  </a:lnTo>
                  <a:cubicBezTo>
                    <a:pt x="418171" y="360171"/>
                    <a:pt x="413631" y="364612"/>
                    <a:pt x="408112" y="364612"/>
                  </a:cubicBezTo>
                  <a:cubicBezTo>
                    <a:pt x="402592" y="364612"/>
                    <a:pt x="398052" y="360171"/>
                    <a:pt x="398052" y="354576"/>
                  </a:cubicBezTo>
                  <a:lnTo>
                    <a:pt x="398052" y="321270"/>
                  </a:lnTo>
                  <a:cubicBezTo>
                    <a:pt x="398052" y="298089"/>
                    <a:pt x="379179" y="279260"/>
                    <a:pt x="355943" y="279260"/>
                  </a:cubicBezTo>
                  <a:cubicBezTo>
                    <a:pt x="332708" y="279260"/>
                    <a:pt x="313835" y="298089"/>
                    <a:pt x="313835" y="321270"/>
                  </a:cubicBezTo>
                  <a:cubicBezTo>
                    <a:pt x="313835" y="326776"/>
                    <a:pt x="309384" y="331306"/>
                    <a:pt x="303775" y="331306"/>
                  </a:cubicBezTo>
                  <a:cubicBezTo>
                    <a:pt x="298256" y="331306"/>
                    <a:pt x="293805" y="326776"/>
                    <a:pt x="293805" y="321270"/>
                  </a:cubicBezTo>
                  <a:cubicBezTo>
                    <a:pt x="293805" y="298089"/>
                    <a:pt x="274842" y="279260"/>
                    <a:pt x="251696" y="279260"/>
                  </a:cubicBezTo>
                  <a:cubicBezTo>
                    <a:pt x="228461" y="279260"/>
                    <a:pt x="209499" y="298089"/>
                    <a:pt x="209499" y="321270"/>
                  </a:cubicBezTo>
                  <a:lnTo>
                    <a:pt x="209499" y="354576"/>
                  </a:lnTo>
                  <a:cubicBezTo>
                    <a:pt x="209499" y="360171"/>
                    <a:pt x="205047" y="364612"/>
                    <a:pt x="199528" y="364612"/>
                  </a:cubicBezTo>
                  <a:cubicBezTo>
                    <a:pt x="193919" y="364612"/>
                    <a:pt x="189468" y="360171"/>
                    <a:pt x="189468" y="354576"/>
                  </a:cubicBezTo>
                  <a:lnTo>
                    <a:pt x="189468" y="321270"/>
                  </a:lnTo>
                  <a:cubicBezTo>
                    <a:pt x="189468" y="287075"/>
                    <a:pt x="217333" y="259187"/>
                    <a:pt x="251696" y="259187"/>
                  </a:cubicBezTo>
                  <a:close/>
                  <a:moveTo>
                    <a:pt x="531451" y="212588"/>
                  </a:moveTo>
                  <a:cubicBezTo>
                    <a:pt x="507419" y="212588"/>
                    <a:pt x="487215" y="231341"/>
                    <a:pt x="485346" y="255248"/>
                  </a:cubicBezTo>
                  <a:lnTo>
                    <a:pt x="478582" y="342343"/>
                  </a:lnTo>
                  <a:cubicBezTo>
                    <a:pt x="477425" y="357274"/>
                    <a:pt x="482320" y="371494"/>
                    <a:pt x="492466" y="382425"/>
                  </a:cubicBezTo>
                  <a:cubicBezTo>
                    <a:pt x="500388" y="390957"/>
                    <a:pt x="510356" y="396467"/>
                    <a:pt x="521393" y="398511"/>
                  </a:cubicBezTo>
                  <a:lnTo>
                    <a:pt x="521393" y="388113"/>
                  </a:lnTo>
                  <a:lnTo>
                    <a:pt x="521393" y="362873"/>
                  </a:lnTo>
                  <a:lnTo>
                    <a:pt x="494247" y="335767"/>
                  </a:lnTo>
                  <a:cubicBezTo>
                    <a:pt x="490330" y="331856"/>
                    <a:pt x="490330" y="325546"/>
                    <a:pt x="494247" y="321636"/>
                  </a:cubicBezTo>
                  <a:cubicBezTo>
                    <a:pt x="498163" y="317726"/>
                    <a:pt x="504571" y="317726"/>
                    <a:pt x="508487" y="321636"/>
                  </a:cubicBezTo>
                  <a:lnTo>
                    <a:pt x="521393" y="334611"/>
                  </a:lnTo>
                  <a:lnTo>
                    <a:pt x="521393" y="307594"/>
                  </a:lnTo>
                  <a:cubicBezTo>
                    <a:pt x="521393" y="302084"/>
                    <a:pt x="525932" y="297551"/>
                    <a:pt x="531451" y="297551"/>
                  </a:cubicBezTo>
                  <a:cubicBezTo>
                    <a:pt x="536969" y="297551"/>
                    <a:pt x="541508" y="302084"/>
                    <a:pt x="541508" y="307594"/>
                  </a:cubicBezTo>
                  <a:lnTo>
                    <a:pt x="541508" y="311860"/>
                  </a:lnTo>
                  <a:lnTo>
                    <a:pt x="554414" y="298973"/>
                  </a:lnTo>
                  <a:cubicBezTo>
                    <a:pt x="558330" y="295063"/>
                    <a:pt x="564739" y="295063"/>
                    <a:pt x="568655" y="298973"/>
                  </a:cubicBezTo>
                  <a:cubicBezTo>
                    <a:pt x="572571" y="302884"/>
                    <a:pt x="572571" y="309194"/>
                    <a:pt x="568655" y="313104"/>
                  </a:cubicBezTo>
                  <a:lnTo>
                    <a:pt x="541508" y="340211"/>
                  </a:lnTo>
                  <a:lnTo>
                    <a:pt x="541508" y="363940"/>
                  </a:lnTo>
                  <a:lnTo>
                    <a:pt x="554414" y="350964"/>
                  </a:lnTo>
                  <a:cubicBezTo>
                    <a:pt x="558330" y="347054"/>
                    <a:pt x="564739" y="347054"/>
                    <a:pt x="568655" y="350964"/>
                  </a:cubicBezTo>
                  <a:cubicBezTo>
                    <a:pt x="572571" y="354875"/>
                    <a:pt x="572571" y="361273"/>
                    <a:pt x="568655" y="365184"/>
                  </a:cubicBezTo>
                  <a:lnTo>
                    <a:pt x="541508" y="392290"/>
                  </a:lnTo>
                  <a:lnTo>
                    <a:pt x="541508" y="398511"/>
                  </a:lnTo>
                  <a:cubicBezTo>
                    <a:pt x="552545" y="396467"/>
                    <a:pt x="562603" y="390957"/>
                    <a:pt x="570435" y="382425"/>
                  </a:cubicBezTo>
                  <a:cubicBezTo>
                    <a:pt x="580582" y="371494"/>
                    <a:pt x="585566" y="357274"/>
                    <a:pt x="584409" y="342343"/>
                  </a:cubicBezTo>
                  <a:lnTo>
                    <a:pt x="577644" y="255248"/>
                  </a:lnTo>
                  <a:cubicBezTo>
                    <a:pt x="575775" y="231341"/>
                    <a:pt x="555482" y="212588"/>
                    <a:pt x="531451" y="212588"/>
                  </a:cubicBezTo>
                  <a:close/>
                  <a:moveTo>
                    <a:pt x="76188" y="212588"/>
                  </a:moveTo>
                  <a:cubicBezTo>
                    <a:pt x="52157" y="212588"/>
                    <a:pt x="31864" y="231341"/>
                    <a:pt x="29995" y="255248"/>
                  </a:cubicBezTo>
                  <a:lnTo>
                    <a:pt x="23230" y="342343"/>
                  </a:lnTo>
                  <a:cubicBezTo>
                    <a:pt x="22073" y="357274"/>
                    <a:pt x="27057" y="371494"/>
                    <a:pt x="37204" y="382425"/>
                  </a:cubicBezTo>
                  <a:cubicBezTo>
                    <a:pt x="45036" y="390957"/>
                    <a:pt x="55094" y="396467"/>
                    <a:pt x="66131" y="398511"/>
                  </a:cubicBezTo>
                  <a:lnTo>
                    <a:pt x="66131" y="392290"/>
                  </a:lnTo>
                  <a:lnTo>
                    <a:pt x="38984" y="365184"/>
                  </a:lnTo>
                  <a:cubicBezTo>
                    <a:pt x="35068" y="361273"/>
                    <a:pt x="35068" y="354875"/>
                    <a:pt x="38984" y="350964"/>
                  </a:cubicBezTo>
                  <a:cubicBezTo>
                    <a:pt x="42900" y="347054"/>
                    <a:pt x="49220" y="347054"/>
                    <a:pt x="53136" y="350964"/>
                  </a:cubicBezTo>
                  <a:lnTo>
                    <a:pt x="66131" y="363940"/>
                  </a:lnTo>
                  <a:lnTo>
                    <a:pt x="66131" y="340211"/>
                  </a:lnTo>
                  <a:lnTo>
                    <a:pt x="38984" y="313104"/>
                  </a:lnTo>
                  <a:cubicBezTo>
                    <a:pt x="35068" y="309194"/>
                    <a:pt x="35068" y="302884"/>
                    <a:pt x="38984" y="298973"/>
                  </a:cubicBezTo>
                  <a:cubicBezTo>
                    <a:pt x="42900" y="295063"/>
                    <a:pt x="49220" y="295063"/>
                    <a:pt x="53136" y="298973"/>
                  </a:cubicBezTo>
                  <a:lnTo>
                    <a:pt x="66131" y="311860"/>
                  </a:lnTo>
                  <a:lnTo>
                    <a:pt x="66131" y="307594"/>
                  </a:lnTo>
                  <a:cubicBezTo>
                    <a:pt x="66131" y="302084"/>
                    <a:pt x="70581" y="297551"/>
                    <a:pt x="76188" y="297551"/>
                  </a:cubicBezTo>
                  <a:cubicBezTo>
                    <a:pt x="81707" y="297551"/>
                    <a:pt x="86157" y="302084"/>
                    <a:pt x="86157" y="307594"/>
                  </a:cubicBezTo>
                  <a:lnTo>
                    <a:pt x="86157" y="334611"/>
                  </a:lnTo>
                  <a:lnTo>
                    <a:pt x="99152" y="321636"/>
                  </a:lnTo>
                  <a:cubicBezTo>
                    <a:pt x="103068" y="317726"/>
                    <a:pt x="109388" y="317726"/>
                    <a:pt x="113304" y="321636"/>
                  </a:cubicBezTo>
                  <a:cubicBezTo>
                    <a:pt x="117220" y="325546"/>
                    <a:pt x="117220" y="331856"/>
                    <a:pt x="113304" y="335767"/>
                  </a:cubicBezTo>
                  <a:lnTo>
                    <a:pt x="86157" y="362873"/>
                  </a:lnTo>
                  <a:lnTo>
                    <a:pt x="86157" y="388113"/>
                  </a:lnTo>
                  <a:lnTo>
                    <a:pt x="86157" y="398511"/>
                  </a:lnTo>
                  <a:cubicBezTo>
                    <a:pt x="97194" y="396467"/>
                    <a:pt x="107251" y="390957"/>
                    <a:pt x="115084" y="382425"/>
                  </a:cubicBezTo>
                  <a:cubicBezTo>
                    <a:pt x="125231" y="371494"/>
                    <a:pt x="130215" y="357274"/>
                    <a:pt x="129058" y="342343"/>
                  </a:cubicBezTo>
                  <a:lnTo>
                    <a:pt x="122293" y="255248"/>
                  </a:lnTo>
                  <a:cubicBezTo>
                    <a:pt x="120424" y="231341"/>
                    <a:pt x="100131" y="212588"/>
                    <a:pt x="76188" y="212588"/>
                  </a:cubicBezTo>
                  <a:close/>
                  <a:moveTo>
                    <a:pt x="76188" y="192503"/>
                  </a:moveTo>
                  <a:cubicBezTo>
                    <a:pt x="110545" y="192503"/>
                    <a:pt x="139650" y="219343"/>
                    <a:pt x="142320" y="253648"/>
                  </a:cubicBezTo>
                  <a:lnTo>
                    <a:pt x="149084" y="340833"/>
                  </a:lnTo>
                  <a:cubicBezTo>
                    <a:pt x="150597" y="361007"/>
                    <a:pt x="143655" y="381181"/>
                    <a:pt x="129859" y="396023"/>
                  </a:cubicBezTo>
                  <a:cubicBezTo>
                    <a:pt x="118288" y="408465"/>
                    <a:pt x="102801" y="416464"/>
                    <a:pt x="86157" y="418775"/>
                  </a:cubicBezTo>
                  <a:lnTo>
                    <a:pt x="86157" y="492451"/>
                  </a:lnTo>
                  <a:lnTo>
                    <a:pt x="176765" y="492451"/>
                  </a:lnTo>
                  <a:lnTo>
                    <a:pt x="172759" y="459656"/>
                  </a:lnTo>
                  <a:cubicBezTo>
                    <a:pt x="172403" y="456812"/>
                    <a:pt x="173294" y="453968"/>
                    <a:pt x="175252" y="451747"/>
                  </a:cubicBezTo>
                  <a:cubicBezTo>
                    <a:pt x="177121" y="449614"/>
                    <a:pt x="179880" y="448369"/>
                    <a:pt x="182728" y="448369"/>
                  </a:cubicBezTo>
                  <a:lnTo>
                    <a:pt x="244142" y="448369"/>
                  </a:lnTo>
                  <a:cubicBezTo>
                    <a:pt x="232304" y="439304"/>
                    <a:pt x="222424" y="427484"/>
                    <a:pt x="215571" y="413442"/>
                  </a:cubicBezTo>
                  <a:cubicBezTo>
                    <a:pt x="213969" y="410332"/>
                    <a:pt x="214236" y="406688"/>
                    <a:pt x="216016" y="403755"/>
                  </a:cubicBezTo>
                  <a:cubicBezTo>
                    <a:pt x="217885" y="400822"/>
                    <a:pt x="221089" y="399045"/>
                    <a:pt x="224561" y="399045"/>
                  </a:cubicBezTo>
                  <a:lnTo>
                    <a:pt x="293807" y="399045"/>
                  </a:lnTo>
                  <a:lnTo>
                    <a:pt x="293807" y="386247"/>
                  </a:lnTo>
                  <a:cubicBezTo>
                    <a:pt x="272979" y="383047"/>
                    <a:pt x="255000" y="370072"/>
                    <a:pt x="245566" y="350698"/>
                  </a:cubicBezTo>
                  <a:cubicBezTo>
                    <a:pt x="243964" y="347587"/>
                    <a:pt x="244231" y="343943"/>
                    <a:pt x="246011" y="341010"/>
                  </a:cubicBezTo>
                  <a:cubicBezTo>
                    <a:pt x="247880" y="338078"/>
                    <a:pt x="251084" y="336300"/>
                    <a:pt x="254555" y="336300"/>
                  </a:cubicBezTo>
                  <a:lnTo>
                    <a:pt x="353084" y="336300"/>
                  </a:lnTo>
                  <a:cubicBezTo>
                    <a:pt x="356555" y="336300"/>
                    <a:pt x="359760" y="338078"/>
                    <a:pt x="361629" y="341010"/>
                  </a:cubicBezTo>
                  <a:cubicBezTo>
                    <a:pt x="363409" y="343943"/>
                    <a:pt x="363587" y="347587"/>
                    <a:pt x="362074" y="350698"/>
                  </a:cubicBezTo>
                  <a:cubicBezTo>
                    <a:pt x="352550" y="370072"/>
                    <a:pt x="334660" y="383047"/>
                    <a:pt x="313833" y="386247"/>
                  </a:cubicBezTo>
                  <a:lnTo>
                    <a:pt x="313833" y="399045"/>
                  </a:lnTo>
                  <a:lnTo>
                    <a:pt x="383079" y="399045"/>
                  </a:lnTo>
                  <a:cubicBezTo>
                    <a:pt x="386550" y="399045"/>
                    <a:pt x="389754" y="400822"/>
                    <a:pt x="391623" y="403755"/>
                  </a:cubicBezTo>
                  <a:cubicBezTo>
                    <a:pt x="393404" y="406688"/>
                    <a:pt x="393582" y="410332"/>
                    <a:pt x="392068" y="413442"/>
                  </a:cubicBezTo>
                  <a:cubicBezTo>
                    <a:pt x="385215" y="427484"/>
                    <a:pt x="375335" y="439304"/>
                    <a:pt x="363409" y="448369"/>
                  </a:cubicBezTo>
                  <a:lnTo>
                    <a:pt x="424911" y="448369"/>
                  </a:lnTo>
                  <a:cubicBezTo>
                    <a:pt x="427760" y="448369"/>
                    <a:pt x="430519" y="449614"/>
                    <a:pt x="432388" y="451747"/>
                  </a:cubicBezTo>
                  <a:cubicBezTo>
                    <a:pt x="434257" y="453968"/>
                    <a:pt x="435147" y="456812"/>
                    <a:pt x="434880" y="459656"/>
                  </a:cubicBezTo>
                  <a:lnTo>
                    <a:pt x="430875" y="492451"/>
                  </a:lnTo>
                  <a:lnTo>
                    <a:pt x="521393" y="492451"/>
                  </a:lnTo>
                  <a:lnTo>
                    <a:pt x="521393" y="418775"/>
                  </a:lnTo>
                  <a:cubicBezTo>
                    <a:pt x="504838" y="416464"/>
                    <a:pt x="489262" y="408465"/>
                    <a:pt x="477781" y="396023"/>
                  </a:cubicBezTo>
                  <a:cubicBezTo>
                    <a:pt x="463985" y="381181"/>
                    <a:pt x="456953" y="361007"/>
                    <a:pt x="458555" y="340833"/>
                  </a:cubicBezTo>
                  <a:lnTo>
                    <a:pt x="465320" y="253648"/>
                  </a:lnTo>
                  <a:cubicBezTo>
                    <a:pt x="467990" y="219432"/>
                    <a:pt x="497006" y="192503"/>
                    <a:pt x="531451" y="192503"/>
                  </a:cubicBezTo>
                  <a:cubicBezTo>
                    <a:pt x="565896" y="192503"/>
                    <a:pt x="594911" y="219432"/>
                    <a:pt x="597582" y="253648"/>
                  </a:cubicBezTo>
                  <a:lnTo>
                    <a:pt x="604346" y="340833"/>
                  </a:lnTo>
                  <a:cubicBezTo>
                    <a:pt x="605948" y="361007"/>
                    <a:pt x="598917" y="381181"/>
                    <a:pt x="585121" y="396023"/>
                  </a:cubicBezTo>
                  <a:cubicBezTo>
                    <a:pt x="573639" y="408465"/>
                    <a:pt x="558063" y="416464"/>
                    <a:pt x="541508" y="418775"/>
                  </a:cubicBezTo>
                  <a:lnTo>
                    <a:pt x="541508" y="492451"/>
                  </a:lnTo>
                  <a:lnTo>
                    <a:pt x="597582" y="492451"/>
                  </a:lnTo>
                  <a:cubicBezTo>
                    <a:pt x="603100" y="492451"/>
                    <a:pt x="607639" y="496983"/>
                    <a:pt x="607639" y="502493"/>
                  </a:cubicBezTo>
                  <a:cubicBezTo>
                    <a:pt x="607639" y="508003"/>
                    <a:pt x="603100" y="512447"/>
                    <a:pt x="597582" y="512447"/>
                  </a:cubicBezTo>
                  <a:lnTo>
                    <a:pt x="10057" y="512447"/>
                  </a:lnTo>
                  <a:cubicBezTo>
                    <a:pt x="4450" y="512447"/>
                    <a:pt x="0" y="508003"/>
                    <a:pt x="0" y="502493"/>
                  </a:cubicBezTo>
                  <a:cubicBezTo>
                    <a:pt x="0" y="496983"/>
                    <a:pt x="4450" y="492451"/>
                    <a:pt x="10057" y="492451"/>
                  </a:cubicBezTo>
                  <a:lnTo>
                    <a:pt x="66131" y="492451"/>
                  </a:lnTo>
                  <a:lnTo>
                    <a:pt x="66131" y="418775"/>
                  </a:lnTo>
                  <a:cubicBezTo>
                    <a:pt x="49487" y="416464"/>
                    <a:pt x="34000" y="408465"/>
                    <a:pt x="22518" y="396023"/>
                  </a:cubicBezTo>
                  <a:cubicBezTo>
                    <a:pt x="8722" y="381181"/>
                    <a:pt x="1691" y="361007"/>
                    <a:pt x="3204" y="340833"/>
                  </a:cubicBezTo>
                  <a:lnTo>
                    <a:pt x="10057" y="253648"/>
                  </a:lnTo>
                  <a:cubicBezTo>
                    <a:pt x="12638" y="219343"/>
                    <a:pt x="41743" y="192503"/>
                    <a:pt x="76188" y="192503"/>
                  </a:cubicBezTo>
                  <a:close/>
                  <a:moveTo>
                    <a:pt x="385372" y="110663"/>
                  </a:moveTo>
                  <a:cubicBezTo>
                    <a:pt x="382524" y="110663"/>
                    <a:pt x="380210" y="112973"/>
                    <a:pt x="380210" y="115815"/>
                  </a:cubicBezTo>
                  <a:cubicBezTo>
                    <a:pt x="380210" y="118658"/>
                    <a:pt x="382524" y="120967"/>
                    <a:pt x="385372" y="120967"/>
                  </a:cubicBezTo>
                  <a:lnTo>
                    <a:pt x="442599" y="120967"/>
                  </a:lnTo>
                  <a:cubicBezTo>
                    <a:pt x="448117" y="120967"/>
                    <a:pt x="452656" y="125498"/>
                    <a:pt x="452656" y="131005"/>
                  </a:cubicBezTo>
                  <a:cubicBezTo>
                    <a:pt x="452656" y="136512"/>
                    <a:pt x="448117" y="141043"/>
                    <a:pt x="442599" y="141043"/>
                  </a:cubicBezTo>
                  <a:cubicBezTo>
                    <a:pt x="439751" y="141043"/>
                    <a:pt x="437437" y="143352"/>
                    <a:pt x="437437" y="146195"/>
                  </a:cubicBezTo>
                  <a:cubicBezTo>
                    <a:pt x="437437" y="149037"/>
                    <a:pt x="439751" y="151347"/>
                    <a:pt x="442599" y="151347"/>
                  </a:cubicBezTo>
                  <a:lnTo>
                    <a:pt x="494932" y="151347"/>
                  </a:lnTo>
                  <a:cubicBezTo>
                    <a:pt x="497780" y="151347"/>
                    <a:pt x="500094" y="149037"/>
                    <a:pt x="500094" y="146195"/>
                  </a:cubicBezTo>
                  <a:cubicBezTo>
                    <a:pt x="500094" y="143352"/>
                    <a:pt x="497780" y="141043"/>
                    <a:pt x="494932" y="141043"/>
                  </a:cubicBezTo>
                  <a:lnTo>
                    <a:pt x="472949" y="141043"/>
                  </a:lnTo>
                  <a:cubicBezTo>
                    <a:pt x="467431" y="141043"/>
                    <a:pt x="462981" y="136512"/>
                    <a:pt x="462981" y="131005"/>
                  </a:cubicBezTo>
                  <a:cubicBezTo>
                    <a:pt x="462981" y="125498"/>
                    <a:pt x="467431" y="120967"/>
                    <a:pt x="472949" y="120967"/>
                  </a:cubicBezTo>
                  <a:cubicBezTo>
                    <a:pt x="475797" y="120967"/>
                    <a:pt x="478111" y="118658"/>
                    <a:pt x="478111" y="115815"/>
                  </a:cubicBezTo>
                  <a:cubicBezTo>
                    <a:pt x="478111" y="112973"/>
                    <a:pt x="475797" y="110663"/>
                    <a:pt x="472949" y="110663"/>
                  </a:cubicBezTo>
                  <a:close/>
                  <a:moveTo>
                    <a:pt x="385372" y="90677"/>
                  </a:moveTo>
                  <a:lnTo>
                    <a:pt x="472949" y="90677"/>
                  </a:lnTo>
                  <a:cubicBezTo>
                    <a:pt x="486922" y="90677"/>
                    <a:pt x="498225" y="101958"/>
                    <a:pt x="498225" y="115815"/>
                  </a:cubicBezTo>
                  <a:cubicBezTo>
                    <a:pt x="498225" y="117681"/>
                    <a:pt x="498047" y="119457"/>
                    <a:pt x="497602" y="121145"/>
                  </a:cubicBezTo>
                  <a:cubicBezTo>
                    <a:pt x="510329" y="122478"/>
                    <a:pt x="520208" y="133137"/>
                    <a:pt x="520208" y="146195"/>
                  </a:cubicBezTo>
                  <a:cubicBezTo>
                    <a:pt x="520208" y="160052"/>
                    <a:pt x="508905" y="171333"/>
                    <a:pt x="494932" y="171333"/>
                  </a:cubicBezTo>
                  <a:lnTo>
                    <a:pt x="442599" y="171333"/>
                  </a:lnTo>
                  <a:cubicBezTo>
                    <a:pt x="428715" y="171333"/>
                    <a:pt x="417412" y="160052"/>
                    <a:pt x="417412" y="146195"/>
                  </a:cubicBezTo>
                  <a:cubicBezTo>
                    <a:pt x="417412" y="144418"/>
                    <a:pt x="417590" y="142642"/>
                    <a:pt x="417946" y="141043"/>
                  </a:cubicBezTo>
                  <a:lnTo>
                    <a:pt x="385372" y="141043"/>
                  </a:lnTo>
                  <a:cubicBezTo>
                    <a:pt x="371398" y="141043"/>
                    <a:pt x="360095" y="129761"/>
                    <a:pt x="360095" y="115815"/>
                  </a:cubicBezTo>
                  <a:cubicBezTo>
                    <a:pt x="360095" y="101958"/>
                    <a:pt x="371398" y="90677"/>
                    <a:pt x="385372" y="90677"/>
                  </a:cubicBezTo>
                  <a:close/>
                  <a:moveTo>
                    <a:pt x="186460" y="19995"/>
                  </a:moveTo>
                  <a:cubicBezTo>
                    <a:pt x="154958" y="19995"/>
                    <a:pt x="129329" y="45589"/>
                    <a:pt x="129329" y="77137"/>
                  </a:cubicBezTo>
                  <a:cubicBezTo>
                    <a:pt x="129329" y="108597"/>
                    <a:pt x="154958" y="134191"/>
                    <a:pt x="186460" y="134191"/>
                  </a:cubicBezTo>
                  <a:cubicBezTo>
                    <a:pt x="217963" y="134191"/>
                    <a:pt x="243592" y="108597"/>
                    <a:pt x="243592" y="77137"/>
                  </a:cubicBezTo>
                  <a:cubicBezTo>
                    <a:pt x="243592" y="45589"/>
                    <a:pt x="217963" y="19995"/>
                    <a:pt x="186460" y="19995"/>
                  </a:cubicBezTo>
                  <a:close/>
                  <a:moveTo>
                    <a:pt x="186460" y="0"/>
                  </a:moveTo>
                  <a:cubicBezTo>
                    <a:pt x="229086" y="0"/>
                    <a:pt x="263703" y="34570"/>
                    <a:pt x="263703" y="77137"/>
                  </a:cubicBezTo>
                  <a:cubicBezTo>
                    <a:pt x="263703" y="119616"/>
                    <a:pt x="229086" y="154186"/>
                    <a:pt x="186460" y="154186"/>
                  </a:cubicBezTo>
                  <a:cubicBezTo>
                    <a:pt x="143923" y="154186"/>
                    <a:pt x="109306" y="119616"/>
                    <a:pt x="109306" y="77137"/>
                  </a:cubicBezTo>
                  <a:cubicBezTo>
                    <a:pt x="109306" y="34570"/>
                    <a:pt x="143923" y="0"/>
                    <a:pt x="186460" y="0"/>
                  </a:cubicBezTo>
                  <a:close/>
                </a:path>
              </a:pathLst>
            </a:custGeom>
            <a:gradFill>
              <a:gsLst>
                <a:gs pos="47000">
                  <a:schemeClr val="bg1">
                    <a:lumMod val="50000"/>
                  </a:schemeClr>
                </a:gs>
                <a:gs pos="0">
                  <a:schemeClr val="tx1">
                    <a:lumMod val="85000"/>
                    <a:lumOff val="15000"/>
                    <a:alpha val="96000"/>
                  </a:schemeClr>
                </a:gs>
                <a:gs pos="100000">
                  <a:schemeClr val="tx1">
                    <a:lumMod val="85000"/>
                    <a:lumOff val="15000"/>
                    <a:alpha val="57000"/>
                  </a:schemeClr>
                </a:gs>
              </a:gsLst>
              <a:lin ang="5400000" scaled="1"/>
            </a:gradFill>
            <a:ln w="0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E5082F25-186C-4F8D-8EF7-818070194D99}"/>
              </a:ext>
            </a:extLst>
          </p:cNvPr>
          <p:cNvGrpSpPr/>
          <p:nvPr/>
        </p:nvGrpSpPr>
        <p:grpSpPr>
          <a:xfrm>
            <a:off x="7947249" y="3203535"/>
            <a:ext cx="2078000" cy="1649980"/>
            <a:chOff x="7718625" y="3304276"/>
            <a:chExt cx="2078045" cy="1650017"/>
          </a:xfrm>
        </p:grpSpPr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4DBAF12D-F404-412A-B3DA-E88B30E1EF37}"/>
                </a:ext>
              </a:extLst>
            </p:cNvPr>
            <p:cNvGrpSpPr/>
            <p:nvPr/>
          </p:nvGrpSpPr>
          <p:grpSpPr>
            <a:xfrm>
              <a:off x="7718625" y="3694691"/>
              <a:ext cx="2078045" cy="1259602"/>
              <a:chOff x="7737031" y="6106444"/>
              <a:chExt cx="2078045" cy="1259602"/>
            </a:xfrm>
          </p:grpSpPr>
          <p:sp>
            <p:nvSpPr>
              <p:cNvPr id="17" name="矩形 16">
                <a:extLst>
                  <a:ext uri="{FF2B5EF4-FFF2-40B4-BE49-F238E27FC236}">
                    <a16:creationId xmlns="" xmlns:a16="http://schemas.microsoft.com/office/drawing/2014/main" id="{EA92E3C4-1D09-4050-A357-BFA575F05D30}"/>
                  </a:ext>
                </a:extLst>
              </p:cNvPr>
              <p:cNvSpPr/>
              <p:nvPr/>
            </p:nvSpPr>
            <p:spPr>
              <a:xfrm>
                <a:off x="8044997" y="6106444"/>
                <a:ext cx="1503679" cy="8226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en-US" altLang="zh-CN" sz="3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4000</a:t>
                </a:r>
                <a:r>
                  <a:rPr lang="zh-CN" altLang="en-US" sz="3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个</a:t>
                </a: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="" xmlns:a16="http://schemas.microsoft.com/office/drawing/2014/main" id="{D17D0933-6A4C-4FEC-8614-C3C3DDBF312E}"/>
                  </a:ext>
                </a:extLst>
              </p:cNvPr>
              <p:cNvSpPr/>
              <p:nvPr/>
            </p:nvSpPr>
            <p:spPr>
              <a:xfrm>
                <a:off x="7737031" y="6771640"/>
                <a:ext cx="2078045" cy="594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zh-CN" altLang="en-US" sz="2200" dirty="0">
                    <a:gradFill>
                      <a:gsLst>
                        <a:gs pos="11000">
                          <a:schemeClr val="tx1">
                            <a:lumMod val="95000"/>
                            <a:lumOff val="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单体居住空间</a:t>
                </a:r>
              </a:p>
            </p:txBody>
          </p:sp>
        </p:grpSp>
        <p:sp>
          <p:nvSpPr>
            <p:cNvPr id="12" name="complex_201398">
              <a:extLst>
                <a:ext uri="{FF2B5EF4-FFF2-40B4-BE49-F238E27FC236}">
                  <a16:creationId xmlns="" xmlns:a16="http://schemas.microsoft.com/office/drawing/2014/main" id="{CC58F1E3-A8FC-4A61-A473-47F8BA99F6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68265" y="3304276"/>
              <a:ext cx="661894" cy="582125"/>
            </a:xfrm>
            <a:custGeom>
              <a:avLst/>
              <a:gdLst>
                <a:gd name="connsiteX0" fmla="*/ 489072 w 606439"/>
                <a:gd name="connsiteY0" fmla="*/ 148767 h 533355"/>
                <a:gd name="connsiteX1" fmla="*/ 500295 w 606439"/>
                <a:gd name="connsiteY1" fmla="*/ 153405 h 533355"/>
                <a:gd name="connsiteX2" fmla="*/ 546973 w 606439"/>
                <a:gd name="connsiteY2" fmla="*/ 200147 h 533355"/>
                <a:gd name="connsiteX3" fmla="*/ 546973 w 606439"/>
                <a:gd name="connsiteY3" fmla="*/ 222471 h 533355"/>
                <a:gd name="connsiteX4" fmla="*/ 524631 w 606439"/>
                <a:gd name="connsiteY4" fmla="*/ 222471 h 533355"/>
                <a:gd name="connsiteX5" fmla="*/ 477848 w 606439"/>
                <a:gd name="connsiteY5" fmla="*/ 175833 h 533355"/>
                <a:gd name="connsiteX6" fmla="*/ 477848 w 606439"/>
                <a:gd name="connsiteY6" fmla="*/ 153405 h 533355"/>
                <a:gd name="connsiteX7" fmla="*/ 489072 w 606439"/>
                <a:gd name="connsiteY7" fmla="*/ 148767 h 533355"/>
                <a:gd name="connsiteX8" fmla="*/ 483473 w 606439"/>
                <a:gd name="connsiteY8" fmla="*/ 114969 h 533355"/>
                <a:gd name="connsiteX9" fmla="*/ 411392 w 606439"/>
                <a:gd name="connsiteY9" fmla="*/ 144831 h 533355"/>
                <a:gd name="connsiteX10" fmla="*/ 393556 w 606439"/>
                <a:gd name="connsiteY10" fmla="*/ 264804 h 533355"/>
                <a:gd name="connsiteX11" fmla="*/ 391772 w 606439"/>
                <a:gd name="connsiteY11" fmla="*/ 277064 h 533355"/>
                <a:gd name="connsiteX12" fmla="*/ 342040 w 606439"/>
                <a:gd name="connsiteY12" fmla="*/ 326729 h 533355"/>
                <a:gd name="connsiteX13" fmla="*/ 354420 w 606439"/>
                <a:gd name="connsiteY13" fmla="*/ 339093 h 533355"/>
                <a:gd name="connsiteX14" fmla="*/ 354420 w 606439"/>
                <a:gd name="connsiteY14" fmla="*/ 353972 h 533355"/>
                <a:gd name="connsiteX15" fmla="*/ 346971 w 606439"/>
                <a:gd name="connsiteY15" fmla="*/ 357011 h 533355"/>
                <a:gd name="connsiteX16" fmla="*/ 339522 w 606439"/>
                <a:gd name="connsiteY16" fmla="*/ 353972 h 533355"/>
                <a:gd name="connsiteX17" fmla="*/ 327141 w 606439"/>
                <a:gd name="connsiteY17" fmla="*/ 341608 h 533355"/>
                <a:gd name="connsiteX18" fmla="*/ 302485 w 606439"/>
                <a:gd name="connsiteY18" fmla="*/ 366231 h 533355"/>
                <a:gd name="connsiteX19" fmla="*/ 322525 w 606439"/>
                <a:gd name="connsiteY19" fmla="*/ 386244 h 533355"/>
                <a:gd name="connsiteX20" fmla="*/ 322525 w 606439"/>
                <a:gd name="connsiteY20" fmla="*/ 401123 h 533355"/>
                <a:gd name="connsiteX21" fmla="*/ 315180 w 606439"/>
                <a:gd name="connsiteY21" fmla="*/ 404162 h 533355"/>
                <a:gd name="connsiteX22" fmla="*/ 307731 w 606439"/>
                <a:gd name="connsiteY22" fmla="*/ 401123 h 533355"/>
                <a:gd name="connsiteX23" fmla="*/ 287586 w 606439"/>
                <a:gd name="connsiteY23" fmla="*/ 381005 h 533355"/>
                <a:gd name="connsiteX24" fmla="*/ 260936 w 606439"/>
                <a:gd name="connsiteY24" fmla="*/ 407724 h 533355"/>
                <a:gd name="connsiteX25" fmla="*/ 273317 w 606439"/>
                <a:gd name="connsiteY25" fmla="*/ 420088 h 533355"/>
                <a:gd name="connsiteX26" fmla="*/ 273317 w 606439"/>
                <a:gd name="connsiteY26" fmla="*/ 434862 h 533355"/>
                <a:gd name="connsiteX27" fmla="*/ 265973 w 606439"/>
                <a:gd name="connsiteY27" fmla="*/ 437901 h 533355"/>
                <a:gd name="connsiteX28" fmla="*/ 258523 w 606439"/>
                <a:gd name="connsiteY28" fmla="*/ 434862 h 533355"/>
                <a:gd name="connsiteX29" fmla="*/ 246143 w 606439"/>
                <a:gd name="connsiteY29" fmla="*/ 422498 h 533355"/>
                <a:gd name="connsiteX30" fmla="*/ 206168 w 606439"/>
                <a:gd name="connsiteY30" fmla="*/ 462419 h 533355"/>
                <a:gd name="connsiteX31" fmla="*/ 206168 w 606439"/>
                <a:gd name="connsiteY31" fmla="*/ 512399 h 533355"/>
                <a:gd name="connsiteX32" fmla="*/ 256215 w 606439"/>
                <a:gd name="connsiteY32" fmla="*/ 512399 h 533355"/>
                <a:gd name="connsiteX33" fmla="*/ 450213 w 606439"/>
                <a:gd name="connsiteY33" fmla="*/ 318661 h 533355"/>
                <a:gd name="connsiteX34" fmla="*/ 460075 w 606439"/>
                <a:gd name="connsiteY34" fmla="*/ 315937 h 533355"/>
                <a:gd name="connsiteX35" fmla="*/ 483578 w 606439"/>
                <a:gd name="connsiteY35" fmla="*/ 318661 h 533355"/>
                <a:gd name="connsiteX36" fmla="*/ 555658 w 606439"/>
                <a:gd name="connsiteY36" fmla="*/ 288799 h 533355"/>
                <a:gd name="connsiteX37" fmla="*/ 585455 w 606439"/>
                <a:gd name="connsiteY37" fmla="*/ 216815 h 533355"/>
                <a:gd name="connsiteX38" fmla="*/ 555658 w 606439"/>
                <a:gd name="connsiteY38" fmla="*/ 144831 h 533355"/>
                <a:gd name="connsiteX39" fmla="*/ 483473 w 606439"/>
                <a:gd name="connsiteY39" fmla="*/ 114969 h 533355"/>
                <a:gd name="connsiteX40" fmla="*/ 253382 w 606439"/>
                <a:gd name="connsiteY40" fmla="*/ 25277 h 533355"/>
                <a:gd name="connsiteX41" fmla="*/ 25286 w 606439"/>
                <a:gd name="connsiteY41" fmla="*/ 253069 h 533355"/>
                <a:gd name="connsiteX42" fmla="*/ 113733 w 606439"/>
                <a:gd name="connsiteY42" fmla="*/ 341398 h 533355"/>
                <a:gd name="connsiteX43" fmla="*/ 341830 w 606439"/>
                <a:gd name="connsiteY43" fmla="*/ 113607 h 533355"/>
                <a:gd name="connsiteX44" fmla="*/ 307206 w 606439"/>
                <a:gd name="connsiteY44" fmla="*/ 79029 h 533355"/>
                <a:gd name="connsiteX45" fmla="*/ 296819 w 606439"/>
                <a:gd name="connsiteY45" fmla="*/ 88984 h 533355"/>
                <a:gd name="connsiteX46" fmla="*/ 282025 w 606439"/>
                <a:gd name="connsiteY46" fmla="*/ 88984 h 533355"/>
                <a:gd name="connsiteX47" fmla="*/ 282025 w 606439"/>
                <a:gd name="connsiteY47" fmla="*/ 74105 h 533355"/>
                <a:gd name="connsiteX48" fmla="*/ 292412 w 606439"/>
                <a:gd name="connsiteY48" fmla="*/ 64256 h 533355"/>
                <a:gd name="connsiteX49" fmla="*/ 429137 w 606439"/>
                <a:gd name="connsiteY49" fmla="*/ 1912 h 533355"/>
                <a:gd name="connsiteX50" fmla="*/ 525126 w 606439"/>
                <a:gd name="connsiteY50" fmla="*/ 31250 h 533355"/>
                <a:gd name="connsiteX51" fmla="*/ 575278 w 606439"/>
                <a:gd name="connsiteY51" fmla="*/ 135087 h 533355"/>
                <a:gd name="connsiteX52" fmla="*/ 606439 w 606439"/>
                <a:gd name="connsiteY52" fmla="*/ 216815 h 533355"/>
                <a:gd name="connsiteX53" fmla="*/ 570452 w 606439"/>
                <a:gd name="connsiteY53" fmla="*/ 303678 h 533355"/>
                <a:gd name="connsiteX54" fmla="*/ 483578 w 606439"/>
                <a:gd name="connsiteY54" fmla="*/ 339617 h 533355"/>
                <a:gd name="connsiteX55" fmla="*/ 461019 w 606439"/>
                <a:gd name="connsiteY55" fmla="*/ 337522 h 533355"/>
                <a:gd name="connsiteX56" fmla="*/ 267966 w 606439"/>
                <a:gd name="connsiteY56" fmla="*/ 530316 h 533355"/>
                <a:gd name="connsiteX57" fmla="*/ 260622 w 606439"/>
                <a:gd name="connsiteY57" fmla="*/ 533355 h 533355"/>
                <a:gd name="connsiteX58" fmla="*/ 195676 w 606439"/>
                <a:gd name="connsiteY58" fmla="*/ 533355 h 533355"/>
                <a:gd name="connsiteX59" fmla="*/ 185184 w 606439"/>
                <a:gd name="connsiteY59" fmla="*/ 522877 h 533355"/>
                <a:gd name="connsiteX60" fmla="*/ 185184 w 606439"/>
                <a:gd name="connsiteY60" fmla="*/ 458018 h 533355"/>
                <a:gd name="connsiteX61" fmla="*/ 188227 w 606439"/>
                <a:gd name="connsiteY61" fmla="*/ 450684 h 533355"/>
                <a:gd name="connsiteX62" fmla="*/ 371522 w 606439"/>
                <a:gd name="connsiteY62" fmla="*/ 267529 h 533355"/>
                <a:gd name="connsiteX63" fmla="*/ 361765 w 606439"/>
                <a:gd name="connsiteY63" fmla="*/ 199631 h 533355"/>
                <a:gd name="connsiteX64" fmla="*/ 396598 w 606439"/>
                <a:gd name="connsiteY64" fmla="*/ 129953 h 533355"/>
                <a:gd name="connsiteX65" fmla="*/ 483473 w 606439"/>
                <a:gd name="connsiteY65" fmla="*/ 94013 h 533355"/>
                <a:gd name="connsiteX66" fmla="*/ 557022 w 606439"/>
                <a:gd name="connsiteY66" fmla="*/ 118322 h 533355"/>
                <a:gd name="connsiteX67" fmla="*/ 512850 w 606439"/>
                <a:gd name="connsiteY67" fmla="*/ 48329 h 533355"/>
                <a:gd name="connsiteX68" fmla="*/ 323259 w 606439"/>
                <a:gd name="connsiteY68" fmla="*/ 65513 h 533355"/>
                <a:gd name="connsiteX69" fmla="*/ 364073 w 606439"/>
                <a:gd name="connsiteY69" fmla="*/ 106167 h 533355"/>
                <a:gd name="connsiteX70" fmla="*/ 364073 w 606439"/>
                <a:gd name="connsiteY70" fmla="*/ 121046 h 533355"/>
                <a:gd name="connsiteX71" fmla="*/ 121183 w 606439"/>
                <a:gd name="connsiteY71" fmla="*/ 363612 h 533355"/>
                <a:gd name="connsiteX72" fmla="*/ 113733 w 606439"/>
                <a:gd name="connsiteY72" fmla="*/ 366650 h 533355"/>
                <a:gd name="connsiteX73" fmla="*/ 106284 w 606439"/>
                <a:gd name="connsiteY73" fmla="*/ 363612 h 533355"/>
                <a:gd name="connsiteX74" fmla="*/ 3042 w 606439"/>
                <a:gd name="connsiteY74" fmla="*/ 260508 h 533355"/>
                <a:gd name="connsiteX75" fmla="*/ 0 w 606439"/>
                <a:gd name="connsiteY75" fmla="*/ 253069 h 533355"/>
                <a:gd name="connsiteX76" fmla="*/ 3042 w 606439"/>
                <a:gd name="connsiteY76" fmla="*/ 245734 h 533355"/>
                <a:gd name="connsiteX77" fmla="*/ 246038 w 606439"/>
                <a:gd name="connsiteY77" fmla="*/ 3064 h 533355"/>
                <a:gd name="connsiteX78" fmla="*/ 260831 w 606439"/>
                <a:gd name="connsiteY78" fmla="*/ 3064 h 533355"/>
                <a:gd name="connsiteX79" fmla="*/ 308360 w 606439"/>
                <a:gd name="connsiteY79" fmla="*/ 50529 h 533355"/>
                <a:gd name="connsiteX80" fmla="*/ 429137 w 606439"/>
                <a:gd name="connsiteY80" fmla="*/ 1912 h 533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6439" h="533355">
                  <a:moveTo>
                    <a:pt x="489072" y="148767"/>
                  </a:moveTo>
                  <a:cubicBezTo>
                    <a:pt x="493136" y="148767"/>
                    <a:pt x="497201" y="150313"/>
                    <a:pt x="500295" y="153405"/>
                  </a:cubicBezTo>
                  <a:lnTo>
                    <a:pt x="546973" y="200147"/>
                  </a:lnTo>
                  <a:cubicBezTo>
                    <a:pt x="553162" y="206331"/>
                    <a:pt x="553162" y="216287"/>
                    <a:pt x="546973" y="222471"/>
                  </a:cubicBezTo>
                  <a:cubicBezTo>
                    <a:pt x="540785" y="228654"/>
                    <a:pt x="530820" y="228654"/>
                    <a:pt x="524631" y="222471"/>
                  </a:cubicBezTo>
                  <a:lnTo>
                    <a:pt x="477848" y="175833"/>
                  </a:lnTo>
                  <a:cubicBezTo>
                    <a:pt x="471659" y="169649"/>
                    <a:pt x="471659" y="159588"/>
                    <a:pt x="477848" y="153405"/>
                  </a:cubicBezTo>
                  <a:cubicBezTo>
                    <a:pt x="480943" y="150313"/>
                    <a:pt x="485007" y="148767"/>
                    <a:pt x="489072" y="148767"/>
                  </a:cubicBezTo>
                  <a:close/>
                  <a:moveTo>
                    <a:pt x="483473" y="114969"/>
                  </a:moveTo>
                  <a:cubicBezTo>
                    <a:pt x="456298" y="114969"/>
                    <a:pt x="430697" y="125552"/>
                    <a:pt x="411392" y="144831"/>
                  </a:cubicBezTo>
                  <a:cubicBezTo>
                    <a:pt x="379496" y="176789"/>
                    <a:pt x="372257" y="224988"/>
                    <a:pt x="393556" y="264804"/>
                  </a:cubicBezTo>
                  <a:cubicBezTo>
                    <a:pt x="395759" y="268786"/>
                    <a:pt x="395024" y="273815"/>
                    <a:pt x="391772" y="277064"/>
                  </a:cubicBezTo>
                  <a:lnTo>
                    <a:pt x="342040" y="326729"/>
                  </a:lnTo>
                  <a:lnTo>
                    <a:pt x="354420" y="339093"/>
                  </a:lnTo>
                  <a:cubicBezTo>
                    <a:pt x="358512" y="343180"/>
                    <a:pt x="358512" y="349886"/>
                    <a:pt x="354420" y="353972"/>
                  </a:cubicBezTo>
                  <a:cubicBezTo>
                    <a:pt x="352322" y="355963"/>
                    <a:pt x="349699" y="357011"/>
                    <a:pt x="346971" y="357011"/>
                  </a:cubicBezTo>
                  <a:cubicBezTo>
                    <a:pt x="344243" y="357011"/>
                    <a:pt x="341620" y="355963"/>
                    <a:pt x="339522" y="353972"/>
                  </a:cubicBezTo>
                  <a:lnTo>
                    <a:pt x="327141" y="341608"/>
                  </a:lnTo>
                  <a:lnTo>
                    <a:pt x="302485" y="366231"/>
                  </a:lnTo>
                  <a:lnTo>
                    <a:pt x="322525" y="386244"/>
                  </a:lnTo>
                  <a:cubicBezTo>
                    <a:pt x="326616" y="390331"/>
                    <a:pt x="326616" y="397036"/>
                    <a:pt x="322525" y="401123"/>
                  </a:cubicBezTo>
                  <a:cubicBezTo>
                    <a:pt x="320531" y="403114"/>
                    <a:pt x="317803" y="404162"/>
                    <a:pt x="315180" y="404162"/>
                  </a:cubicBezTo>
                  <a:cubicBezTo>
                    <a:pt x="312452" y="404162"/>
                    <a:pt x="309724" y="403114"/>
                    <a:pt x="307731" y="401123"/>
                  </a:cubicBezTo>
                  <a:lnTo>
                    <a:pt x="287586" y="381005"/>
                  </a:lnTo>
                  <a:lnTo>
                    <a:pt x="260936" y="407724"/>
                  </a:lnTo>
                  <a:lnTo>
                    <a:pt x="273317" y="420088"/>
                  </a:lnTo>
                  <a:cubicBezTo>
                    <a:pt x="277409" y="424174"/>
                    <a:pt x="277409" y="430776"/>
                    <a:pt x="273317" y="434862"/>
                  </a:cubicBezTo>
                  <a:cubicBezTo>
                    <a:pt x="271324" y="436958"/>
                    <a:pt x="268596" y="437901"/>
                    <a:pt x="265973" y="437901"/>
                  </a:cubicBezTo>
                  <a:cubicBezTo>
                    <a:pt x="263245" y="437901"/>
                    <a:pt x="260517" y="436958"/>
                    <a:pt x="258523" y="434862"/>
                  </a:cubicBezTo>
                  <a:lnTo>
                    <a:pt x="246143" y="422498"/>
                  </a:lnTo>
                  <a:lnTo>
                    <a:pt x="206168" y="462419"/>
                  </a:lnTo>
                  <a:lnTo>
                    <a:pt x="206168" y="512399"/>
                  </a:lnTo>
                  <a:lnTo>
                    <a:pt x="256215" y="512399"/>
                  </a:lnTo>
                  <a:lnTo>
                    <a:pt x="450213" y="318661"/>
                  </a:lnTo>
                  <a:cubicBezTo>
                    <a:pt x="452836" y="316146"/>
                    <a:pt x="456508" y="315099"/>
                    <a:pt x="460075" y="315937"/>
                  </a:cubicBezTo>
                  <a:cubicBezTo>
                    <a:pt x="467734" y="317718"/>
                    <a:pt x="475604" y="318661"/>
                    <a:pt x="483578" y="318661"/>
                  </a:cubicBezTo>
                  <a:cubicBezTo>
                    <a:pt x="510752" y="318661"/>
                    <a:pt x="536352" y="308078"/>
                    <a:pt x="555658" y="288799"/>
                  </a:cubicBezTo>
                  <a:cubicBezTo>
                    <a:pt x="574858" y="269624"/>
                    <a:pt x="585455" y="244058"/>
                    <a:pt x="585455" y="216815"/>
                  </a:cubicBezTo>
                  <a:cubicBezTo>
                    <a:pt x="585455" y="189572"/>
                    <a:pt x="574858" y="164006"/>
                    <a:pt x="555658" y="144831"/>
                  </a:cubicBezTo>
                  <a:cubicBezTo>
                    <a:pt x="536352" y="125552"/>
                    <a:pt x="510752" y="114969"/>
                    <a:pt x="483473" y="114969"/>
                  </a:cubicBezTo>
                  <a:close/>
                  <a:moveTo>
                    <a:pt x="253382" y="25277"/>
                  </a:moveTo>
                  <a:lnTo>
                    <a:pt x="25286" y="253069"/>
                  </a:lnTo>
                  <a:lnTo>
                    <a:pt x="113733" y="341398"/>
                  </a:lnTo>
                  <a:lnTo>
                    <a:pt x="341830" y="113607"/>
                  </a:lnTo>
                  <a:lnTo>
                    <a:pt x="307206" y="79029"/>
                  </a:lnTo>
                  <a:cubicBezTo>
                    <a:pt x="303744" y="82173"/>
                    <a:pt x="300281" y="85526"/>
                    <a:pt x="296819" y="88984"/>
                  </a:cubicBezTo>
                  <a:cubicBezTo>
                    <a:pt x="292727" y="93070"/>
                    <a:pt x="286117" y="93070"/>
                    <a:pt x="282025" y="88984"/>
                  </a:cubicBezTo>
                  <a:cubicBezTo>
                    <a:pt x="277933" y="84897"/>
                    <a:pt x="277933" y="78191"/>
                    <a:pt x="282025" y="74105"/>
                  </a:cubicBezTo>
                  <a:cubicBezTo>
                    <a:pt x="285488" y="70647"/>
                    <a:pt x="288950" y="67399"/>
                    <a:pt x="292412" y="64256"/>
                  </a:cubicBezTo>
                  <a:close/>
                  <a:moveTo>
                    <a:pt x="429137" y="1912"/>
                  </a:moveTo>
                  <a:cubicBezTo>
                    <a:pt x="466423" y="942"/>
                    <a:pt x="499578" y="12966"/>
                    <a:pt x="525126" y="31250"/>
                  </a:cubicBezTo>
                  <a:cubicBezTo>
                    <a:pt x="565101" y="59855"/>
                    <a:pt x="585455" y="103129"/>
                    <a:pt x="575278" y="135087"/>
                  </a:cubicBezTo>
                  <a:cubicBezTo>
                    <a:pt x="595423" y="157615"/>
                    <a:pt x="606439" y="186324"/>
                    <a:pt x="606439" y="216815"/>
                  </a:cubicBezTo>
                  <a:cubicBezTo>
                    <a:pt x="606439" y="249611"/>
                    <a:pt x="593639" y="280417"/>
                    <a:pt x="570452" y="303678"/>
                  </a:cubicBezTo>
                  <a:cubicBezTo>
                    <a:pt x="547264" y="326834"/>
                    <a:pt x="516418" y="339617"/>
                    <a:pt x="483578" y="339617"/>
                  </a:cubicBezTo>
                  <a:cubicBezTo>
                    <a:pt x="476023" y="339617"/>
                    <a:pt x="468469" y="338884"/>
                    <a:pt x="461019" y="337522"/>
                  </a:cubicBezTo>
                  <a:lnTo>
                    <a:pt x="267966" y="530316"/>
                  </a:lnTo>
                  <a:cubicBezTo>
                    <a:pt x="266077" y="532307"/>
                    <a:pt x="263350" y="533355"/>
                    <a:pt x="260622" y="533355"/>
                  </a:cubicBezTo>
                  <a:lnTo>
                    <a:pt x="195676" y="533355"/>
                  </a:lnTo>
                  <a:cubicBezTo>
                    <a:pt x="189905" y="533355"/>
                    <a:pt x="185184" y="528640"/>
                    <a:pt x="185184" y="522877"/>
                  </a:cubicBezTo>
                  <a:lnTo>
                    <a:pt x="185184" y="458018"/>
                  </a:lnTo>
                  <a:cubicBezTo>
                    <a:pt x="185184" y="455294"/>
                    <a:pt x="186233" y="452675"/>
                    <a:pt x="188227" y="450684"/>
                  </a:cubicBezTo>
                  <a:lnTo>
                    <a:pt x="371522" y="267529"/>
                  </a:lnTo>
                  <a:cubicBezTo>
                    <a:pt x="361975" y="246468"/>
                    <a:pt x="358512" y="222578"/>
                    <a:pt x="361765" y="199631"/>
                  </a:cubicBezTo>
                  <a:cubicBezTo>
                    <a:pt x="365542" y="173017"/>
                    <a:pt x="377608" y="149023"/>
                    <a:pt x="396598" y="129953"/>
                  </a:cubicBezTo>
                  <a:cubicBezTo>
                    <a:pt x="419786" y="106796"/>
                    <a:pt x="450632" y="94013"/>
                    <a:pt x="483473" y="94013"/>
                  </a:cubicBezTo>
                  <a:cubicBezTo>
                    <a:pt x="510332" y="94013"/>
                    <a:pt x="535828" y="102605"/>
                    <a:pt x="557022" y="118322"/>
                  </a:cubicBezTo>
                  <a:cubicBezTo>
                    <a:pt x="557546" y="96213"/>
                    <a:pt x="540549" y="68132"/>
                    <a:pt x="512850" y="48329"/>
                  </a:cubicBezTo>
                  <a:cubicBezTo>
                    <a:pt x="468678" y="16685"/>
                    <a:pt x="397857" y="7046"/>
                    <a:pt x="323259" y="65513"/>
                  </a:cubicBezTo>
                  <a:lnTo>
                    <a:pt x="364073" y="106167"/>
                  </a:lnTo>
                  <a:cubicBezTo>
                    <a:pt x="368165" y="110254"/>
                    <a:pt x="368165" y="116855"/>
                    <a:pt x="364073" y="121046"/>
                  </a:cubicBezTo>
                  <a:lnTo>
                    <a:pt x="121183" y="363612"/>
                  </a:lnTo>
                  <a:cubicBezTo>
                    <a:pt x="119189" y="365603"/>
                    <a:pt x="116461" y="366650"/>
                    <a:pt x="113733" y="366650"/>
                  </a:cubicBezTo>
                  <a:cubicBezTo>
                    <a:pt x="110900" y="366650"/>
                    <a:pt x="108277" y="365603"/>
                    <a:pt x="106284" y="363612"/>
                  </a:cubicBezTo>
                  <a:lnTo>
                    <a:pt x="3042" y="260508"/>
                  </a:lnTo>
                  <a:cubicBezTo>
                    <a:pt x="1154" y="258518"/>
                    <a:pt x="0" y="255898"/>
                    <a:pt x="0" y="253069"/>
                  </a:cubicBezTo>
                  <a:cubicBezTo>
                    <a:pt x="0" y="250345"/>
                    <a:pt x="1154" y="247620"/>
                    <a:pt x="3042" y="245734"/>
                  </a:cubicBezTo>
                  <a:lnTo>
                    <a:pt x="246038" y="3064"/>
                  </a:lnTo>
                  <a:cubicBezTo>
                    <a:pt x="250130" y="-1022"/>
                    <a:pt x="256740" y="-1022"/>
                    <a:pt x="260831" y="3064"/>
                  </a:cubicBezTo>
                  <a:lnTo>
                    <a:pt x="308360" y="50529"/>
                  </a:lnTo>
                  <a:cubicBezTo>
                    <a:pt x="350433" y="16843"/>
                    <a:pt x="391851" y="2881"/>
                    <a:pt x="429137" y="1912"/>
                  </a:cubicBezTo>
                  <a:close/>
                </a:path>
              </a:pathLst>
            </a:custGeom>
            <a:gradFill>
              <a:gsLst>
                <a:gs pos="47000">
                  <a:schemeClr val="bg1">
                    <a:lumMod val="50000"/>
                  </a:schemeClr>
                </a:gs>
                <a:gs pos="0">
                  <a:schemeClr val="tx1">
                    <a:lumMod val="85000"/>
                    <a:lumOff val="15000"/>
                    <a:alpha val="96000"/>
                  </a:schemeClr>
                </a:gs>
                <a:gs pos="100000">
                  <a:schemeClr val="tx1">
                    <a:lumMod val="85000"/>
                    <a:lumOff val="15000"/>
                    <a:alpha val="57000"/>
                  </a:schemeClr>
                </a:gs>
              </a:gsLst>
              <a:lin ang="5400000" scaled="1"/>
            </a:gradFill>
            <a:ln w="0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31F6A75C-E7BB-48FE-AEC2-C428FC09CB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-1773" b="-76323"/>
          <a:stretch/>
        </p:blipFill>
        <p:spPr>
          <a:xfrm>
            <a:off x="7171017" y="7174120"/>
            <a:ext cx="3704947" cy="4412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"/>
              </a:prstClr>
            </a:outerShdw>
          </a:effectLst>
        </p:spPr>
      </p:pic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64C80AE1-8151-4307-A8F3-49148C394D64}"/>
              </a:ext>
            </a:extLst>
          </p:cNvPr>
          <p:cNvCxnSpPr/>
          <p:nvPr/>
        </p:nvCxnSpPr>
        <p:spPr>
          <a:xfrm>
            <a:off x="7102462" y="7528316"/>
            <a:ext cx="3584949" cy="0"/>
          </a:xfrm>
          <a:prstGeom prst="line">
            <a:avLst/>
          </a:prstGeom>
          <a:ln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E0C88EF8-5DEF-47C7-BBD8-2EDEEF1B977A}"/>
              </a:ext>
            </a:extLst>
          </p:cNvPr>
          <p:cNvGrpSpPr/>
          <p:nvPr/>
        </p:nvGrpSpPr>
        <p:grpSpPr>
          <a:xfrm>
            <a:off x="1036618" y="2434108"/>
            <a:ext cx="3202907" cy="3202907"/>
            <a:chOff x="845848" y="2615971"/>
            <a:chExt cx="3202977" cy="3202977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399EC9A9-9398-4E70-9B29-D9FFFA2A5AFE}"/>
                </a:ext>
              </a:extLst>
            </p:cNvPr>
            <p:cNvSpPr/>
            <p:nvPr/>
          </p:nvSpPr>
          <p:spPr>
            <a:xfrm rot="18946376">
              <a:off x="845848" y="2615971"/>
              <a:ext cx="3202977" cy="3202977"/>
            </a:xfrm>
            <a:prstGeom prst="ellipse">
              <a:avLst/>
            </a:prstGeom>
            <a:noFill/>
            <a:ln w="0">
              <a:gradFill>
                <a:gsLst>
                  <a:gs pos="47800">
                    <a:srgbClr val="262626">
                      <a:alpha val="21000"/>
                    </a:srgbClr>
                  </a:gs>
                  <a:gs pos="100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538F8CC1-77F2-44EE-9913-036B97EDC73F}"/>
                </a:ext>
              </a:extLst>
            </p:cNvPr>
            <p:cNvSpPr/>
            <p:nvPr/>
          </p:nvSpPr>
          <p:spPr>
            <a:xfrm rot="1231295">
              <a:off x="1031578" y="2787491"/>
              <a:ext cx="2859936" cy="2859936"/>
            </a:xfrm>
            <a:prstGeom prst="ellipse">
              <a:avLst/>
            </a:prstGeom>
            <a:noFill/>
            <a:ln w="0">
              <a:gradFill>
                <a:gsLst>
                  <a:gs pos="47800">
                    <a:srgbClr val="262626">
                      <a:alpha val="46000"/>
                    </a:srgbClr>
                  </a:gs>
                  <a:gs pos="100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574D45FA-FCD1-48D2-A28B-593D42ABCAA0}"/>
              </a:ext>
            </a:extLst>
          </p:cNvPr>
          <p:cNvGrpSpPr/>
          <p:nvPr/>
        </p:nvGrpSpPr>
        <p:grpSpPr>
          <a:xfrm>
            <a:off x="4239050" y="2434108"/>
            <a:ext cx="3202907" cy="3202907"/>
            <a:chOff x="845848" y="2615971"/>
            <a:chExt cx="3202977" cy="3202977"/>
          </a:xfrm>
        </p:grpSpPr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AF1C4F0D-CEF2-4A6B-B265-4E5A50403569}"/>
                </a:ext>
              </a:extLst>
            </p:cNvPr>
            <p:cNvSpPr/>
            <p:nvPr/>
          </p:nvSpPr>
          <p:spPr>
            <a:xfrm rot="18946376">
              <a:off x="845848" y="2615971"/>
              <a:ext cx="3202977" cy="3202977"/>
            </a:xfrm>
            <a:prstGeom prst="ellipse">
              <a:avLst/>
            </a:prstGeom>
            <a:noFill/>
            <a:ln w="0">
              <a:gradFill>
                <a:gsLst>
                  <a:gs pos="47800">
                    <a:srgbClr val="262626">
                      <a:alpha val="21000"/>
                    </a:srgbClr>
                  </a:gs>
                  <a:gs pos="100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874F88C3-B53F-4623-B6AF-B2B86E2F42BA}"/>
                </a:ext>
              </a:extLst>
            </p:cNvPr>
            <p:cNvSpPr/>
            <p:nvPr/>
          </p:nvSpPr>
          <p:spPr>
            <a:xfrm rot="1231295">
              <a:off x="1031578" y="2787491"/>
              <a:ext cx="2859936" cy="2859936"/>
            </a:xfrm>
            <a:prstGeom prst="ellipse">
              <a:avLst/>
            </a:prstGeom>
            <a:noFill/>
            <a:ln w="0">
              <a:gradFill>
                <a:gsLst>
                  <a:gs pos="47800">
                    <a:srgbClr val="262626">
                      <a:alpha val="46000"/>
                    </a:srgbClr>
                  </a:gs>
                  <a:gs pos="100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079F0932-2508-4F5D-98F1-6FD7DC47204F}"/>
              </a:ext>
            </a:extLst>
          </p:cNvPr>
          <p:cNvGrpSpPr/>
          <p:nvPr/>
        </p:nvGrpSpPr>
        <p:grpSpPr>
          <a:xfrm>
            <a:off x="7438022" y="2434108"/>
            <a:ext cx="3202907" cy="3202907"/>
            <a:chOff x="845848" y="2615971"/>
            <a:chExt cx="3202977" cy="3202977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CF655E9B-D34C-42F5-8422-E2CBBF333007}"/>
                </a:ext>
              </a:extLst>
            </p:cNvPr>
            <p:cNvSpPr/>
            <p:nvPr/>
          </p:nvSpPr>
          <p:spPr>
            <a:xfrm rot="18946376">
              <a:off x="845848" y="2615971"/>
              <a:ext cx="3202977" cy="3202977"/>
            </a:xfrm>
            <a:prstGeom prst="ellipse">
              <a:avLst/>
            </a:prstGeom>
            <a:noFill/>
            <a:ln w="0">
              <a:gradFill>
                <a:gsLst>
                  <a:gs pos="47800">
                    <a:srgbClr val="262626">
                      <a:alpha val="21000"/>
                    </a:srgbClr>
                  </a:gs>
                  <a:gs pos="100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E8369BC9-1731-4FD5-8114-938057B2BBB6}"/>
                </a:ext>
              </a:extLst>
            </p:cNvPr>
            <p:cNvSpPr/>
            <p:nvPr/>
          </p:nvSpPr>
          <p:spPr>
            <a:xfrm rot="1231295">
              <a:off x="1031578" y="2787491"/>
              <a:ext cx="2859936" cy="2859936"/>
            </a:xfrm>
            <a:prstGeom prst="ellipse">
              <a:avLst/>
            </a:prstGeom>
            <a:noFill/>
            <a:ln w="0">
              <a:gradFill>
                <a:gsLst>
                  <a:gs pos="47800">
                    <a:srgbClr val="262626">
                      <a:alpha val="46000"/>
                    </a:srgbClr>
                  </a:gs>
                  <a:gs pos="100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9123F492-A084-408B-91A7-40871A9D59A5}"/>
              </a:ext>
            </a:extLst>
          </p:cNvPr>
          <p:cNvGrpSpPr/>
          <p:nvPr/>
        </p:nvGrpSpPr>
        <p:grpSpPr>
          <a:xfrm>
            <a:off x="10631399" y="2434108"/>
            <a:ext cx="3202907" cy="3202907"/>
            <a:chOff x="845848" y="2615971"/>
            <a:chExt cx="3202977" cy="3202977"/>
          </a:xfrm>
        </p:grpSpPr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5D2A38E1-1E93-4A8D-897B-A126F01E4395}"/>
                </a:ext>
              </a:extLst>
            </p:cNvPr>
            <p:cNvSpPr/>
            <p:nvPr/>
          </p:nvSpPr>
          <p:spPr>
            <a:xfrm rot="18946376">
              <a:off x="845848" y="2615971"/>
              <a:ext cx="3202977" cy="3202977"/>
            </a:xfrm>
            <a:prstGeom prst="ellipse">
              <a:avLst/>
            </a:prstGeom>
            <a:noFill/>
            <a:ln w="0">
              <a:gradFill>
                <a:gsLst>
                  <a:gs pos="47800">
                    <a:srgbClr val="262626">
                      <a:alpha val="21000"/>
                    </a:srgbClr>
                  </a:gs>
                  <a:gs pos="100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E2BA64D1-C00C-41F5-88CA-9225D3A0C175}"/>
                </a:ext>
              </a:extLst>
            </p:cNvPr>
            <p:cNvSpPr/>
            <p:nvPr/>
          </p:nvSpPr>
          <p:spPr>
            <a:xfrm rot="1231295">
              <a:off x="1031578" y="2787491"/>
              <a:ext cx="2859936" cy="2859936"/>
            </a:xfrm>
            <a:prstGeom prst="ellipse">
              <a:avLst/>
            </a:prstGeom>
            <a:noFill/>
            <a:ln w="0">
              <a:gradFill>
                <a:gsLst>
                  <a:gs pos="47800">
                    <a:srgbClr val="262626">
                      <a:alpha val="46000"/>
                    </a:srgbClr>
                  </a:gs>
                  <a:gs pos="100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68AEAAFD-769C-41E5-AE5F-EF8A7E3191D0}"/>
              </a:ext>
            </a:extLst>
          </p:cNvPr>
          <p:cNvGrpSpPr/>
          <p:nvPr/>
        </p:nvGrpSpPr>
        <p:grpSpPr>
          <a:xfrm>
            <a:off x="13830191" y="2434108"/>
            <a:ext cx="3202907" cy="3202907"/>
            <a:chOff x="845848" y="2615971"/>
            <a:chExt cx="3202977" cy="3202977"/>
          </a:xfrm>
        </p:grpSpPr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5D83CC9C-9E95-4266-A55C-7285AFC0D777}"/>
                </a:ext>
              </a:extLst>
            </p:cNvPr>
            <p:cNvSpPr/>
            <p:nvPr/>
          </p:nvSpPr>
          <p:spPr>
            <a:xfrm rot="18946376">
              <a:off x="845848" y="2615971"/>
              <a:ext cx="3202977" cy="3202977"/>
            </a:xfrm>
            <a:prstGeom prst="ellipse">
              <a:avLst/>
            </a:prstGeom>
            <a:noFill/>
            <a:ln w="0">
              <a:gradFill>
                <a:gsLst>
                  <a:gs pos="47800">
                    <a:srgbClr val="262626">
                      <a:alpha val="21000"/>
                    </a:srgbClr>
                  </a:gs>
                  <a:gs pos="100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56" name="椭圆 55">
              <a:extLst>
                <a:ext uri="{FF2B5EF4-FFF2-40B4-BE49-F238E27FC236}">
                  <a16:creationId xmlns="" xmlns:a16="http://schemas.microsoft.com/office/drawing/2014/main" id="{6CAA626A-5A55-4CA3-9471-730196CA32D3}"/>
                </a:ext>
              </a:extLst>
            </p:cNvPr>
            <p:cNvSpPr/>
            <p:nvPr/>
          </p:nvSpPr>
          <p:spPr>
            <a:xfrm rot="1231295">
              <a:off x="1031578" y="2787491"/>
              <a:ext cx="2859936" cy="2859936"/>
            </a:xfrm>
            <a:prstGeom prst="ellipse">
              <a:avLst/>
            </a:prstGeom>
            <a:noFill/>
            <a:ln w="0">
              <a:gradFill>
                <a:gsLst>
                  <a:gs pos="47800">
                    <a:srgbClr val="262626">
                      <a:alpha val="46000"/>
                    </a:srgbClr>
                  </a:gs>
                  <a:gs pos="1000">
                    <a:schemeClr val="tx1">
                      <a:lumMod val="85000"/>
                      <a:lumOff val="15000"/>
                      <a:alpha val="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</p:grpSp>
    </p:spTree>
    <p:extLst>
      <p:ext uri="{BB962C8B-B14F-4D97-AF65-F5344CB8AC3E}">
        <p14:creationId xmlns:p14="http://schemas.microsoft.com/office/powerpoint/2010/main" val="402072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房间的摆设布局&#10;&#10;描述已自动生成">
            <a:extLst>
              <a:ext uri="{FF2B5EF4-FFF2-40B4-BE49-F238E27FC236}">
                <a16:creationId xmlns="" xmlns:a16="http://schemas.microsoft.com/office/drawing/2014/main" id="{03BEFABA-2BEE-4615-BB54-DB202E214A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8" t="20424" r="44266" b="27636"/>
          <a:stretch/>
        </p:blipFill>
        <p:spPr>
          <a:xfrm>
            <a:off x="7396074" y="100"/>
            <a:ext cx="10604590" cy="8999340"/>
          </a:xfrm>
          <a:prstGeom prst="rect">
            <a:avLst/>
          </a:prstGeom>
        </p:spPr>
      </p:pic>
      <p:pic>
        <p:nvPicPr>
          <p:cNvPr id="9" name="图片 8" descr="图片包含 室内, 活, 桌子, 房间&#10;&#10;描述已自动生成">
            <a:extLst>
              <a:ext uri="{FF2B5EF4-FFF2-40B4-BE49-F238E27FC236}">
                <a16:creationId xmlns="" xmlns:a16="http://schemas.microsoft.com/office/drawing/2014/main" id="{1FFCE95F-CBA2-4C98-830A-E3B148DC7A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25" r="23458" b="26747"/>
          <a:stretch/>
        </p:blipFill>
        <p:spPr>
          <a:xfrm>
            <a:off x="1" y="100"/>
            <a:ext cx="8355588" cy="9038512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109B6CEE-B6C8-47AB-98FF-3B2ED10FF5AC}"/>
              </a:ext>
            </a:extLst>
          </p:cNvPr>
          <p:cNvSpPr/>
          <p:nvPr/>
        </p:nvSpPr>
        <p:spPr>
          <a:xfrm>
            <a:off x="-590029" y="99"/>
            <a:ext cx="9647379" cy="9038513"/>
          </a:xfrm>
          <a:prstGeom prst="rect">
            <a:avLst/>
          </a:prstGeom>
          <a:gradFill flip="none" rotWithShape="1">
            <a:gsLst>
              <a:gs pos="90000">
                <a:srgbClr val="F0F0F0"/>
              </a:gs>
              <a:gs pos="51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442B30E2-4C11-45D8-8333-9789A2D7645C}"/>
              </a:ext>
            </a:extLst>
          </p:cNvPr>
          <p:cNvSpPr/>
          <p:nvPr/>
        </p:nvSpPr>
        <p:spPr>
          <a:xfrm>
            <a:off x="13846268" y="6509497"/>
            <a:ext cx="1826100" cy="7768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产品工程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E73F3122-C830-4675-A8AB-1DECCF9912BB}"/>
              </a:ext>
            </a:extLst>
          </p:cNvPr>
          <p:cNvSpPr/>
          <p:nvPr/>
        </p:nvSpPr>
        <p:spPr>
          <a:xfrm>
            <a:off x="13846268" y="5579214"/>
            <a:ext cx="1826100" cy="7768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日常运营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0508CD87-EC1F-4B40-ABA0-293E306CF67A}"/>
              </a:ext>
            </a:extLst>
          </p:cNvPr>
          <p:cNvSpPr/>
          <p:nvPr/>
        </p:nvSpPr>
        <p:spPr>
          <a:xfrm>
            <a:off x="10549403" y="6509497"/>
            <a:ext cx="1826100" cy="7768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开业强销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21EE87DE-5B86-4A6C-8CD7-675F1B2AB401}"/>
              </a:ext>
            </a:extLst>
          </p:cNvPr>
          <p:cNvSpPr/>
          <p:nvPr/>
        </p:nvSpPr>
        <p:spPr>
          <a:xfrm>
            <a:off x="10549403" y="5579214"/>
            <a:ext cx="1826100" cy="7768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资管报告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E0FA2A5B-CE8F-4078-9C8B-4C5ABF4CAAC2}"/>
              </a:ext>
            </a:extLst>
          </p:cNvPr>
          <p:cNvSpPr/>
          <p:nvPr/>
        </p:nvSpPr>
        <p:spPr>
          <a:xfrm>
            <a:off x="10549403" y="3636600"/>
            <a:ext cx="1826100" cy="776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拓展风控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ACE06D07-2781-49B0-BFB2-0A9C5806DABD}"/>
              </a:ext>
            </a:extLst>
          </p:cNvPr>
          <p:cNvSpPr/>
          <p:nvPr/>
        </p:nvSpPr>
        <p:spPr>
          <a:xfrm>
            <a:off x="10549403" y="4615164"/>
            <a:ext cx="1826100" cy="7768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物业查验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A98B50FA-EB93-4E64-B4CB-311EC1FB826E}"/>
              </a:ext>
            </a:extLst>
          </p:cNvPr>
          <p:cNvSpPr/>
          <p:nvPr/>
        </p:nvSpPr>
        <p:spPr>
          <a:xfrm>
            <a:off x="13846268" y="3636600"/>
            <a:ext cx="1826100" cy="776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投资方案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12B5BA2F-3997-4EC2-9390-FB80D6A4B5DF}"/>
              </a:ext>
            </a:extLst>
          </p:cNvPr>
          <p:cNvSpPr/>
          <p:nvPr/>
        </p:nvSpPr>
        <p:spPr>
          <a:xfrm>
            <a:off x="13846268" y="4615164"/>
            <a:ext cx="1826100" cy="7768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整合策划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8F99C9C6-A892-42B8-9F06-80A12B0903C5}"/>
              </a:ext>
            </a:extLst>
          </p:cNvPr>
          <p:cNvGrpSpPr/>
          <p:nvPr/>
        </p:nvGrpSpPr>
        <p:grpSpPr>
          <a:xfrm>
            <a:off x="9187893" y="1194467"/>
            <a:ext cx="6014841" cy="1870858"/>
            <a:chOff x="183629" y="733301"/>
            <a:chExt cx="6014975" cy="1870899"/>
          </a:xfrm>
        </p:grpSpPr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A0100955-8214-4D24-A793-7399946F7AB1}"/>
                </a:ext>
              </a:extLst>
            </p:cNvPr>
            <p:cNvGrpSpPr/>
            <p:nvPr/>
          </p:nvGrpSpPr>
          <p:grpSpPr>
            <a:xfrm>
              <a:off x="183629" y="733301"/>
              <a:ext cx="6014975" cy="1870899"/>
              <a:chOff x="6538618" y="147395"/>
              <a:chExt cx="6014975" cy="1870899"/>
            </a:xfrm>
          </p:grpSpPr>
          <p:sp>
            <p:nvSpPr>
              <p:cNvPr id="50" name="矩形 49">
                <a:extLst>
                  <a:ext uri="{FF2B5EF4-FFF2-40B4-BE49-F238E27FC236}">
                    <a16:creationId xmlns="" xmlns:a16="http://schemas.microsoft.com/office/drawing/2014/main" id="{2DEFD809-6F39-4ECB-9039-B9BC1BA815AA}"/>
                  </a:ext>
                </a:extLst>
              </p:cNvPr>
              <p:cNvSpPr/>
              <p:nvPr/>
            </p:nvSpPr>
            <p:spPr>
              <a:xfrm>
                <a:off x="6538618" y="147395"/>
                <a:ext cx="4578651" cy="11877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zh-CN" altLang="en-US" sz="4800" dirty="0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全业务链</a:t>
                </a:r>
                <a:endParaRPr lang="zh-CN" altLang="en-US" sz="48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endParaRPr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="" xmlns:a16="http://schemas.microsoft.com/office/drawing/2014/main" id="{72988F17-8755-4F76-9199-A7E1FC277F97}"/>
                  </a:ext>
                </a:extLst>
              </p:cNvPr>
              <p:cNvSpPr/>
              <p:nvPr/>
            </p:nvSpPr>
            <p:spPr>
              <a:xfrm>
                <a:off x="7535732" y="1241398"/>
                <a:ext cx="5017861" cy="7768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zh-CN" altLang="en-US" sz="3000" dirty="0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覆盖八大节点的服务能力</a:t>
                </a:r>
                <a:endParaRPr lang="zh-CN" altLang="en-US" sz="30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endParaRPr>
              </a:p>
            </p:txBody>
          </p:sp>
        </p:grp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74C5093-A354-4122-8B2D-A2388F524144}"/>
                </a:ext>
              </a:extLst>
            </p:cNvPr>
            <p:cNvCxnSpPr>
              <a:cxnSpLocks/>
            </p:cNvCxnSpPr>
            <p:nvPr/>
          </p:nvCxnSpPr>
          <p:spPr>
            <a:xfrm>
              <a:off x="1300484" y="1961782"/>
              <a:ext cx="4856494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: 圆角 51">
            <a:extLst>
              <a:ext uri="{FF2B5EF4-FFF2-40B4-BE49-F238E27FC236}">
                <a16:creationId xmlns="" xmlns:a16="http://schemas.microsoft.com/office/drawing/2014/main" id="{0FBBAF58-75B9-4852-B7DB-EDC3CBABDD3A}"/>
              </a:ext>
            </a:extLst>
          </p:cNvPr>
          <p:cNvSpPr/>
          <p:nvPr/>
        </p:nvSpPr>
        <p:spPr>
          <a:xfrm>
            <a:off x="10262898" y="3867117"/>
            <a:ext cx="2411947" cy="503989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8000">
                  <a:schemeClr val="tx1">
                    <a:lumMod val="85000"/>
                    <a:lumOff val="15000"/>
                    <a:alpha val="17000"/>
                  </a:schemeClr>
                </a:gs>
                <a:gs pos="50000">
                  <a:schemeClr val="tx1">
                    <a:lumMod val="75000"/>
                    <a:lumOff val="25000"/>
                    <a:alpha val="87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3" name="矩形: 圆角 52">
            <a:extLst>
              <a:ext uri="{FF2B5EF4-FFF2-40B4-BE49-F238E27FC236}">
                <a16:creationId xmlns="" xmlns:a16="http://schemas.microsoft.com/office/drawing/2014/main" id="{A0BBE951-80F3-483A-B53B-7CFD9A2E9AFB}"/>
              </a:ext>
            </a:extLst>
          </p:cNvPr>
          <p:cNvSpPr/>
          <p:nvPr/>
        </p:nvSpPr>
        <p:spPr>
          <a:xfrm>
            <a:off x="10262898" y="4831799"/>
            <a:ext cx="2411947" cy="503989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8000">
                  <a:schemeClr val="tx1">
                    <a:lumMod val="85000"/>
                    <a:lumOff val="15000"/>
                    <a:alpha val="17000"/>
                  </a:schemeClr>
                </a:gs>
                <a:gs pos="50000">
                  <a:schemeClr val="tx1">
                    <a:lumMod val="75000"/>
                    <a:lumOff val="25000"/>
                    <a:alpha val="87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="" xmlns:a16="http://schemas.microsoft.com/office/drawing/2014/main" id="{7F76A036-A8BE-4202-A3BC-1AECAEEAF848}"/>
              </a:ext>
            </a:extLst>
          </p:cNvPr>
          <p:cNvSpPr/>
          <p:nvPr/>
        </p:nvSpPr>
        <p:spPr>
          <a:xfrm>
            <a:off x="10262898" y="5792632"/>
            <a:ext cx="2411947" cy="503989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8000">
                  <a:schemeClr val="tx1">
                    <a:lumMod val="85000"/>
                    <a:lumOff val="15000"/>
                    <a:alpha val="17000"/>
                  </a:schemeClr>
                </a:gs>
                <a:gs pos="50000">
                  <a:schemeClr val="tx1">
                    <a:lumMod val="75000"/>
                    <a:lumOff val="25000"/>
                    <a:alpha val="87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="" xmlns:a16="http://schemas.microsoft.com/office/drawing/2014/main" id="{248219BF-1434-46CE-A810-63FBACEB6997}"/>
              </a:ext>
            </a:extLst>
          </p:cNvPr>
          <p:cNvSpPr/>
          <p:nvPr/>
        </p:nvSpPr>
        <p:spPr>
          <a:xfrm>
            <a:off x="10262898" y="6738448"/>
            <a:ext cx="2411947" cy="503989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8000">
                  <a:schemeClr val="tx1">
                    <a:lumMod val="85000"/>
                    <a:lumOff val="15000"/>
                    <a:alpha val="17000"/>
                  </a:schemeClr>
                </a:gs>
                <a:gs pos="50000">
                  <a:schemeClr val="tx1">
                    <a:lumMod val="75000"/>
                    <a:lumOff val="25000"/>
                    <a:alpha val="87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="" xmlns:a16="http://schemas.microsoft.com/office/drawing/2014/main" id="{A728A9BC-28B2-4AF7-A548-FE1E8DFA6BD8}"/>
              </a:ext>
            </a:extLst>
          </p:cNvPr>
          <p:cNvSpPr/>
          <p:nvPr/>
        </p:nvSpPr>
        <p:spPr>
          <a:xfrm>
            <a:off x="13543436" y="6738448"/>
            <a:ext cx="2411947" cy="503989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8000">
                  <a:schemeClr val="tx1">
                    <a:lumMod val="85000"/>
                    <a:lumOff val="15000"/>
                    <a:alpha val="17000"/>
                  </a:schemeClr>
                </a:gs>
                <a:gs pos="50000">
                  <a:schemeClr val="tx1">
                    <a:lumMod val="75000"/>
                    <a:lumOff val="25000"/>
                    <a:alpha val="87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="" xmlns:a16="http://schemas.microsoft.com/office/drawing/2014/main" id="{FEFE233A-73C9-47E2-8A1C-4B906EB810EB}"/>
              </a:ext>
            </a:extLst>
          </p:cNvPr>
          <p:cNvSpPr/>
          <p:nvPr/>
        </p:nvSpPr>
        <p:spPr>
          <a:xfrm>
            <a:off x="13543436" y="5793854"/>
            <a:ext cx="2411947" cy="503989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8000">
                  <a:schemeClr val="tx1">
                    <a:lumMod val="85000"/>
                    <a:lumOff val="15000"/>
                    <a:alpha val="17000"/>
                  </a:schemeClr>
                </a:gs>
                <a:gs pos="50000">
                  <a:schemeClr val="tx1">
                    <a:lumMod val="75000"/>
                    <a:lumOff val="25000"/>
                    <a:alpha val="87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8" name="矩形: 圆角 57">
            <a:extLst>
              <a:ext uri="{FF2B5EF4-FFF2-40B4-BE49-F238E27FC236}">
                <a16:creationId xmlns="" xmlns:a16="http://schemas.microsoft.com/office/drawing/2014/main" id="{1E2B077E-7510-44AA-9613-9B5ABA85EC98}"/>
              </a:ext>
            </a:extLst>
          </p:cNvPr>
          <p:cNvSpPr/>
          <p:nvPr/>
        </p:nvSpPr>
        <p:spPr>
          <a:xfrm>
            <a:off x="13543436" y="4831799"/>
            <a:ext cx="2411947" cy="503989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8000">
                  <a:schemeClr val="tx1">
                    <a:lumMod val="85000"/>
                    <a:lumOff val="15000"/>
                    <a:alpha val="17000"/>
                  </a:schemeClr>
                </a:gs>
                <a:gs pos="50000">
                  <a:schemeClr val="tx1">
                    <a:lumMod val="75000"/>
                    <a:lumOff val="25000"/>
                    <a:alpha val="87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="" xmlns:a16="http://schemas.microsoft.com/office/drawing/2014/main" id="{2A503A6E-7C0B-4F37-A151-435B33D4E4A6}"/>
              </a:ext>
            </a:extLst>
          </p:cNvPr>
          <p:cNvSpPr/>
          <p:nvPr/>
        </p:nvSpPr>
        <p:spPr>
          <a:xfrm>
            <a:off x="13543436" y="3871555"/>
            <a:ext cx="2411947" cy="503989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8000">
                  <a:schemeClr val="tx1">
                    <a:lumMod val="85000"/>
                    <a:lumOff val="15000"/>
                    <a:alpha val="17000"/>
                  </a:schemeClr>
                </a:gs>
                <a:gs pos="50000">
                  <a:schemeClr val="tx1">
                    <a:lumMod val="75000"/>
                    <a:lumOff val="25000"/>
                    <a:alpha val="87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4" name="图片 63">
            <a:extLst>
              <a:ext uri="{FF2B5EF4-FFF2-40B4-BE49-F238E27FC236}">
                <a16:creationId xmlns="" xmlns:a16="http://schemas.microsoft.com/office/drawing/2014/main" id="{2E68A5D5-1F0A-4CE7-AB33-DD6347F036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424" b="-36414"/>
          <a:stretch/>
        </p:blipFill>
        <p:spPr>
          <a:xfrm>
            <a:off x="12877214" y="1969326"/>
            <a:ext cx="1731283" cy="37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94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沙发, 室内, 窗户, 活&#10;&#10;描述已自动生成">
            <a:extLst>
              <a:ext uri="{FF2B5EF4-FFF2-40B4-BE49-F238E27FC236}">
                <a16:creationId xmlns="" xmlns:a16="http://schemas.microsoft.com/office/drawing/2014/main" id="{74978BA0-7B99-4B6D-A842-6995C904D3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350" y="100"/>
            <a:ext cx="5999560" cy="899934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E6F4EE40-E1ED-43E9-BE8B-A3083935237C}"/>
              </a:ext>
            </a:extLst>
          </p:cNvPr>
          <p:cNvSpPr/>
          <p:nvPr/>
        </p:nvSpPr>
        <p:spPr>
          <a:xfrm>
            <a:off x="-71350" y="100"/>
            <a:ext cx="6052963" cy="8999338"/>
          </a:xfrm>
          <a:prstGeom prst="rect">
            <a:avLst/>
          </a:prstGeom>
          <a:gradFill flip="none" rotWithShape="1">
            <a:gsLst>
              <a:gs pos="0">
                <a:srgbClr val="FCFCFC">
                  <a:alpha val="0"/>
                </a:srgbClr>
              </a:gs>
              <a:gs pos="100000">
                <a:srgbClr val="FDFEFE">
                  <a:alpha val="98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 dirty="0"/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98BAADDC-5ECE-4E73-9E52-52A2D614A112}"/>
              </a:ext>
            </a:extLst>
          </p:cNvPr>
          <p:cNvSpPr/>
          <p:nvPr/>
        </p:nvSpPr>
        <p:spPr>
          <a:xfrm>
            <a:off x="15553632" y="3870692"/>
            <a:ext cx="1470901" cy="924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9500" dirty="0">
                <a:gradFill flip="none" rotWithShape="1">
                  <a:gsLst>
                    <a:gs pos="0">
                      <a:schemeClr val="bg1">
                        <a:lumMod val="50000"/>
                        <a:alpha val="25000"/>
                      </a:schemeClr>
                    </a:gs>
                    <a:gs pos="94000">
                      <a:schemeClr val="tx1">
                        <a:lumMod val="75000"/>
                        <a:lumOff val="2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5</a:t>
            </a:r>
            <a:endParaRPr lang="zh-CN" altLang="en-US" sz="59500" dirty="0">
              <a:gradFill flip="none" rotWithShape="1">
                <a:gsLst>
                  <a:gs pos="0">
                    <a:schemeClr val="bg1">
                      <a:lumMod val="50000"/>
                      <a:alpha val="25000"/>
                    </a:schemeClr>
                  </a:gs>
                  <a:gs pos="94000">
                    <a:schemeClr val="tx1">
                      <a:lumMod val="75000"/>
                      <a:lumOff val="25000"/>
                      <a:alpha val="0"/>
                    </a:schemeClr>
                  </a:gs>
                </a:gsLst>
                <a:lin ang="16200000" scaled="1"/>
                <a:tileRect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8A6CDE35-14F5-456D-92ED-9984A8F00121}"/>
              </a:ext>
            </a:extLst>
          </p:cNvPr>
          <p:cNvGrpSpPr/>
          <p:nvPr/>
        </p:nvGrpSpPr>
        <p:grpSpPr>
          <a:xfrm>
            <a:off x="-997933" y="1799455"/>
            <a:ext cx="9157097" cy="1196079"/>
            <a:chOff x="4097185" y="6521141"/>
            <a:chExt cx="9157299" cy="1196107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6DE52AE3-CD14-4D91-957B-913007BA5F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424" b="-36414"/>
            <a:stretch/>
          </p:blipFill>
          <p:spPr>
            <a:xfrm>
              <a:off x="7579022" y="6521141"/>
              <a:ext cx="2035199" cy="435223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8F4C4495-5194-4FB0-B30C-AAACE6B227D4}"/>
                </a:ext>
              </a:extLst>
            </p:cNvPr>
            <p:cNvSpPr/>
            <p:nvPr/>
          </p:nvSpPr>
          <p:spPr>
            <a:xfrm>
              <a:off x="4097185" y="6620833"/>
              <a:ext cx="9157299" cy="1096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4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客户安全感五维体验</a:t>
              </a:r>
            </a:p>
          </p:txBody>
        </p:sp>
      </p:grpSp>
      <p:sp>
        <p:nvSpPr>
          <p:cNvPr id="10" name="complex_201398">
            <a:extLst>
              <a:ext uri="{FF2B5EF4-FFF2-40B4-BE49-F238E27FC236}">
                <a16:creationId xmlns="" xmlns:a16="http://schemas.microsoft.com/office/drawing/2014/main" id="{2A8D5480-4863-4BDC-A135-9289F66034CF}"/>
              </a:ext>
            </a:extLst>
          </p:cNvPr>
          <p:cNvSpPr>
            <a:spLocks noChangeAspect="1"/>
          </p:cNvSpPr>
          <p:nvPr/>
        </p:nvSpPr>
        <p:spPr bwMode="auto">
          <a:xfrm>
            <a:off x="8346163" y="1578212"/>
            <a:ext cx="849935" cy="766234"/>
          </a:xfrm>
          <a:custGeom>
            <a:avLst/>
            <a:gdLst>
              <a:gd name="connsiteX0" fmla="*/ 10057 w 607639"/>
              <a:gd name="connsiteY0" fmla="*/ 527829 h 547799"/>
              <a:gd name="connsiteX1" fmla="*/ 597582 w 607639"/>
              <a:gd name="connsiteY1" fmla="*/ 527829 h 547799"/>
              <a:gd name="connsiteX2" fmla="*/ 607639 w 607639"/>
              <a:gd name="connsiteY2" fmla="*/ 537858 h 547799"/>
              <a:gd name="connsiteX3" fmla="*/ 597582 w 607639"/>
              <a:gd name="connsiteY3" fmla="*/ 547799 h 547799"/>
              <a:gd name="connsiteX4" fmla="*/ 10057 w 607639"/>
              <a:gd name="connsiteY4" fmla="*/ 547799 h 547799"/>
              <a:gd name="connsiteX5" fmla="*/ 0 w 607639"/>
              <a:gd name="connsiteY5" fmla="*/ 537858 h 547799"/>
              <a:gd name="connsiteX6" fmla="*/ 10057 w 607639"/>
              <a:gd name="connsiteY6" fmla="*/ 527829 h 547799"/>
              <a:gd name="connsiteX7" fmla="*/ 43168 w 607639"/>
              <a:gd name="connsiteY7" fmla="*/ 443463 h 547799"/>
              <a:gd name="connsiteX8" fmla="*/ 41121 w 607639"/>
              <a:gd name="connsiteY8" fmla="*/ 489768 h 547799"/>
              <a:gd name="connsiteX9" fmla="*/ 53314 w 607639"/>
              <a:gd name="connsiteY9" fmla="*/ 489768 h 547799"/>
              <a:gd name="connsiteX10" fmla="*/ 51267 w 607639"/>
              <a:gd name="connsiteY10" fmla="*/ 443463 h 547799"/>
              <a:gd name="connsiteX11" fmla="*/ 520764 w 607639"/>
              <a:gd name="connsiteY11" fmla="*/ 399294 h 547799"/>
              <a:gd name="connsiteX12" fmla="*/ 520764 w 607639"/>
              <a:gd name="connsiteY12" fmla="*/ 459398 h 547799"/>
              <a:gd name="connsiteX13" fmla="*/ 537858 w 607639"/>
              <a:gd name="connsiteY13" fmla="*/ 459398 h 547799"/>
              <a:gd name="connsiteX14" fmla="*/ 537858 w 607639"/>
              <a:gd name="connsiteY14" fmla="*/ 399294 h 547799"/>
              <a:gd name="connsiteX15" fmla="*/ 420372 w 607639"/>
              <a:gd name="connsiteY15" fmla="*/ 399290 h 547799"/>
              <a:gd name="connsiteX16" fmla="*/ 420372 w 607639"/>
              <a:gd name="connsiteY16" fmla="*/ 489768 h 547799"/>
              <a:gd name="connsiteX17" fmla="*/ 441733 w 607639"/>
              <a:gd name="connsiteY17" fmla="*/ 489768 h 547799"/>
              <a:gd name="connsiteX18" fmla="*/ 441733 w 607639"/>
              <a:gd name="connsiteY18" fmla="*/ 399290 h 547799"/>
              <a:gd name="connsiteX19" fmla="*/ 510704 w 607639"/>
              <a:gd name="connsiteY19" fmla="*/ 379289 h 547799"/>
              <a:gd name="connsiteX20" fmla="*/ 547919 w 607639"/>
              <a:gd name="connsiteY20" fmla="*/ 379289 h 547799"/>
              <a:gd name="connsiteX21" fmla="*/ 557890 w 607639"/>
              <a:gd name="connsiteY21" fmla="*/ 389336 h 547799"/>
              <a:gd name="connsiteX22" fmla="*/ 557890 w 607639"/>
              <a:gd name="connsiteY22" fmla="*/ 469445 h 547799"/>
              <a:gd name="connsiteX23" fmla="*/ 547919 w 607639"/>
              <a:gd name="connsiteY23" fmla="*/ 479492 h 547799"/>
              <a:gd name="connsiteX24" fmla="*/ 510704 w 607639"/>
              <a:gd name="connsiteY24" fmla="*/ 479492 h 547799"/>
              <a:gd name="connsiteX25" fmla="*/ 500732 w 607639"/>
              <a:gd name="connsiteY25" fmla="*/ 469445 h 547799"/>
              <a:gd name="connsiteX26" fmla="*/ 500732 w 607639"/>
              <a:gd name="connsiteY26" fmla="*/ 389336 h 547799"/>
              <a:gd name="connsiteX27" fmla="*/ 510704 w 607639"/>
              <a:gd name="connsiteY27" fmla="*/ 379289 h 547799"/>
              <a:gd name="connsiteX28" fmla="*/ 520764 w 607639"/>
              <a:gd name="connsiteY28" fmla="*/ 285900 h 547799"/>
              <a:gd name="connsiteX29" fmla="*/ 520764 w 607639"/>
              <a:gd name="connsiteY29" fmla="*/ 345961 h 547799"/>
              <a:gd name="connsiteX30" fmla="*/ 537858 w 607639"/>
              <a:gd name="connsiteY30" fmla="*/ 345961 h 547799"/>
              <a:gd name="connsiteX31" fmla="*/ 537858 w 607639"/>
              <a:gd name="connsiteY31" fmla="*/ 285900 h 547799"/>
              <a:gd name="connsiteX32" fmla="*/ 451257 w 607639"/>
              <a:gd name="connsiteY32" fmla="*/ 285900 h 547799"/>
              <a:gd name="connsiteX33" fmla="*/ 451257 w 607639"/>
              <a:gd name="connsiteY33" fmla="*/ 345961 h 547799"/>
              <a:gd name="connsiteX34" fmla="*/ 468351 w 607639"/>
              <a:gd name="connsiteY34" fmla="*/ 345961 h 547799"/>
              <a:gd name="connsiteX35" fmla="*/ 468351 w 607639"/>
              <a:gd name="connsiteY35" fmla="*/ 285900 h 547799"/>
              <a:gd name="connsiteX36" fmla="*/ 510704 w 607639"/>
              <a:gd name="connsiteY36" fmla="*/ 265820 h 547799"/>
              <a:gd name="connsiteX37" fmla="*/ 547919 w 607639"/>
              <a:gd name="connsiteY37" fmla="*/ 265820 h 547799"/>
              <a:gd name="connsiteX38" fmla="*/ 557890 w 607639"/>
              <a:gd name="connsiteY38" fmla="*/ 275860 h 547799"/>
              <a:gd name="connsiteX39" fmla="*/ 557890 w 607639"/>
              <a:gd name="connsiteY39" fmla="*/ 355912 h 547799"/>
              <a:gd name="connsiteX40" fmla="*/ 547919 w 607639"/>
              <a:gd name="connsiteY40" fmla="*/ 365952 h 547799"/>
              <a:gd name="connsiteX41" fmla="*/ 510704 w 607639"/>
              <a:gd name="connsiteY41" fmla="*/ 365952 h 547799"/>
              <a:gd name="connsiteX42" fmla="*/ 500732 w 607639"/>
              <a:gd name="connsiteY42" fmla="*/ 355912 h 547799"/>
              <a:gd name="connsiteX43" fmla="*/ 500732 w 607639"/>
              <a:gd name="connsiteY43" fmla="*/ 275860 h 547799"/>
              <a:gd name="connsiteX44" fmla="*/ 510704 w 607639"/>
              <a:gd name="connsiteY44" fmla="*/ 265820 h 547799"/>
              <a:gd name="connsiteX45" fmla="*/ 441197 w 607639"/>
              <a:gd name="connsiteY45" fmla="*/ 265820 h 547799"/>
              <a:gd name="connsiteX46" fmla="*/ 478412 w 607639"/>
              <a:gd name="connsiteY46" fmla="*/ 265820 h 547799"/>
              <a:gd name="connsiteX47" fmla="*/ 488383 w 607639"/>
              <a:gd name="connsiteY47" fmla="*/ 275860 h 547799"/>
              <a:gd name="connsiteX48" fmla="*/ 488383 w 607639"/>
              <a:gd name="connsiteY48" fmla="*/ 355912 h 547799"/>
              <a:gd name="connsiteX49" fmla="*/ 478412 w 607639"/>
              <a:gd name="connsiteY49" fmla="*/ 365952 h 547799"/>
              <a:gd name="connsiteX50" fmla="*/ 441197 w 607639"/>
              <a:gd name="connsiteY50" fmla="*/ 365952 h 547799"/>
              <a:gd name="connsiteX51" fmla="*/ 431225 w 607639"/>
              <a:gd name="connsiteY51" fmla="*/ 355912 h 547799"/>
              <a:gd name="connsiteX52" fmla="*/ 431225 w 607639"/>
              <a:gd name="connsiteY52" fmla="*/ 275860 h 547799"/>
              <a:gd name="connsiteX53" fmla="*/ 441197 w 607639"/>
              <a:gd name="connsiteY53" fmla="*/ 265820 h 547799"/>
              <a:gd name="connsiteX54" fmla="*/ 123184 w 607639"/>
              <a:gd name="connsiteY54" fmla="*/ 249799 h 547799"/>
              <a:gd name="connsiteX55" fmla="*/ 108142 w 607639"/>
              <a:gd name="connsiteY55" fmla="*/ 257798 h 547799"/>
              <a:gd name="connsiteX56" fmla="*/ 138136 w 607639"/>
              <a:gd name="connsiteY56" fmla="*/ 257798 h 547799"/>
              <a:gd name="connsiteX57" fmla="*/ 123184 w 607639"/>
              <a:gd name="connsiteY57" fmla="*/ 249799 h 547799"/>
              <a:gd name="connsiteX58" fmla="*/ 290157 w 607639"/>
              <a:gd name="connsiteY58" fmla="*/ 200472 h 547799"/>
              <a:gd name="connsiteX59" fmla="*/ 243964 w 607639"/>
              <a:gd name="connsiteY59" fmla="*/ 243133 h 547799"/>
              <a:gd name="connsiteX60" fmla="*/ 237199 w 607639"/>
              <a:gd name="connsiteY60" fmla="*/ 330322 h 547799"/>
              <a:gd name="connsiteX61" fmla="*/ 251173 w 607639"/>
              <a:gd name="connsiteY61" fmla="*/ 370405 h 547799"/>
              <a:gd name="connsiteX62" fmla="*/ 280100 w 607639"/>
              <a:gd name="connsiteY62" fmla="*/ 386492 h 547799"/>
              <a:gd name="connsiteX63" fmla="*/ 280100 w 607639"/>
              <a:gd name="connsiteY63" fmla="*/ 363917 h 547799"/>
              <a:gd name="connsiteX64" fmla="*/ 290157 w 607639"/>
              <a:gd name="connsiteY64" fmla="*/ 353963 h 547799"/>
              <a:gd name="connsiteX65" fmla="*/ 300126 w 607639"/>
              <a:gd name="connsiteY65" fmla="*/ 363917 h 547799"/>
              <a:gd name="connsiteX66" fmla="*/ 300126 w 607639"/>
              <a:gd name="connsiteY66" fmla="*/ 386492 h 547799"/>
              <a:gd name="connsiteX67" fmla="*/ 329053 w 607639"/>
              <a:gd name="connsiteY67" fmla="*/ 370405 h 547799"/>
              <a:gd name="connsiteX68" fmla="*/ 343027 w 607639"/>
              <a:gd name="connsiteY68" fmla="*/ 330322 h 547799"/>
              <a:gd name="connsiteX69" fmla="*/ 336262 w 607639"/>
              <a:gd name="connsiteY69" fmla="*/ 243133 h 547799"/>
              <a:gd name="connsiteX70" fmla="*/ 290157 w 607639"/>
              <a:gd name="connsiteY70" fmla="*/ 200472 h 547799"/>
              <a:gd name="connsiteX71" fmla="*/ 520764 w 607639"/>
              <a:gd name="connsiteY71" fmla="*/ 172416 h 547799"/>
              <a:gd name="connsiteX72" fmla="*/ 520764 w 607639"/>
              <a:gd name="connsiteY72" fmla="*/ 232488 h 547799"/>
              <a:gd name="connsiteX73" fmla="*/ 537858 w 607639"/>
              <a:gd name="connsiteY73" fmla="*/ 232488 h 547799"/>
              <a:gd name="connsiteX74" fmla="*/ 537858 w 607639"/>
              <a:gd name="connsiteY74" fmla="*/ 172416 h 547799"/>
              <a:gd name="connsiteX75" fmla="*/ 451257 w 607639"/>
              <a:gd name="connsiteY75" fmla="*/ 172416 h 547799"/>
              <a:gd name="connsiteX76" fmla="*/ 451257 w 607639"/>
              <a:gd name="connsiteY76" fmla="*/ 232488 h 547799"/>
              <a:gd name="connsiteX77" fmla="*/ 468351 w 607639"/>
              <a:gd name="connsiteY77" fmla="*/ 232488 h 547799"/>
              <a:gd name="connsiteX78" fmla="*/ 468351 w 607639"/>
              <a:gd name="connsiteY78" fmla="*/ 172416 h 547799"/>
              <a:gd name="connsiteX79" fmla="*/ 510704 w 607639"/>
              <a:gd name="connsiteY79" fmla="*/ 152421 h 547799"/>
              <a:gd name="connsiteX80" fmla="*/ 547919 w 607639"/>
              <a:gd name="connsiteY80" fmla="*/ 152421 h 547799"/>
              <a:gd name="connsiteX81" fmla="*/ 557890 w 607639"/>
              <a:gd name="connsiteY81" fmla="*/ 162374 h 547799"/>
              <a:gd name="connsiteX82" fmla="*/ 557890 w 607639"/>
              <a:gd name="connsiteY82" fmla="*/ 242441 h 547799"/>
              <a:gd name="connsiteX83" fmla="*/ 547919 w 607639"/>
              <a:gd name="connsiteY83" fmla="*/ 252483 h 547799"/>
              <a:gd name="connsiteX84" fmla="*/ 510704 w 607639"/>
              <a:gd name="connsiteY84" fmla="*/ 252483 h 547799"/>
              <a:gd name="connsiteX85" fmla="*/ 500732 w 607639"/>
              <a:gd name="connsiteY85" fmla="*/ 242441 h 547799"/>
              <a:gd name="connsiteX86" fmla="*/ 500732 w 607639"/>
              <a:gd name="connsiteY86" fmla="*/ 162374 h 547799"/>
              <a:gd name="connsiteX87" fmla="*/ 510704 w 607639"/>
              <a:gd name="connsiteY87" fmla="*/ 152421 h 547799"/>
              <a:gd name="connsiteX88" fmla="*/ 441197 w 607639"/>
              <a:gd name="connsiteY88" fmla="*/ 152421 h 547799"/>
              <a:gd name="connsiteX89" fmla="*/ 478412 w 607639"/>
              <a:gd name="connsiteY89" fmla="*/ 152421 h 547799"/>
              <a:gd name="connsiteX90" fmla="*/ 488383 w 607639"/>
              <a:gd name="connsiteY90" fmla="*/ 162374 h 547799"/>
              <a:gd name="connsiteX91" fmla="*/ 488383 w 607639"/>
              <a:gd name="connsiteY91" fmla="*/ 242441 h 547799"/>
              <a:gd name="connsiteX92" fmla="*/ 478412 w 607639"/>
              <a:gd name="connsiteY92" fmla="*/ 252483 h 547799"/>
              <a:gd name="connsiteX93" fmla="*/ 441197 w 607639"/>
              <a:gd name="connsiteY93" fmla="*/ 252483 h 547799"/>
              <a:gd name="connsiteX94" fmla="*/ 431225 w 607639"/>
              <a:gd name="connsiteY94" fmla="*/ 242441 h 547799"/>
              <a:gd name="connsiteX95" fmla="*/ 431225 w 607639"/>
              <a:gd name="connsiteY95" fmla="*/ 162374 h 547799"/>
              <a:gd name="connsiteX96" fmla="*/ 441197 w 607639"/>
              <a:gd name="connsiteY96" fmla="*/ 152421 h 547799"/>
              <a:gd name="connsiteX97" fmla="*/ 420372 w 607639"/>
              <a:gd name="connsiteY97" fmla="*/ 139058 h 547799"/>
              <a:gd name="connsiteX98" fmla="*/ 420372 w 607639"/>
              <a:gd name="connsiteY98" fmla="*/ 379293 h 547799"/>
              <a:gd name="connsiteX99" fmla="*/ 451791 w 607639"/>
              <a:gd name="connsiteY99" fmla="*/ 379293 h 547799"/>
              <a:gd name="connsiteX100" fmla="*/ 461849 w 607639"/>
              <a:gd name="connsiteY100" fmla="*/ 389336 h 547799"/>
              <a:gd name="connsiteX101" fmla="*/ 461849 w 607639"/>
              <a:gd name="connsiteY101" fmla="*/ 489768 h 547799"/>
              <a:gd name="connsiteX102" fmla="*/ 568744 w 607639"/>
              <a:gd name="connsiteY102" fmla="*/ 489768 h 547799"/>
              <a:gd name="connsiteX103" fmla="*/ 568744 w 607639"/>
              <a:gd name="connsiteY103" fmla="*/ 139058 h 547799"/>
              <a:gd name="connsiteX104" fmla="*/ 547383 w 607639"/>
              <a:gd name="connsiteY104" fmla="*/ 100574 h 547799"/>
              <a:gd name="connsiteX105" fmla="*/ 511247 w 607639"/>
              <a:gd name="connsiteY105" fmla="*/ 109995 h 547799"/>
              <a:gd name="connsiteX106" fmla="*/ 511247 w 607639"/>
              <a:gd name="connsiteY106" fmla="*/ 118971 h 547799"/>
              <a:gd name="connsiteX107" fmla="*/ 547383 w 607639"/>
              <a:gd name="connsiteY107" fmla="*/ 118971 h 547799"/>
              <a:gd name="connsiteX108" fmla="*/ 554859 w 607639"/>
              <a:gd name="connsiteY108" fmla="*/ 77910 h 547799"/>
              <a:gd name="connsiteX109" fmla="*/ 563493 w 607639"/>
              <a:gd name="connsiteY109" fmla="*/ 79688 h 547799"/>
              <a:gd name="connsiteX110" fmla="*/ 567409 w 607639"/>
              <a:gd name="connsiteY110" fmla="*/ 87598 h 547799"/>
              <a:gd name="connsiteX111" fmla="*/ 567409 w 607639"/>
              <a:gd name="connsiteY111" fmla="*/ 118971 h 547799"/>
              <a:gd name="connsiteX112" fmla="*/ 597582 w 607639"/>
              <a:gd name="connsiteY112" fmla="*/ 118971 h 547799"/>
              <a:gd name="connsiteX113" fmla="*/ 607639 w 607639"/>
              <a:gd name="connsiteY113" fmla="*/ 129014 h 547799"/>
              <a:gd name="connsiteX114" fmla="*/ 597582 w 607639"/>
              <a:gd name="connsiteY114" fmla="*/ 139058 h 547799"/>
              <a:gd name="connsiteX115" fmla="*/ 588770 w 607639"/>
              <a:gd name="connsiteY115" fmla="*/ 139058 h 547799"/>
              <a:gd name="connsiteX116" fmla="*/ 588770 w 607639"/>
              <a:gd name="connsiteY116" fmla="*/ 232468 h 547799"/>
              <a:gd name="connsiteX117" fmla="*/ 597493 w 607639"/>
              <a:gd name="connsiteY117" fmla="*/ 232468 h 547799"/>
              <a:gd name="connsiteX118" fmla="*/ 607550 w 607639"/>
              <a:gd name="connsiteY118" fmla="*/ 242422 h 547799"/>
              <a:gd name="connsiteX119" fmla="*/ 597493 w 607639"/>
              <a:gd name="connsiteY119" fmla="*/ 252465 h 547799"/>
              <a:gd name="connsiteX120" fmla="*/ 588770 w 607639"/>
              <a:gd name="connsiteY120" fmla="*/ 252465 h 547799"/>
              <a:gd name="connsiteX121" fmla="*/ 588770 w 607639"/>
              <a:gd name="connsiteY121" fmla="*/ 345964 h 547799"/>
              <a:gd name="connsiteX122" fmla="*/ 597493 w 607639"/>
              <a:gd name="connsiteY122" fmla="*/ 345964 h 547799"/>
              <a:gd name="connsiteX123" fmla="*/ 607550 w 607639"/>
              <a:gd name="connsiteY123" fmla="*/ 355918 h 547799"/>
              <a:gd name="connsiteX124" fmla="*/ 597493 w 607639"/>
              <a:gd name="connsiteY124" fmla="*/ 365961 h 547799"/>
              <a:gd name="connsiteX125" fmla="*/ 588770 w 607639"/>
              <a:gd name="connsiteY125" fmla="*/ 365961 h 547799"/>
              <a:gd name="connsiteX126" fmla="*/ 588770 w 607639"/>
              <a:gd name="connsiteY126" fmla="*/ 489768 h 547799"/>
              <a:gd name="connsiteX127" fmla="*/ 597582 w 607639"/>
              <a:gd name="connsiteY127" fmla="*/ 489768 h 547799"/>
              <a:gd name="connsiteX128" fmla="*/ 607639 w 607639"/>
              <a:gd name="connsiteY128" fmla="*/ 499811 h 547799"/>
              <a:gd name="connsiteX129" fmla="*/ 597582 w 607639"/>
              <a:gd name="connsiteY129" fmla="*/ 509765 h 547799"/>
              <a:gd name="connsiteX130" fmla="*/ 10057 w 607639"/>
              <a:gd name="connsiteY130" fmla="*/ 509765 h 547799"/>
              <a:gd name="connsiteX131" fmla="*/ 0 w 607639"/>
              <a:gd name="connsiteY131" fmla="*/ 499811 h 547799"/>
              <a:gd name="connsiteX132" fmla="*/ 10057 w 607639"/>
              <a:gd name="connsiteY132" fmla="*/ 489768 h 547799"/>
              <a:gd name="connsiteX133" fmla="*/ 21005 w 607639"/>
              <a:gd name="connsiteY133" fmla="*/ 489768 h 547799"/>
              <a:gd name="connsiteX134" fmla="*/ 23586 w 607639"/>
              <a:gd name="connsiteY134" fmla="*/ 432975 h 547799"/>
              <a:gd name="connsiteX135" fmla="*/ 33555 w 607639"/>
              <a:gd name="connsiteY135" fmla="*/ 423465 h 547799"/>
              <a:gd name="connsiteX136" fmla="*/ 37204 w 607639"/>
              <a:gd name="connsiteY136" fmla="*/ 423465 h 547799"/>
              <a:gd name="connsiteX137" fmla="*/ 37204 w 607639"/>
              <a:gd name="connsiteY137" fmla="*/ 291127 h 547799"/>
              <a:gd name="connsiteX138" fmla="*/ 98618 w 607639"/>
              <a:gd name="connsiteY138" fmla="*/ 229801 h 547799"/>
              <a:gd name="connsiteX139" fmla="*/ 123184 w 607639"/>
              <a:gd name="connsiteY139" fmla="*/ 229801 h 547799"/>
              <a:gd name="connsiteX140" fmla="*/ 161278 w 607639"/>
              <a:gd name="connsiteY140" fmla="*/ 267841 h 547799"/>
              <a:gd name="connsiteX141" fmla="*/ 151220 w 607639"/>
              <a:gd name="connsiteY141" fmla="*/ 277884 h 547799"/>
              <a:gd name="connsiteX142" fmla="*/ 95058 w 607639"/>
              <a:gd name="connsiteY142" fmla="*/ 277884 h 547799"/>
              <a:gd name="connsiteX143" fmla="*/ 85089 w 607639"/>
              <a:gd name="connsiteY143" fmla="*/ 267841 h 547799"/>
              <a:gd name="connsiteX144" fmla="*/ 89006 w 607639"/>
              <a:gd name="connsiteY144" fmla="*/ 250954 h 547799"/>
              <a:gd name="connsiteX145" fmla="*/ 57231 w 607639"/>
              <a:gd name="connsiteY145" fmla="*/ 291127 h 547799"/>
              <a:gd name="connsiteX146" fmla="*/ 57231 w 607639"/>
              <a:gd name="connsiteY146" fmla="*/ 423465 h 547799"/>
              <a:gd name="connsiteX147" fmla="*/ 60880 w 607639"/>
              <a:gd name="connsiteY147" fmla="*/ 423465 h 547799"/>
              <a:gd name="connsiteX148" fmla="*/ 70848 w 607639"/>
              <a:gd name="connsiteY148" fmla="*/ 432975 h 547799"/>
              <a:gd name="connsiteX149" fmla="*/ 73341 w 607639"/>
              <a:gd name="connsiteY149" fmla="*/ 489768 h 547799"/>
              <a:gd name="connsiteX150" fmla="*/ 280100 w 607639"/>
              <a:gd name="connsiteY150" fmla="*/ 489768 h 547799"/>
              <a:gd name="connsiteX151" fmla="*/ 280100 w 607639"/>
              <a:gd name="connsiteY151" fmla="*/ 406756 h 547799"/>
              <a:gd name="connsiteX152" fmla="*/ 236487 w 607639"/>
              <a:gd name="connsiteY152" fmla="*/ 384004 h 547799"/>
              <a:gd name="connsiteX153" fmla="*/ 217262 w 607639"/>
              <a:gd name="connsiteY153" fmla="*/ 328722 h 547799"/>
              <a:gd name="connsiteX154" fmla="*/ 224027 w 607639"/>
              <a:gd name="connsiteY154" fmla="*/ 241622 h 547799"/>
              <a:gd name="connsiteX155" fmla="*/ 290157 w 607639"/>
              <a:gd name="connsiteY155" fmla="*/ 180474 h 547799"/>
              <a:gd name="connsiteX156" fmla="*/ 356288 w 607639"/>
              <a:gd name="connsiteY156" fmla="*/ 241622 h 547799"/>
              <a:gd name="connsiteX157" fmla="*/ 363053 w 607639"/>
              <a:gd name="connsiteY157" fmla="*/ 328722 h 547799"/>
              <a:gd name="connsiteX158" fmla="*/ 343828 w 607639"/>
              <a:gd name="connsiteY158" fmla="*/ 384004 h 547799"/>
              <a:gd name="connsiteX159" fmla="*/ 300126 w 607639"/>
              <a:gd name="connsiteY159" fmla="*/ 406756 h 547799"/>
              <a:gd name="connsiteX160" fmla="*/ 300126 w 607639"/>
              <a:gd name="connsiteY160" fmla="*/ 489768 h 547799"/>
              <a:gd name="connsiteX161" fmla="*/ 400346 w 607639"/>
              <a:gd name="connsiteY161" fmla="*/ 489768 h 547799"/>
              <a:gd name="connsiteX162" fmla="*/ 400346 w 607639"/>
              <a:gd name="connsiteY162" fmla="*/ 399290 h 547799"/>
              <a:gd name="connsiteX163" fmla="*/ 379608 w 607639"/>
              <a:gd name="connsiteY163" fmla="*/ 399290 h 547799"/>
              <a:gd name="connsiteX164" fmla="*/ 369550 w 607639"/>
              <a:gd name="connsiteY164" fmla="*/ 389336 h 547799"/>
              <a:gd name="connsiteX165" fmla="*/ 379608 w 607639"/>
              <a:gd name="connsiteY165" fmla="*/ 379293 h 547799"/>
              <a:gd name="connsiteX166" fmla="*/ 400346 w 607639"/>
              <a:gd name="connsiteY166" fmla="*/ 379293 h 547799"/>
              <a:gd name="connsiteX167" fmla="*/ 400346 w 607639"/>
              <a:gd name="connsiteY167" fmla="*/ 365961 h 547799"/>
              <a:gd name="connsiteX168" fmla="*/ 391623 w 607639"/>
              <a:gd name="connsiteY168" fmla="*/ 365961 h 547799"/>
              <a:gd name="connsiteX169" fmla="*/ 381566 w 607639"/>
              <a:gd name="connsiteY169" fmla="*/ 355918 h 547799"/>
              <a:gd name="connsiteX170" fmla="*/ 391623 w 607639"/>
              <a:gd name="connsiteY170" fmla="*/ 345964 h 547799"/>
              <a:gd name="connsiteX171" fmla="*/ 400346 w 607639"/>
              <a:gd name="connsiteY171" fmla="*/ 345964 h 547799"/>
              <a:gd name="connsiteX172" fmla="*/ 400346 w 607639"/>
              <a:gd name="connsiteY172" fmla="*/ 252465 h 547799"/>
              <a:gd name="connsiteX173" fmla="*/ 391623 w 607639"/>
              <a:gd name="connsiteY173" fmla="*/ 252465 h 547799"/>
              <a:gd name="connsiteX174" fmla="*/ 381566 w 607639"/>
              <a:gd name="connsiteY174" fmla="*/ 242422 h 547799"/>
              <a:gd name="connsiteX175" fmla="*/ 391623 w 607639"/>
              <a:gd name="connsiteY175" fmla="*/ 232468 h 547799"/>
              <a:gd name="connsiteX176" fmla="*/ 400346 w 607639"/>
              <a:gd name="connsiteY176" fmla="*/ 232468 h 547799"/>
              <a:gd name="connsiteX177" fmla="*/ 400346 w 607639"/>
              <a:gd name="connsiteY177" fmla="*/ 139058 h 547799"/>
              <a:gd name="connsiteX178" fmla="*/ 392959 w 607639"/>
              <a:gd name="connsiteY178" fmla="*/ 139058 h 547799"/>
              <a:gd name="connsiteX179" fmla="*/ 382901 w 607639"/>
              <a:gd name="connsiteY179" fmla="*/ 129014 h 547799"/>
              <a:gd name="connsiteX180" fmla="*/ 392959 w 607639"/>
              <a:gd name="connsiteY180" fmla="*/ 118971 h 547799"/>
              <a:gd name="connsiteX181" fmla="*/ 491220 w 607639"/>
              <a:gd name="connsiteY181" fmla="*/ 118971 h 547799"/>
              <a:gd name="connsiteX182" fmla="*/ 491220 w 607639"/>
              <a:gd name="connsiteY182" fmla="*/ 102351 h 547799"/>
              <a:gd name="connsiteX183" fmla="*/ 498697 w 607639"/>
              <a:gd name="connsiteY183" fmla="*/ 92664 h 547799"/>
              <a:gd name="connsiteX184" fmla="*/ 116318 w 607639"/>
              <a:gd name="connsiteY184" fmla="*/ 20084 h 547799"/>
              <a:gd name="connsiteX185" fmla="*/ 59187 w 607639"/>
              <a:gd name="connsiteY185" fmla="*/ 77137 h 547799"/>
              <a:gd name="connsiteX186" fmla="*/ 116318 w 607639"/>
              <a:gd name="connsiteY186" fmla="*/ 134190 h 547799"/>
              <a:gd name="connsiteX187" fmla="*/ 173450 w 607639"/>
              <a:gd name="connsiteY187" fmla="*/ 77137 h 547799"/>
              <a:gd name="connsiteX188" fmla="*/ 116318 w 607639"/>
              <a:gd name="connsiteY188" fmla="*/ 20084 h 547799"/>
              <a:gd name="connsiteX189" fmla="*/ 116318 w 607639"/>
              <a:gd name="connsiteY189" fmla="*/ 0 h 547799"/>
              <a:gd name="connsiteX190" fmla="*/ 193561 w 607639"/>
              <a:gd name="connsiteY190" fmla="*/ 77137 h 547799"/>
              <a:gd name="connsiteX191" fmla="*/ 116318 w 607639"/>
              <a:gd name="connsiteY191" fmla="*/ 154185 h 547799"/>
              <a:gd name="connsiteX192" fmla="*/ 39164 w 607639"/>
              <a:gd name="connsiteY192" fmla="*/ 77137 h 547799"/>
              <a:gd name="connsiteX193" fmla="*/ 116318 w 607639"/>
              <a:gd name="connsiteY193" fmla="*/ 0 h 54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07639" h="547799">
                <a:moveTo>
                  <a:pt x="10057" y="527829"/>
                </a:moveTo>
                <a:lnTo>
                  <a:pt x="597582" y="527829"/>
                </a:lnTo>
                <a:cubicBezTo>
                  <a:pt x="603100" y="527829"/>
                  <a:pt x="607639" y="532267"/>
                  <a:pt x="607639" y="537858"/>
                </a:cubicBezTo>
                <a:cubicBezTo>
                  <a:pt x="607639" y="543361"/>
                  <a:pt x="603100" y="547799"/>
                  <a:pt x="597582" y="547799"/>
                </a:cubicBezTo>
                <a:lnTo>
                  <a:pt x="10057" y="547799"/>
                </a:lnTo>
                <a:cubicBezTo>
                  <a:pt x="4450" y="547799"/>
                  <a:pt x="0" y="543361"/>
                  <a:pt x="0" y="537858"/>
                </a:cubicBezTo>
                <a:cubicBezTo>
                  <a:pt x="0" y="532267"/>
                  <a:pt x="4450" y="527829"/>
                  <a:pt x="10057" y="527829"/>
                </a:cubicBezTo>
                <a:close/>
                <a:moveTo>
                  <a:pt x="43168" y="443463"/>
                </a:moveTo>
                <a:lnTo>
                  <a:pt x="41121" y="489768"/>
                </a:lnTo>
                <a:lnTo>
                  <a:pt x="53314" y="489768"/>
                </a:lnTo>
                <a:lnTo>
                  <a:pt x="51267" y="443463"/>
                </a:lnTo>
                <a:close/>
                <a:moveTo>
                  <a:pt x="520764" y="399294"/>
                </a:moveTo>
                <a:lnTo>
                  <a:pt x="520764" y="459398"/>
                </a:lnTo>
                <a:lnTo>
                  <a:pt x="537858" y="459398"/>
                </a:lnTo>
                <a:lnTo>
                  <a:pt x="537858" y="399294"/>
                </a:lnTo>
                <a:close/>
                <a:moveTo>
                  <a:pt x="420372" y="399290"/>
                </a:moveTo>
                <a:lnTo>
                  <a:pt x="420372" y="489768"/>
                </a:lnTo>
                <a:lnTo>
                  <a:pt x="441733" y="489768"/>
                </a:lnTo>
                <a:lnTo>
                  <a:pt x="441733" y="399290"/>
                </a:lnTo>
                <a:close/>
                <a:moveTo>
                  <a:pt x="510704" y="379289"/>
                </a:moveTo>
                <a:lnTo>
                  <a:pt x="547919" y="379289"/>
                </a:lnTo>
                <a:cubicBezTo>
                  <a:pt x="553439" y="379289"/>
                  <a:pt x="557890" y="383823"/>
                  <a:pt x="557890" y="389336"/>
                </a:cubicBezTo>
                <a:lnTo>
                  <a:pt x="557890" y="469445"/>
                </a:lnTo>
                <a:cubicBezTo>
                  <a:pt x="557890" y="474958"/>
                  <a:pt x="553439" y="479492"/>
                  <a:pt x="547919" y="479492"/>
                </a:cubicBezTo>
                <a:lnTo>
                  <a:pt x="510704" y="479492"/>
                </a:lnTo>
                <a:cubicBezTo>
                  <a:pt x="505184" y="479492"/>
                  <a:pt x="500732" y="474958"/>
                  <a:pt x="500732" y="469445"/>
                </a:cubicBezTo>
                <a:lnTo>
                  <a:pt x="500732" y="389336"/>
                </a:lnTo>
                <a:cubicBezTo>
                  <a:pt x="500732" y="383823"/>
                  <a:pt x="505184" y="379289"/>
                  <a:pt x="510704" y="379289"/>
                </a:cubicBezTo>
                <a:close/>
                <a:moveTo>
                  <a:pt x="520764" y="285900"/>
                </a:moveTo>
                <a:lnTo>
                  <a:pt x="520764" y="345961"/>
                </a:lnTo>
                <a:lnTo>
                  <a:pt x="537858" y="345961"/>
                </a:lnTo>
                <a:lnTo>
                  <a:pt x="537858" y="285900"/>
                </a:lnTo>
                <a:close/>
                <a:moveTo>
                  <a:pt x="451257" y="285900"/>
                </a:moveTo>
                <a:lnTo>
                  <a:pt x="451257" y="345961"/>
                </a:lnTo>
                <a:lnTo>
                  <a:pt x="468351" y="345961"/>
                </a:lnTo>
                <a:lnTo>
                  <a:pt x="468351" y="285900"/>
                </a:lnTo>
                <a:close/>
                <a:moveTo>
                  <a:pt x="510704" y="265820"/>
                </a:moveTo>
                <a:lnTo>
                  <a:pt x="547919" y="265820"/>
                </a:lnTo>
                <a:cubicBezTo>
                  <a:pt x="553439" y="265820"/>
                  <a:pt x="557890" y="270351"/>
                  <a:pt x="557890" y="275860"/>
                </a:cubicBezTo>
                <a:lnTo>
                  <a:pt x="557890" y="355912"/>
                </a:lnTo>
                <a:cubicBezTo>
                  <a:pt x="557890" y="361421"/>
                  <a:pt x="553439" y="365952"/>
                  <a:pt x="547919" y="365952"/>
                </a:cubicBezTo>
                <a:lnTo>
                  <a:pt x="510704" y="365952"/>
                </a:lnTo>
                <a:cubicBezTo>
                  <a:pt x="505184" y="365952"/>
                  <a:pt x="500732" y="361421"/>
                  <a:pt x="500732" y="355912"/>
                </a:cubicBezTo>
                <a:lnTo>
                  <a:pt x="500732" y="275860"/>
                </a:lnTo>
                <a:cubicBezTo>
                  <a:pt x="500732" y="270351"/>
                  <a:pt x="505184" y="265820"/>
                  <a:pt x="510704" y="265820"/>
                </a:cubicBezTo>
                <a:close/>
                <a:moveTo>
                  <a:pt x="441197" y="265820"/>
                </a:moveTo>
                <a:lnTo>
                  <a:pt x="478412" y="265820"/>
                </a:lnTo>
                <a:cubicBezTo>
                  <a:pt x="483932" y="265820"/>
                  <a:pt x="488383" y="270351"/>
                  <a:pt x="488383" y="275860"/>
                </a:cubicBezTo>
                <a:lnTo>
                  <a:pt x="488383" y="355912"/>
                </a:lnTo>
                <a:cubicBezTo>
                  <a:pt x="488383" y="361421"/>
                  <a:pt x="483932" y="365952"/>
                  <a:pt x="478412" y="365952"/>
                </a:cubicBezTo>
                <a:lnTo>
                  <a:pt x="441197" y="365952"/>
                </a:lnTo>
                <a:cubicBezTo>
                  <a:pt x="435677" y="365952"/>
                  <a:pt x="431225" y="361421"/>
                  <a:pt x="431225" y="355912"/>
                </a:cubicBezTo>
                <a:lnTo>
                  <a:pt x="431225" y="275860"/>
                </a:lnTo>
                <a:cubicBezTo>
                  <a:pt x="431225" y="270351"/>
                  <a:pt x="435677" y="265820"/>
                  <a:pt x="441197" y="265820"/>
                </a:cubicBezTo>
                <a:close/>
                <a:moveTo>
                  <a:pt x="123184" y="249799"/>
                </a:moveTo>
                <a:cubicBezTo>
                  <a:pt x="116953" y="249799"/>
                  <a:pt x="111435" y="252998"/>
                  <a:pt x="108142" y="257798"/>
                </a:cubicBezTo>
                <a:lnTo>
                  <a:pt x="138136" y="257798"/>
                </a:lnTo>
                <a:cubicBezTo>
                  <a:pt x="134932" y="252998"/>
                  <a:pt x="129414" y="249799"/>
                  <a:pt x="123184" y="249799"/>
                </a:cubicBezTo>
                <a:close/>
                <a:moveTo>
                  <a:pt x="290157" y="200472"/>
                </a:moveTo>
                <a:cubicBezTo>
                  <a:pt x="266126" y="200472"/>
                  <a:pt x="245833" y="219225"/>
                  <a:pt x="243964" y="243133"/>
                </a:cubicBezTo>
                <a:lnTo>
                  <a:pt x="237199" y="330322"/>
                </a:lnTo>
                <a:cubicBezTo>
                  <a:pt x="236042" y="345164"/>
                  <a:pt x="241027" y="359473"/>
                  <a:pt x="251173" y="370405"/>
                </a:cubicBezTo>
                <a:cubicBezTo>
                  <a:pt x="259006" y="378849"/>
                  <a:pt x="269063" y="384359"/>
                  <a:pt x="280100" y="386492"/>
                </a:cubicBezTo>
                <a:lnTo>
                  <a:pt x="280100" y="363917"/>
                </a:lnTo>
                <a:cubicBezTo>
                  <a:pt x="280100" y="358407"/>
                  <a:pt x="284639" y="353963"/>
                  <a:pt x="290157" y="353963"/>
                </a:cubicBezTo>
                <a:cubicBezTo>
                  <a:pt x="295676" y="353963"/>
                  <a:pt x="300126" y="358407"/>
                  <a:pt x="300126" y="363917"/>
                </a:cubicBezTo>
                <a:lnTo>
                  <a:pt x="300126" y="386492"/>
                </a:lnTo>
                <a:cubicBezTo>
                  <a:pt x="311163" y="384359"/>
                  <a:pt x="321220" y="378849"/>
                  <a:pt x="329053" y="370405"/>
                </a:cubicBezTo>
                <a:cubicBezTo>
                  <a:pt x="339288" y="359473"/>
                  <a:pt x="344184" y="345164"/>
                  <a:pt x="343027" y="330322"/>
                </a:cubicBezTo>
                <a:lnTo>
                  <a:pt x="336262" y="243133"/>
                </a:lnTo>
                <a:cubicBezTo>
                  <a:pt x="334393" y="219225"/>
                  <a:pt x="314189" y="200472"/>
                  <a:pt x="290157" y="200472"/>
                </a:cubicBezTo>
                <a:close/>
                <a:moveTo>
                  <a:pt x="520764" y="172416"/>
                </a:moveTo>
                <a:lnTo>
                  <a:pt x="520764" y="232488"/>
                </a:lnTo>
                <a:lnTo>
                  <a:pt x="537858" y="232488"/>
                </a:lnTo>
                <a:lnTo>
                  <a:pt x="537858" y="172416"/>
                </a:lnTo>
                <a:close/>
                <a:moveTo>
                  <a:pt x="451257" y="172416"/>
                </a:moveTo>
                <a:lnTo>
                  <a:pt x="451257" y="232488"/>
                </a:lnTo>
                <a:lnTo>
                  <a:pt x="468351" y="232488"/>
                </a:lnTo>
                <a:lnTo>
                  <a:pt x="468351" y="172416"/>
                </a:lnTo>
                <a:close/>
                <a:moveTo>
                  <a:pt x="510704" y="152421"/>
                </a:moveTo>
                <a:lnTo>
                  <a:pt x="547919" y="152421"/>
                </a:lnTo>
                <a:cubicBezTo>
                  <a:pt x="553439" y="152421"/>
                  <a:pt x="557890" y="156864"/>
                  <a:pt x="557890" y="162374"/>
                </a:cubicBezTo>
                <a:lnTo>
                  <a:pt x="557890" y="242441"/>
                </a:lnTo>
                <a:cubicBezTo>
                  <a:pt x="557890" y="248040"/>
                  <a:pt x="553439" y="252483"/>
                  <a:pt x="547919" y="252483"/>
                </a:cubicBezTo>
                <a:lnTo>
                  <a:pt x="510704" y="252483"/>
                </a:lnTo>
                <a:cubicBezTo>
                  <a:pt x="505184" y="252483"/>
                  <a:pt x="500732" y="248040"/>
                  <a:pt x="500732" y="242441"/>
                </a:cubicBezTo>
                <a:lnTo>
                  <a:pt x="500732" y="162374"/>
                </a:lnTo>
                <a:cubicBezTo>
                  <a:pt x="500732" y="156864"/>
                  <a:pt x="505184" y="152421"/>
                  <a:pt x="510704" y="152421"/>
                </a:cubicBezTo>
                <a:close/>
                <a:moveTo>
                  <a:pt x="441197" y="152421"/>
                </a:moveTo>
                <a:lnTo>
                  <a:pt x="478412" y="152421"/>
                </a:lnTo>
                <a:cubicBezTo>
                  <a:pt x="483932" y="152421"/>
                  <a:pt x="488383" y="156864"/>
                  <a:pt x="488383" y="162374"/>
                </a:cubicBezTo>
                <a:lnTo>
                  <a:pt x="488383" y="242441"/>
                </a:lnTo>
                <a:cubicBezTo>
                  <a:pt x="488383" y="248040"/>
                  <a:pt x="483932" y="252483"/>
                  <a:pt x="478412" y="252483"/>
                </a:cubicBezTo>
                <a:lnTo>
                  <a:pt x="441197" y="252483"/>
                </a:lnTo>
                <a:cubicBezTo>
                  <a:pt x="435677" y="252483"/>
                  <a:pt x="431225" y="248040"/>
                  <a:pt x="431225" y="242441"/>
                </a:cubicBezTo>
                <a:lnTo>
                  <a:pt x="431225" y="162374"/>
                </a:lnTo>
                <a:cubicBezTo>
                  <a:pt x="431225" y="156864"/>
                  <a:pt x="435677" y="152421"/>
                  <a:pt x="441197" y="152421"/>
                </a:cubicBezTo>
                <a:close/>
                <a:moveTo>
                  <a:pt x="420372" y="139058"/>
                </a:moveTo>
                <a:lnTo>
                  <a:pt x="420372" y="379293"/>
                </a:lnTo>
                <a:lnTo>
                  <a:pt x="451791" y="379293"/>
                </a:lnTo>
                <a:cubicBezTo>
                  <a:pt x="457309" y="379293"/>
                  <a:pt x="461849" y="383826"/>
                  <a:pt x="461849" y="389336"/>
                </a:cubicBezTo>
                <a:lnTo>
                  <a:pt x="461849" y="489768"/>
                </a:lnTo>
                <a:lnTo>
                  <a:pt x="568744" y="489768"/>
                </a:lnTo>
                <a:lnTo>
                  <a:pt x="568744" y="139058"/>
                </a:lnTo>
                <a:close/>
                <a:moveTo>
                  <a:pt x="547383" y="100574"/>
                </a:moveTo>
                <a:lnTo>
                  <a:pt x="511247" y="109995"/>
                </a:lnTo>
                <a:lnTo>
                  <a:pt x="511247" y="118971"/>
                </a:lnTo>
                <a:lnTo>
                  <a:pt x="547383" y="118971"/>
                </a:lnTo>
                <a:close/>
                <a:moveTo>
                  <a:pt x="554859" y="77910"/>
                </a:moveTo>
                <a:cubicBezTo>
                  <a:pt x="557885" y="77199"/>
                  <a:pt x="561089" y="77821"/>
                  <a:pt x="563493" y="79688"/>
                </a:cubicBezTo>
                <a:cubicBezTo>
                  <a:pt x="565985" y="81554"/>
                  <a:pt x="567409" y="84487"/>
                  <a:pt x="567409" y="87598"/>
                </a:cubicBezTo>
                <a:lnTo>
                  <a:pt x="567409" y="118971"/>
                </a:lnTo>
                <a:lnTo>
                  <a:pt x="597582" y="118971"/>
                </a:lnTo>
                <a:cubicBezTo>
                  <a:pt x="603100" y="118971"/>
                  <a:pt x="607639" y="123504"/>
                  <a:pt x="607639" y="129014"/>
                </a:cubicBezTo>
                <a:cubicBezTo>
                  <a:pt x="607639" y="134525"/>
                  <a:pt x="603100" y="139058"/>
                  <a:pt x="597582" y="139058"/>
                </a:cubicBezTo>
                <a:lnTo>
                  <a:pt x="588770" y="139058"/>
                </a:lnTo>
                <a:lnTo>
                  <a:pt x="588770" y="232468"/>
                </a:lnTo>
                <a:lnTo>
                  <a:pt x="597493" y="232468"/>
                </a:lnTo>
                <a:cubicBezTo>
                  <a:pt x="603011" y="232468"/>
                  <a:pt x="607550" y="236912"/>
                  <a:pt x="607550" y="242422"/>
                </a:cubicBezTo>
                <a:cubicBezTo>
                  <a:pt x="607550" y="248021"/>
                  <a:pt x="603011" y="252465"/>
                  <a:pt x="597493" y="252465"/>
                </a:cubicBezTo>
                <a:lnTo>
                  <a:pt x="588770" y="252465"/>
                </a:lnTo>
                <a:lnTo>
                  <a:pt x="588770" y="345964"/>
                </a:lnTo>
                <a:lnTo>
                  <a:pt x="597493" y="345964"/>
                </a:lnTo>
                <a:cubicBezTo>
                  <a:pt x="603011" y="345964"/>
                  <a:pt x="607550" y="350408"/>
                  <a:pt x="607550" y="355918"/>
                </a:cubicBezTo>
                <a:cubicBezTo>
                  <a:pt x="607550" y="361429"/>
                  <a:pt x="603011" y="365961"/>
                  <a:pt x="597493" y="365961"/>
                </a:cubicBezTo>
                <a:lnTo>
                  <a:pt x="588770" y="365961"/>
                </a:lnTo>
                <a:lnTo>
                  <a:pt x="588770" y="489768"/>
                </a:lnTo>
                <a:lnTo>
                  <a:pt x="597582" y="489768"/>
                </a:lnTo>
                <a:cubicBezTo>
                  <a:pt x="603100" y="489768"/>
                  <a:pt x="607639" y="494211"/>
                  <a:pt x="607639" y="499811"/>
                </a:cubicBezTo>
                <a:cubicBezTo>
                  <a:pt x="607639" y="505321"/>
                  <a:pt x="603100" y="509765"/>
                  <a:pt x="597582" y="509765"/>
                </a:cubicBezTo>
                <a:lnTo>
                  <a:pt x="10057" y="509765"/>
                </a:lnTo>
                <a:cubicBezTo>
                  <a:pt x="4450" y="509765"/>
                  <a:pt x="0" y="505321"/>
                  <a:pt x="0" y="499811"/>
                </a:cubicBezTo>
                <a:cubicBezTo>
                  <a:pt x="0" y="494211"/>
                  <a:pt x="4450" y="489768"/>
                  <a:pt x="10057" y="489768"/>
                </a:cubicBezTo>
                <a:lnTo>
                  <a:pt x="21005" y="489768"/>
                </a:lnTo>
                <a:lnTo>
                  <a:pt x="23586" y="432975"/>
                </a:lnTo>
                <a:cubicBezTo>
                  <a:pt x="23764" y="427642"/>
                  <a:pt x="28214" y="423465"/>
                  <a:pt x="33555" y="423465"/>
                </a:cubicBezTo>
                <a:lnTo>
                  <a:pt x="37204" y="423465"/>
                </a:lnTo>
                <a:lnTo>
                  <a:pt x="37204" y="291127"/>
                </a:lnTo>
                <a:cubicBezTo>
                  <a:pt x="37204" y="257353"/>
                  <a:pt x="64796" y="229801"/>
                  <a:pt x="98618" y="229801"/>
                </a:cubicBezTo>
                <a:lnTo>
                  <a:pt x="123184" y="229801"/>
                </a:lnTo>
                <a:cubicBezTo>
                  <a:pt x="144189" y="229801"/>
                  <a:pt x="161278" y="246866"/>
                  <a:pt x="161278" y="267841"/>
                </a:cubicBezTo>
                <a:cubicBezTo>
                  <a:pt x="161278" y="273351"/>
                  <a:pt x="156739" y="277884"/>
                  <a:pt x="151220" y="277884"/>
                </a:cubicBezTo>
                <a:lnTo>
                  <a:pt x="95058" y="277884"/>
                </a:lnTo>
                <a:cubicBezTo>
                  <a:pt x="89540" y="277884"/>
                  <a:pt x="85089" y="273351"/>
                  <a:pt x="85089" y="267841"/>
                </a:cubicBezTo>
                <a:cubicBezTo>
                  <a:pt x="85089" y="261797"/>
                  <a:pt x="86513" y="256020"/>
                  <a:pt x="89006" y="250954"/>
                </a:cubicBezTo>
                <a:cubicBezTo>
                  <a:pt x="70848" y="255309"/>
                  <a:pt x="57231" y="271663"/>
                  <a:pt x="57231" y="291127"/>
                </a:cubicBezTo>
                <a:lnTo>
                  <a:pt x="57231" y="423465"/>
                </a:lnTo>
                <a:lnTo>
                  <a:pt x="60880" y="423465"/>
                </a:lnTo>
                <a:cubicBezTo>
                  <a:pt x="66220" y="423465"/>
                  <a:pt x="70670" y="427642"/>
                  <a:pt x="70848" y="432975"/>
                </a:cubicBezTo>
                <a:lnTo>
                  <a:pt x="73341" y="489768"/>
                </a:lnTo>
                <a:lnTo>
                  <a:pt x="280100" y="489768"/>
                </a:lnTo>
                <a:lnTo>
                  <a:pt x="280100" y="406756"/>
                </a:lnTo>
                <a:cubicBezTo>
                  <a:pt x="263456" y="404356"/>
                  <a:pt x="247969" y="396446"/>
                  <a:pt x="236487" y="384004"/>
                </a:cubicBezTo>
                <a:cubicBezTo>
                  <a:pt x="222691" y="369161"/>
                  <a:pt x="215660" y="348986"/>
                  <a:pt x="217262" y="328722"/>
                </a:cubicBezTo>
                <a:lnTo>
                  <a:pt x="224027" y="241622"/>
                </a:lnTo>
                <a:cubicBezTo>
                  <a:pt x="226697" y="207315"/>
                  <a:pt x="255712" y="180474"/>
                  <a:pt x="290157" y="180474"/>
                </a:cubicBezTo>
                <a:cubicBezTo>
                  <a:pt x="324513" y="180474"/>
                  <a:pt x="353618" y="207315"/>
                  <a:pt x="356288" y="241622"/>
                </a:cubicBezTo>
                <a:lnTo>
                  <a:pt x="363053" y="328722"/>
                </a:lnTo>
                <a:cubicBezTo>
                  <a:pt x="364655" y="348986"/>
                  <a:pt x="357623" y="369161"/>
                  <a:pt x="343828" y="384004"/>
                </a:cubicBezTo>
                <a:cubicBezTo>
                  <a:pt x="332257" y="396446"/>
                  <a:pt x="316770" y="404445"/>
                  <a:pt x="300126" y="406756"/>
                </a:cubicBezTo>
                <a:lnTo>
                  <a:pt x="300126" y="489768"/>
                </a:lnTo>
                <a:lnTo>
                  <a:pt x="400346" y="489768"/>
                </a:lnTo>
                <a:lnTo>
                  <a:pt x="400346" y="399290"/>
                </a:lnTo>
                <a:lnTo>
                  <a:pt x="379608" y="399290"/>
                </a:lnTo>
                <a:cubicBezTo>
                  <a:pt x="374089" y="399290"/>
                  <a:pt x="369550" y="394847"/>
                  <a:pt x="369550" y="389336"/>
                </a:cubicBezTo>
                <a:cubicBezTo>
                  <a:pt x="369550" y="383826"/>
                  <a:pt x="374089" y="379293"/>
                  <a:pt x="379608" y="379293"/>
                </a:cubicBezTo>
                <a:lnTo>
                  <a:pt x="400346" y="379293"/>
                </a:lnTo>
                <a:lnTo>
                  <a:pt x="400346" y="365961"/>
                </a:lnTo>
                <a:lnTo>
                  <a:pt x="391623" y="365961"/>
                </a:lnTo>
                <a:cubicBezTo>
                  <a:pt x="386105" y="365961"/>
                  <a:pt x="381566" y="361429"/>
                  <a:pt x="381566" y="355918"/>
                </a:cubicBezTo>
                <a:cubicBezTo>
                  <a:pt x="381566" y="350408"/>
                  <a:pt x="386105" y="345964"/>
                  <a:pt x="391623" y="345964"/>
                </a:cubicBezTo>
                <a:lnTo>
                  <a:pt x="400346" y="345964"/>
                </a:lnTo>
                <a:lnTo>
                  <a:pt x="400346" y="252465"/>
                </a:lnTo>
                <a:lnTo>
                  <a:pt x="391623" y="252465"/>
                </a:lnTo>
                <a:cubicBezTo>
                  <a:pt x="386105" y="252465"/>
                  <a:pt x="381566" y="248021"/>
                  <a:pt x="381566" y="242422"/>
                </a:cubicBezTo>
                <a:cubicBezTo>
                  <a:pt x="381566" y="236912"/>
                  <a:pt x="386105" y="232468"/>
                  <a:pt x="391623" y="232468"/>
                </a:cubicBezTo>
                <a:lnTo>
                  <a:pt x="400346" y="232468"/>
                </a:lnTo>
                <a:lnTo>
                  <a:pt x="400346" y="139058"/>
                </a:lnTo>
                <a:lnTo>
                  <a:pt x="392959" y="139058"/>
                </a:lnTo>
                <a:cubicBezTo>
                  <a:pt x="387440" y="139058"/>
                  <a:pt x="382901" y="134525"/>
                  <a:pt x="382901" y="129014"/>
                </a:cubicBezTo>
                <a:cubicBezTo>
                  <a:pt x="382901" y="123504"/>
                  <a:pt x="387440" y="118971"/>
                  <a:pt x="392959" y="118971"/>
                </a:cubicBezTo>
                <a:lnTo>
                  <a:pt x="491220" y="118971"/>
                </a:lnTo>
                <a:lnTo>
                  <a:pt x="491220" y="102351"/>
                </a:lnTo>
                <a:cubicBezTo>
                  <a:pt x="491220" y="97730"/>
                  <a:pt x="494336" y="93819"/>
                  <a:pt x="498697" y="92664"/>
                </a:cubicBezTo>
                <a:close/>
                <a:moveTo>
                  <a:pt x="116318" y="20084"/>
                </a:moveTo>
                <a:cubicBezTo>
                  <a:pt x="84816" y="20084"/>
                  <a:pt x="59187" y="45678"/>
                  <a:pt x="59187" y="77137"/>
                </a:cubicBezTo>
                <a:cubicBezTo>
                  <a:pt x="59187" y="108596"/>
                  <a:pt x="84816" y="134190"/>
                  <a:pt x="116318" y="134190"/>
                </a:cubicBezTo>
                <a:cubicBezTo>
                  <a:pt x="147821" y="134190"/>
                  <a:pt x="173450" y="108596"/>
                  <a:pt x="173450" y="77137"/>
                </a:cubicBezTo>
                <a:cubicBezTo>
                  <a:pt x="173450" y="45678"/>
                  <a:pt x="147821" y="20084"/>
                  <a:pt x="116318" y="20084"/>
                </a:cubicBezTo>
                <a:close/>
                <a:moveTo>
                  <a:pt x="116318" y="0"/>
                </a:moveTo>
                <a:cubicBezTo>
                  <a:pt x="158944" y="0"/>
                  <a:pt x="193561" y="34569"/>
                  <a:pt x="193561" y="77137"/>
                </a:cubicBezTo>
                <a:cubicBezTo>
                  <a:pt x="193561" y="119616"/>
                  <a:pt x="158944" y="154185"/>
                  <a:pt x="116318" y="154185"/>
                </a:cubicBezTo>
                <a:cubicBezTo>
                  <a:pt x="73781" y="154185"/>
                  <a:pt x="39164" y="119616"/>
                  <a:pt x="39164" y="77137"/>
                </a:cubicBezTo>
                <a:cubicBezTo>
                  <a:pt x="39164" y="34569"/>
                  <a:pt x="73781" y="0"/>
                  <a:pt x="116318" y="0"/>
                </a:cubicBezTo>
                <a:close/>
              </a:path>
            </a:pathLst>
          </a:custGeom>
          <a:gradFill>
            <a:gsLst>
              <a:gs pos="47000">
                <a:schemeClr val="bg1">
                  <a:lumMod val="50000"/>
                  <a:alpha val="69000"/>
                </a:schemeClr>
              </a:gs>
              <a:gs pos="0">
                <a:schemeClr val="tx1">
                  <a:lumMod val="85000"/>
                  <a:lumOff val="15000"/>
                  <a:alpha val="34000"/>
                </a:schemeClr>
              </a:gs>
              <a:gs pos="100000">
                <a:schemeClr val="tx1">
                  <a:lumMod val="85000"/>
                  <a:lumOff val="15000"/>
                  <a:alpha val="0"/>
                </a:schemeClr>
              </a:gs>
            </a:gsLst>
            <a:lin ang="5400000" scaled="1"/>
          </a:gradFill>
          <a:ln w="0">
            <a:noFill/>
          </a:ln>
        </p:spPr>
        <p:txBody>
          <a:bodyPr/>
          <a:lstStyle/>
          <a:p>
            <a:endParaRPr lang="zh-CN" altLang="en-US" sz="144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4AF95DF-6B6D-429D-A43A-45BA19B5710D}"/>
              </a:ext>
            </a:extLst>
          </p:cNvPr>
          <p:cNvGrpSpPr/>
          <p:nvPr/>
        </p:nvGrpSpPr>
        <p:grpSpPr>
          <a:xfrm>
            <a:off x="6971133" y="1548433"/>
            <a:ext cx="5159540" cy="1650850"/>
            <a:chOff x="2447208" y="1644484"/>
            <a:chExt cx="5159654" cy="1650887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80B74CDE-A7EA-47A0-9EEA-C75DBCFC99A4}"/>
                </a:ext>
              </a:extLst>
            </p:cNvPr>
            <p:cNvSpPr/>
            <p:nvPr/>
          </p:nvSpPr>
          <p:spPr>
            <a:xfrm>
              <a:off x="2447208" y="1644484"/>
              <a:ext cx="1317592" cy="9138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36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好住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6092FCB6-F293-469A-A745-DA677F1FA756}"/>
                </a:ext>
              </a:extLst>
            </p:cNvPr>
            <p:cNvSpPr/>
            <p:nvPr/>
          </p:nvSpPr>
          <p:spPr>
            <a:xfrm>
              <a:off x="2542008" y="2282320"/>
              <a:ext cx="5016579" cy="731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70000"/>
                </a:lnSpc>
                <a:buSzPct val="25000"/>
              </a:pPr>
              <a:r>
                <a:rPr lang="zh-CN" altLang="en-US" sz="28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私密空间，日常生活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D31D1046-F7D2-4C38-A4A7-7A472FB42C99}"/>
                </a:ext>
              </a:extLst>
            </p:cNvPr>
            <p:cNvSpPr/>
            <p:nvPr/>
          </p:nvSpPr>
          <p:spPr>
            <a:xfrm>
              <a:off x="2590283" y="2977969"/>
              <a:ext cx="5016579" cy="317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PRIVATE SPACE, EVERYDAY LIFE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6" name="complex_201398">
            <a:extLst>
              <a:ext uri="{FF2B5EF4-FFF2-40B4-BE49-F238E27FC236}">
                <a16:creationId xmlns="" xmlns:a16="http://schemas.microsoft.com/office/drawing/2014/main" id="{E1416C2B-687C-4EF8-AB37-D18D0F03B6A7}"/>
              </a:ext>
            </a:extLst>
          </p:cNvPr>
          <p:cNvSpPr>
            <a:spLocks noChangeAspect="1"/>
          </p:cNvSpPr>
          <p:nvPr/>
        </p:nvSpPr>
        <p:spPr bwMode="auto">
          <a:xfrm>
            <a:off x="8266952" y="3623525"/>
            <a:ext cx="898186" cy="75660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51291" h="464390">
                <a:moveTo>
                  <a:pt x="153571" y="454275"/>
                </a:moveTo>
                <a:lnTo>
                  <a:pt x="548303" y="454275"/>
                </a:lnTo>
                <a:lnTo>
                  <a:pt x="545432" y="464390"/>
                </a:lnTo>
                <a:lnTo>
                  <a:pt x="157877" y="464390"/>
                </a:lnTo>
                <a:close/>
                <a:moveTo>
                  <a:pt x="327304" y="428604"/>
                </a:moveTo>
                <a:lnTo>
                  <a:pt x="321561" y="447265"/>
                </a:lnTo>
                <a:lnTo>
                  <a:pt x="373250" y="447265"/>
                </a:lnTo>
                <a:lnTo>
                  <a:pt x="366071" y="428604"/>
                </a:lnTo>
                <a:close/>
                <a:moveTo>
                  <a:pt x="193774" y="397025"/>
                </a:moveTo>
                <a:lnTo>
                  <a:pt x="180851" y="425734"/>
                </a:lnTo>
                <a:lnTo>
                  <a:pt x="522575" y="425734"/>
                </a:lnTo>
                <a:lnTo>
                  <a:pt x="512524" y="397025"/>
                </a:lnTo>
                <a:close/>
                <a:moveTo>
                  <a:pt x="180851" y="391283"/>
                </a:moveTo>
                <a:lnTo>
                  <a:pt x="531190" y="391283"/>
                </a:lnTo>
                <a:lnTo>
                  <a:pt x="551291" y="447265"/>
                </a:lnTo>
                <a:lnTo>
                  <a:pt x="549855" y="450136"/>
                </a:lnTo>
                <a:lnTo>
                  <a:pt x="153571" y="450136"/>
                </a:lnTo>
                <a:close/>
                <a:moveTo>
                  <a:pt x="199538" y="212061"/>
                </a:moveTo>
                <a:lnTo>
                  <a:pt x="199538" y="282376"/>
                </a:lnTo>
                <a:lnTo>
                  <a:pt x="199538" y="362736"/>
                </a:lnTo>
                <a:lnTo>
                  <a:pt x="403358" y="362736"/>
                </a:lnTo>
                <a:lnTo>
                  <a:pt x="508139" y="362736"/>
                </a:lnTo>
                <a:lnTo>
                  <a:pt x="508139" y="275201"/>
                </a:lnTo>
                <a:lnTo>
                  <a:pt x="508139" y="212061"/>
                </a:lnTo>
                <a:lnTo>
                  <a:pt x="289965" y="212061"/>
                </a:lnTo>
                <a:close/>
                <a:moveTo>
                  <a:pt x="188055" y="197711"/>
                </a:moveTo>
                <a:lnTo>
                  <a:pt x="295706" y="197711"/>
                </a:lnTo>
                <a:lnTo>
                  <a:pt x="518186" y="197711"/>
                </a:lnTo>
                <a:lnTo>
                  <a:pt x="518186" y="278071"/>
                </a:lnTo>
                <a:lnTo>
                  <a:pt x="518186" y="375651"/>
                </a:lnTo>
                <a:lnTo>
                  <a:pt x="396181" y="375651"/>
                </a:lnTo>
                <a:lnTo>
                  <a:pt x="188055" y="375651"/>
                </a:lnTo>
                <a:lnTo>
                  <a:pt x="188055" y="280941"/>
                </a:lnTo>
                <a:close/>
                <a:moveTo>
                  <a:pt x="120643" y="121858"/>
                </a:moveTo>
                <a:cubicBezTo>
                  <a:pt x="119208" y="121858"/>
                  <a:pt x="116338" y="123292"/>
                  <a:pt x="113467" y="123292"/>
                </a:cubicBezTo>
                <a:cubicBezTo>
                  <a:pt x="100552" y="126159"/>
                  <a:pt x="87637" y="129025"/>
                  <a:pt x="74721" y="131892"/>
                </a:cubicBezTo>
                <a:cubicBezTo>
                  <a:pt x="70416" y="150528"/>
                  <a:pt x="68981" y="170596"/>
                  <a:pt x="70416" y="189231"/>
                </a:cubicBezTo>
                <a:cubicBezTo>
                  <a:pt x="70416" y="207866"/>
                  <a:pt x="73286" y="226501"/>
                  <a:pt x="79026" y="245137"/>
                </a:cubicBezTo>
                <a:cubicBezTo>
                  <a:pt x="89072" y="248004"/>
                  <a:pt x="100552" y="249437"/>
                  <a:pt x="110597" y="252304"/>
                </a:cubicBezTo>
                <a:cubicBezTo>
                  <a:pt x="114902" y="252304"/>
                  <a:pt x="119208" y="253737"/>
                  <a:pt x="123513" y="253737"/>
                </a:cubicBezTo>
                <a:cubicBezTo>
                  <a:pt x="119208" y="232235"/>
                  <a:pt x="114902" y="210733"/>
                  <a:pt x="114902" y="187798"/>
                </a:cubicBezTo>
                <a:cubicBezTo>
                  <a:pt x="114902" y="166296"/>
                  <a:pt x="116338" y="143360"/>
                  <a:pt x="120643" y="121858"/>
                </a:cubicBezTo>
                <a:close/>
                <a:moveTo>
                  <a:pt x="165129" y="30116"/>
                </a:moveTo>
                <a:cubicBezTo>
                  <a:pt x="159389" y="43017"/>
                  <a:pt x="155084" y="55918"/>
                  <a:pt x="152214" y="68820"/>
                </a:cubicBezTo>
                <a:cubicBezTo>
                  <a:pt x="149344" y="78854"/>
                  <a:pt x="146473" y="88888"/>
                  <a:pt x="143603" y="98923"/>
                </a:cubicBezTo>
                <a:cubicBezTo>
                  <a:pt x="160824" y="96056"/>
                  <a:pt x="176610" y="96056"/>
                  <a:pt x="193830" y="96056"/>
                </a:cubicBezTo>
                <a:cubicBezTo>
                  <a:pt x="202440" y="96056"/>
                  <a:pt x="209616" y="96056"/>
                  <a:pt x="218226" y="97489"/>
                </a:cubicBezTo>
                <a:cubicBezTo>
                  <a:pt x="215356" y="88888"/>
                  <a:pt x="213921" y="80287"/>
                  <a:pt x="211051" y="70253"/>
                </a:cubicBezTo>
                <a:cubicBezTo>
                  <a:pt x="206745" y="57352"/>
                  <a:pt x="202440" y="44451"/>
                  <a:pt x="196700" y="32983"/>
                </a:cubicBezTo>
                <a:cubicBezTo>
                  <a:pt x="202440" y="37283"/>
                  <a:pt x="206745" y="43017"/>
                  <a:pt x="209616" y="48751"/>
                </a:cubicBezTo>
                <a:cubicBezTo>
                  <a:pt x="213921" y="54485"/>
                  <a:pt x="218226" y="60219"/>
                  <a:pt x="221096" y="67386"/>
                </a:cubicBezTo>
                <a:cubicBezTo>
                  <a:pt x="226836" y="77421"/>
                  <a:pt x="231141" y="88888"/>
                  <a:pt x="234011" y="100356"/>
                </a:cubicBezTo>
                <a:cubicBezTo>
                  <a:pt x="248362" y="101790"/>
                  <a:pt x="262712" y="106090"/>
                  <a:pt x="277063" y="110390"/>
                </a:cubicBezTo>
                <a:cubicBezTo>
                  <a:pt x="284238" y="113257"/>
                  <a:pt x="292848" y="114691"/>
                  <a:pt x="300023" y="118991"/>
                </a:cubicBezTo>
                <a:cubicBezTo>
                  <a:pt x="292848" y="96056"/>
                  <a:pt x="282803" y="74554"/>
                  <a:pt x="269887" y="54485"/>
                </a:cubicBezTo>
                <a:cubicBezTo>
                  <a:pt x="288543" y="68820"/>
                  <a:pt x="305764" y="88888"/>
                  <a:pt x="315809" y="113257"/>
                </a:cubicBezTo>
                <a:cubicBezTo>
                  <a:pt x="317244" y="117558"/>
                  <a:pt x="320114" y="123292"/>
                  <a:pt x="321549" y="127592"/>
                </a:cubicBezTo>
                <a:lnTo>
                  <a:pt x="350496" y="144678"/>
                </a:lnTo>
                <a:lnTo>
                  <a:pt x="350712" y="145626"/>
                </a:lnTo>
                <a:lnTo>
                  <a:pt x="324419" y="139060"/>
                </a:lnTo>
                <a:cubicBezTo>
                  <a:pt x="328724" y="154828"/>
                  <a:pt x="330159" y="170596"/>
                  <a:pt x="330159" y="187798"/>
                </a:cubicBezTo>
                <a:lnTo>
                  <a:pt x="308634" y="187798"/>
                </a:lnTo>
                <a:cubicBezTo>
                  <a:pt x="308634" y="169163"/>
                  <a:pt x="307199" y="150528"/>
                  <a:pt x="304329" y="133326"/>
                </a:cubicBezTo>
                <a:cubicBezTo>
                  <a:pt x="292848" y="130459"/>
                  <a:pt x="282803" y="129025"/>
                  <a:pt x="272758" y="126159"/>
                </a:cubicBezTo>
                <a:cubicBezTo>
                  <a:pt x="262712" y="124725"/>
                  <a:pt x="251232" y="123292"/>
                  <a:pt x="241187" y="121858"/>
                </a:cubicBezTo>
                <a:cubicBezTo>
                  <a:pt x="245492" y="143360"/>
                  <a:pt x="248362" y="164862"/>
                  <a:pt x="248362" y="187798"/>
                </a:cubicBezTo>
                <a:lnTo>
                  <a:pt x="226836" y="187798"/>
                </a:lnTo>
                <a:cubicBezTo>
                  <a:pt x="226836" y="164862"/>
                  <a:pt x="225401" y="141927"/>
                  <a:pt x="221096" y="118991"/>
                </a:cubicBezTo>
                <a:cubicBezTo>
                  <a:pt x="212486" y="117558"/>
                  <a:pt x="202440" y="117558"/>
                  <a:pt x="193830" y="117558"/>
                </a:cubicBezTo>
                <a:cubicBezTo>
                  <a:pt x="175175" y="117558"/>
                  <a:pt x="157954" y="117558"/>
                  <a:pt x="140733" y="118991"/>
                </a:cubicBezTo>
                <a:cubicBezTo>
                  <a:pt x="136428" y="141927"/>
                  <a:pt x="136428" y="164862"/>
                  <a:pt x="136428" y="187798"/>
                </a:cubicBezTo>
                <a:cubicBezTo>
                  <a:pt x="136428" y="210733"/>
                  <a:pt x="139298" y="233669"/>
                  <a:pt x="143603" y="256604"/>
                </a:cubicBezTo>
                <a:cubicBezTo>
                  <a:pt x="153649" y="258038"/>
                  <a:pt x="163694" y="258038"/>
                  <a:pt x="175175" y="258038"/>
                </a:cubicBezTo>
                <a:lnTo>
                  <a:pt x="175175" y="279540"/>
                </a:lnTo>
                <a:cubicBezTo>
                  <a:pt x="165129" y="279540"/>
                  <a:pt x="156519" y="278106"/>
                  <a:pt x="147909" y="276673"/>
                </a:cubicBezTo>
                <a:cubicBezTo>
                  <a:pt x="152214" y="301042"/>
                  <a:pt x="159389" y="323977"/>
                  <a:pt x="165129" y="346913"/>
                </a:cubicBezTo>
                <a:cubicBezTo>
                  <a:pt x="150779" y="325411"/>
                  <a:pt x="137863" y="299608"/>
                  <a:pt x="129253" y="273806"/>
                </a:cubicBezTo>
                <a:cubicBezTo>
                  <a:pt x="122078" y="272373"/>
                  <a:pt x="114902" y="270939"/>
                  <a:pt x="106292" y="268072"/>
                </a:cubicBezTo>
                <a:cubicBezTo>
                  <a:pt x="99117" y="266639"/>
                  <a:pt x="90507" y="262338"/>
                  <a:pt x="83332" y="259471"/>
                </a:cubicBezTo>
                <a:cubicBezTo>
                  <a:pt x="89072" y="282407"/>
                  <a:pt x="97682" y="303909"/>
                  <a:pt x="109162" y="325411"/>
                </a:cubicBezTo>
                <a:cubicBezTo>
                  <a:pt x="103422" y="321111"/>
                  <a:pt x="100552" y="316810"/>
                  <a:pt x="96247" y="312510"/>
                </a:cubicBezTo>
                <a:cubicBezTo>
                  <a:pt x="91942" y="306776"/>
                  <a:pt x="87637" y="302475"/>
                  <a:pt x="84767" y="296742"/>
                </a:cubicBezTo>
                <a:cubicBezTo>
                  <a:pt x="77591" y="286707"/>
                  <a:pt x="71851" y="275239"/>
                  <a:pt x="66111" y="263772"/>
                </a:cubicBezTo>
                <a:cubicBezTo>
                  <a:pt x="64676" y="259471"/>
                  <a:pt x="61806" y="253737"/>
                  <a:pt x="60371" y="248004"/>
                </a:cubicBezTo>
                <a:cubicBezTo>
                  <a:pt x="56066" y="246570"/>
                  <a:pt x="53196" y="243703"/>
                  <a:pt x="48890" y="242270"/>
                </a:cubicBezTo>
                <a:cubicBezTo>
                  <a:pt x="43150" y="237969"/>
                  <a:pt x="37410" y="233669"/>
                  <a:pt x="33105" y="229368"/>
                </a:cubicBezTo>
                <a:cubicBezTo>
                  <a:pt x="40280" y="232235"/>
                  <a:pt x="48890" y="235102"/>
                  <a:pt x="57501" y="237969"/>
                </a:cubicBezTo>
                <a:cubicBezTo>
                  <a:pt x="51761" y="222201"/>
                  <a:pt x="48890" y="206433"/>
                  <a:pt x="48890" y="190665"/>
                </a:cubicBezTo>
                <a:cubicBezTo>
                  <a:pt x="47455" y="173463"/>
                  <a:pt x="48890" y="156261"/>
                  <a:pt x="53196" y="139060"/>
                </a:cubicBezTo>
                <a:cubicBezTo>
                  <a:pt x="47455" y="141927"/>
                  <a:pt x="41715" y="143360"/>
                  <a:pt x="35975" y="146227"/>
                </a:cubicBezTo>
                <a:cubicBezTo>
                  <a:pt x="40280" y="141927"/>
                  <a:pt x="46020" y="137626"/>
                  <a:pt x="51761" y="133326"/>
                </a:cubicBezTo>
                <a:cubicBezTo>
                  <a:pt x="53196" y="133326"/>
                  <a:pt x="54631" y="131892"/>
                  <a:pt x="56066" y="130459"/>
                </a:cubicBezTo>
                <a:cubicBezTo>
                  <a:pt x="57501" y="126159"/>
                  <a:pt x="60371" y="120425"/>
                  <a:pt x="61806" y="114691"/>
                </a:cubicBezTo>
                <a:cubicBezTo>
                  <a:pt x="73286" y="91755"/>
                  <a:pt x="89072" y="70253"/>
                  <a:pt x="109162" y="55918"/>
                </a:cubicBezTo>
                <a:cubicBezTo>
                  <a:pt x="96247" y="75987"/>
                  <a:pt x="84767" y="97489"/>
                  <a:pt x="79026" y="118991"/>
                </a:cubicBezTo>
                <a:cubicBezTo>
                  <a:pt x="89072" y="114691"/>
                  <a:pt x="99117" y="110390"/>
                  <a:pt x="109162" y="107523"/>
                </a:cubicBezTo>
                <a:cubicBezTo>
                  <a:pt x="114902" y="106090"/>
                  <a:pt x="120643" y="104656"/>
                  <a:pt x="126383" y="103223"/>
                </a:cubicBezTo>
                <a:cubicBezTo>
                  <a:pt x="130688" y="90322"/>
                  <a:pt x="134993" y="77421"/>
                  <a:pt x="142168" y="64519"/>
                </a:cubicBezTo>
                <a:cubicBezTo>
                  <a:pt x="145038" y="58785"/>
                  <a:pt x="147909" y="53052"/>
                  <a:pt x="152214" y="47318"/>
                </a:cubicBezTo>
                <a:cubicBezTo>
                  <a:pt x="156519" y="41584"/>
                  <a:pt x="160824" y="35850"/>
                  <a:pt x="165129" y="30116"/>
                </a:cubicBezTo>
                <a:close/>
                <a:moveTo>
                  <a:pt x="190929" y="0"/>
                </a:moveTo>
                <a:cubicBezTo>
                  <a:pt x="294289" y="0"/>
                  <a:pt x="378987" y="84557"/>
                  <a:pt x="381858" y="187744"/>
                </a:cubicBezTo>
                <a:lnTo>
                  <a:pt x="360325" y="187744"/>
                </a:lnTo>
                <a:lnTo>
                  <a:pt x="350712" y="145626"/>
                </a:lnTo>
                <a:lnTo>
                  <a:pt x="353120" y="146227"/>
                </a:lnTo>
                <a:lnTo>
                  <a:pt x="350496" y="144678"/>
                </a:lnTo>
                <a:lnTo>
                  <a:pt x="345565" y="123073"/>
                </a:lnTo>
                <a:cubicBezTo>
                  <a:pt x="319052" y="63417"/>
                  <a:pt x="259836" y="21497"/>
                  <a:pt x="190929" y="21497"/>
                </a:cubicBezTo>
                <a:cubicBezTo>
                  <a:pt x="97618" y="21497"/>
                  <a:pt x="21533" y="97455"/>
                  <a:pt x="21533" y="190611"/>
                </a:cubicBezTo>
                <a:cubicBezTo>
                  <a:pt x="21533" y="278033"/>
                  <a:pt x="89004" y="351125"/>
                  <a:pt x="175138" y="358291"/>
                </a:cubicBezTo>
                <a:lnTo>
                  <a:pt x="175138" y="379788"/>
                </a:lnTo>
                <a:lnTo>
                  <a:pt x="173702" y="379788"/>
                </a:lnTo>
                <a:lnTo>
                  <a:pt x="172267" y="379788"/>
                </a:lnTo>
                <a:cubicBezTo>
                  <a:pt x="76084" y="371189"/>
                  <a:pt x="0" y="289499"/>
                  <a:pt x="0" y="190611"/>
                </a:cubicBezTo>
                <a:cubicBezTo>
                  <a:pt x="0" y="85990"/>
                  <a:pt x="86133" y="0"/>
                  <a:pt x="190929" y="0"/>
                </a:cubicBezTo>
                <a:close/>
              </a:path>
            </a:pathLst>
          </a:custGeom>
          <a:gradFill>
            <a:gsLst>
              <a:gs pos="47000">
                <a:schemeClr val="bg1">
                  <a:lumMod val="50000"/>
                  <a:alpha val="69000"/>
                </a:schemeClr>
              </a:gs>
              <a:gs pos="0">
                <a:schemeClr val="tx1">
                  <a:lumMod val="85000"/>
                  <a:lumOff val="15000"/>
                  <a:alpha val="34000"/>
                </a:schemeClr>
              </a:gs>
              <a:gs pos="100000">
                <a:schemeClr val="tx1">
                  <a:lumMod val="85000"/>
                  <a:lumOff val="15000"/>
                  <a:alpha val="0"/>
                </a:schemeClr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AE7525F1-21AA-45B5-8232-CB619798DD1A}"/>
              </a:ext>
            </a:extLst>
          </p:cNvPr>
          <p:cNvGrpSpPr/>
          <p:nvPr/>
        </p:nvGrpSpPr>
        <p:grpSpPr>
          <a:xfrm>
            <a:off x="7036834" y="3630475"/>
            <a:ext cx="5088493" cy="1366464"/>
            <a:chOff x="3782677" y="804968"/>
            <a:chExt cx="5088606" cy="1366494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00C22139-9089-4AD6-96F0-2075636C8DE7}"/>
                </a:ext>
              </a:extLst>
            </p:cNvPr>
            <p:cNvSpPr/>
            <p:nvPr/>
          </p:nvSpPr>
          <p:spPr>
            <a:xfrm>
              <a:off x="3782677" y="804968"/>
              <a:ext cx="1210588" cy="9138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36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规范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B79EA866-8262-4566-80F9-7BC942B9F46C}"/>
                </a:ext>
              </a:extLst>
            </p:cNvPr>
            <p:cNvSpPr/>
            <p:nvPr/>
          </p:nvSpPr>
          <p:spPr>
            <a:xfrm>
              <a:off x="3854704" y="1440156"/>
              <a:ext cx="5016579" cy="731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70000"/>
                </a:lnSpc>
                <a:buSzPct val="25000"/>
              </a:pPr>
              <a:r>
                <a:rPr lang="zh-CN" altLang="en-US" sz="28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rPr>
                <a:t>数据透明，所见所得</a:t>
              </a:r>
              <a:endParaRPr lang="en-US" altLang="zh-CN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38BFA835-0834-489E-B633-96A06AF5A2B0}"/>
              </a:ext>
            </a:extLst>
          </p:cNvPr>
          <p:cNvSpPr/>
          <p:nvPr/>
        </p:nvSpPr>
        <p:spPr>
          <a:xfrm>
            <a:off x="7144155" y="4958724"/>
            <a:ext cx="6336195" cy="317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DATA IS RANSPARENT EVERYTHING YOU SEE IS REAL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993F8296-5A1F-40B0-ABB6-032CA739B0D5}"/>
              </a:ext>
            </a:extLst>
          </p:cNvPr>
          <p:cNvSpPr/>
          <p:nvPr/>
        </p:nvSpPr>
        <p:spPr>
          <a:xfrm>
            <a:off x="12184636" y="1581788"/>
            <a:ext cx="1210562" cy="913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6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rPr>
              <a:t>安全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3361F303-F2CC-4F93-97DB-4B5C103753A6}"/>
              </a:ext>
            </a:extLst>
          </p:cNvPr>
          <p:cNvSpPr/>
          <p:nvPr/>
        </p:nvSpPr>
        <p:spPr>
          <a:xfrm>
            <a:off x="11368932" y="2210475"/>
            <a:ext cx="5035069" cy="7312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rPr>
              <a:t>从源品控，确保安全</a:t>
            </a:r>
          </a:p>
        </p:txBody>
      </p:sp>
      <p:sp>
        <p:nvSpPr>
          <p:cNvPr id="49" name="complex_201398">
            <a:extLst>
              <a:ext uri="{FF2B5EF4-FFF2-40B4-BE49-F238E27FC236}">
                <a16:creationId xmlns="" xmlns:a16="http://schemas.microsoft.com/office/drawing/2014/main" id="{A8113EE7-25CA-4B58-9B5A-204EF72F781E}"/>
              </a:ext>
            </a:extLst>
          </p:cNvPr>
          <p:cNvSpPr>
            <a:spLocks noChangeAspect="1"/>
          </p:cNvSpPr>
          <p:nvPr/>
        </p:nvSpPr>
        <p:spPr bwMode="auto">
          <a:xfrm>
            <a:off x="13512299" y="1631567"/>
            <a:ext cx="597368" cy="777515"/>
          </a:xfrm>
          <a:custGeom>
            <a:avLst/>
            <a:gdLst>
              <a:gd name="connsiteX0" fmla="*/ 293877 w 466280"/>
              <a:gd name="connsiteY0" fmla="*/ 404398 h 606895"/>
              <a:gd name="connsiteX1" fmla="*/ 303746 w 466280"/>
              <a:gd name="connsiteY1" fmla="*/ 415019 h 606895"/>
              <a:gd name="connsiteX2" fmla="*/ 303746 w 466280"/>
              <a:gd name="connsiteY2" fmla="*/ 416536 h 606895"/>
              <a:gd name="connsiteX3" fmla="*/ 303746 w 466280"/>
              <a:gd name="connsiteY3" fmla="*/ 425639 h 606895"/>
              <a:gd name="connsiteX4" fmla="*/ 303746 w 466280"/>
              <a:gd name="connsiteY4" fmla="*/ 434743 h 606895"/>
              <a:gd name="connsiteX5" fmla="*/ 293877 w 466280"/>
              <a:gd name="connsiteY5" fmla="*/ 444605 h 606895"/>
              <a:gd name="connsiteX6" fmla="*/ 284008 w 466280"/>
              <a:gd name="connsiteY6" fmla="*/ 434743 h 606895"/>
              <a:gd name="connsiteX7" fmla="*/ 284008 w 466280"/>
              <a:gd name="connsiteY7" fmla="*/ 426398 h 606895"/>
              <a:gd name="connsiteX8" fmla="*/ 284008 w 466280"/>
              <a:gd name="connsiteY8" fmla="*/ 416536 h 606895"/>
              <a:gd name="connsiteX9" fmla="*/ 284008 w 466280"/>
              <a:gd name="connsiteY9" fmla="*/ 414260 h 606895"/>
              <a:gd name="connsiteX10" fmla="*/ 293877 w 466280"/>
              <a:gd name="connsiteY10" fmla="*/ 404398 h 606895"/>
              <a:gd name="connsiteX11" fmla="*/ 236905 w 466280"/>
              <a:gd name="connsiteY11" fmla="*/ 278497 h 606895"/>
              <a:gd name="connsiteX12" fmla="*/ 249830 w 466280"/>
              <a:gd name="connsiteY12" fmla="*/ 283806 h 606895"/>
              <a:gd name="connsiteX13" fmla="*/ 262754 w 466280"/>
              <a:gd name="connsiteY13" fmla="*/ 455213 h 606895"/>
              <a:gd name="connsiteX14" fmla="*/ 252110 w 466280"/>
              <a:gd name="connsiteY14" fmla="*/ 465073 h 606895"/>
              <a:gd name="connsiteX15" fmla="*/ 242227 w 466280"/>
              <a:gd name="connsiteY15" fmla="*/ 454455 h 606895"/>
              <a:gd name="connsiteX16" fmla="*/ 230823 w 466280"/>
              <a:gd name="connsiteY16" fmla="*/ 291391 h 606895"/>
              <a:gd name="connsiteX17" fmla="*/ 236905 w 466280"/>
              <a:gd name="connsiteY17" fmla="*/ 278497 h 606895"/>
              <a:gd name="connsiteX18" fmla="*/ 240771 w 466280"/>
              <a:gd name="connsiteY18" fmla="*/ 236015 h 606895"/>
              <a:gd name="connsiteX19" fmla="*/ 288621 w 466280"/>
              <a:gd name="connsiteY19" fmla="*/ 267112 h 606895"/>
              <a:gd name="connsiteX20" fmla="*/ 293937 w 466280"/>
              <a:gd name="connsiteY20" fmla="*/ 283799 h 606895"/>
              <a:gd name="connsiteX21" fmla="*/ 305330 w 466280"/>
              <a:gd name="connsiteY21" fmla="*/ 383158 h 606895"/>
              <a:gd name="connsiteX22" fmla="*/ 295456 w 466280"/>
              <a:gd name="connsiteY22" fmla="*/ 393777 h 606895"/>
              <a:gd name="connsiteX23" fmla="*/ 294697 w 466280"/>
              <a:gd name="connsiteY23" fmla="*/ 393777 h 606895"/>
              <a:gd name="connsiteX24" fmla="*/ 284823 w 466280"/>
              <a:gd name="connsiteY24" fmla="*/ 383158 h 606895"/>
              <a:gd name="connsiteX25" fmla="*/ 274190 w 466280"/>
              <a:gd name="connsiteY25" fmla="*/ 289108 h 606895"/>
              <a:gd name="connsiteX26" fmla="*/ 269633 w 466280"/>
              <a:gd name="connsiteY26" fmla="*/ 275455 h 606895"/>
              <a:gd name="connsiteX27" fmla="*/ 240771 w 466280"/>
              <a:gd name="connsiteY27" fmla="*/ 255735 h 606895"/>
              <a:gd name="connsiteX28" fmla="*/ 228619 w 466280"/>
              <a:gd name="connsiteY28" fmla="*/ 258769 h 606895"/>
              <a:gd name="connsiteX29" fmla="*/ 208871 w 466280"/>
              <a:gd name="connsiteY29" fmla="*/ 286833 h 606895"/>
              <a:gd name="connsiteX30" fmla="*/ 211150 w 466280"/>
              <a:gd name="connsiteY30" fmla="*/ 298968 h 606895"/>
              <a:gd name="connsiteX31" fmla="*/ 223302 w 466280"/>
              <a:gd name="connsiteY31" fmla="*/ 455213 h 606895"/>
              <a:gd name="connsiteX32" fmla="*/ 212669 w 466280"/>
              <a:gd name="connsiteY32" fmla="*/ 465073 h 606895"/>
              <a:gd name="connsiteX33" fmla="*/ 202795 w 466280"/>
              <a:gd name="connsiteY33" fmla="*/ 454454 h 606895"/>
              <a:gd name="connsiteX34" fmla="*/ 192162 w 466280"/>
              <a:gd name="connsiteY34" fmla="*/ 305794 h 606895"/>
              <a:gd name="connsiteX35" fmla="*/ 188364 w 466280"/>
              <a:gd name="connsiteY35" fmla="*/ 286074 h 606895"/>
              <a:gd name="connsiteX36" fmla="*/ 220264 w 466280"/>
              <a:gd name="connsiteY36" fmla="*/ 239807 h 606895"/>
              <a:gd name="connsiteX37" fmla="*/ 240771 w 466280"/>
              <a:gd name="connsiteY37" fmla="*/ 236015 h 606895"/>
              <a:gd name="connsiteX38" fmla="*/ 186839 w 466280"/>
              <a:gd name="connsiteY38" fmla="*/ 204202 h 606895"/>
              <a:gd name="connsiteX39" fmla="*/ 200524 w 466280"/>
              <a:gd name="connsiteY39" fmla="*/ 206477 h 606895"/>
              <a:gd name="connsiteX40" fmla="*/ 198243 w 466280"/>
              <a:gd name="connsiteY40" fmla="*/ 220885 h 606895"/>
              <a:gd name="connsiteX41" fmla="*/ 168592 w 466280"/>
              <a:gd name="connsiteY41" fmla="*/ 286858 h 606895"/>
              <a:gd name="connsiteX42" fmla="*/ 171633 w 466280"/>
              <a:gd name="connsiteY42" fmla="*/ 313399 h 606895"/>
              <a:gd name="connsiteX43" fmla="*/ 171633 w 466280"/>
              <a:gd name="connsiteY43" fmla="*/ 314916 h 606895"/>
              <a:gd name="connsiteX44" fmla="*/ 182277 w 466280"/>
              <a:gd name="connsiteY44" fmla="*/ 445346 h 606895"/>
              <a:gd name="connsiteX45" fmla="*/ 172393 w 466280"/>
              <a:gd name="connsiteY45" fmla="*/ 455204 h 606895"/>
              <a:gd name="connsiteX46" fmla="*/ 171633 w 466280"/>
              <a:gd name="connsiteY46" fmla="*/ 455204 h 606895"/>
              <a:gd name="connsiteX47" fmla="*/ 162510 w 466280"/>
              <a:gd name="connsiteY47" fmla="*/ 444588 h 606895"/>
              <a:gd name="connsiteX48" fmla="*/ 152626 w 466280"/>
              <a:gd name="connsiteY48" fmla="*/ 320983 h 606895"/>
              <a:gd name="connsiteX49" fmla="*/ 151866 w 466280"/>
              <a:gd name="connsiteY49" fmla="*/ 318708 h 606895"/>
              <a:gd name="connsiteX50" fmla="*/ 148064 w 466280"/>
              <a:gd name="connsiteY50" fmla="*/ 286100 h 606895"/>
              <a:gd name="connsiteX51" fmla="*/ 186839 w 466280"/>
              <a:gd name="connsiteY51" fmla="*/ 204202 h 606895"/>
              <a:gd name="connsiteX52" fmla="*/ 243038 w 466280"/>
              <a:gd name="connsiteY52" fmla="*/ 192031 h 606895"/>
              <a:gd name="connsiteX53" fmla="*/ 327292 w 466280"/>
              <a:gd name="connsiteY53" fmla="*/ 251190 h 606895"/>
              <a:gd name="connsiteX54" fmla="*/ 337159 w 466280"/>
              <a:gd name="connsiteY54" fmla="*/ 284562 h 606895"/>
              <a:gd name="connsiteX55" fmla="*/ 344750 w 466280"/>
              <a:gd name="connsiteY55" fmla="*/ 424875 h 606895"/>
              <a:gd name="connsiteX56" fmla="*/ 334123 w 466280"/>
              <a:gd name="connsiteY56" fmla="*/ 434735 h 606895"/>
              <a:gd name="connsiteX57" fmla="*/ 324256 w 466280"/>
              <a:gd name="connsiteY57" fmla="*/ 424117 h 606895"/>
              <a:gd name="connsiteX58" fmla="*/ 317424 w 466280"/>
              <a:gd name="connsiteY58" fmla="*/ 288354 h 606895"/>
              <a:gd name="connsiteX59" fmla="*/ 308316 w 466280"/>
              <a:gd name="connsiteY59" fmla="*/ 258775 h 606895"/>
              <a:gd name="connsiteX60" fmla="*/ 243038 w 466280"/>
              <a:gd name="connsiteY60" fmla="*/ 212509 h 606895"/>
              <a:gd name="connsiteX61" fmla="*/ 227098 w 466280"/>
              <a:gd name="connsiteY61" fmla="*/ 214026 h 606895"/>
              <a:gd name="connsiteX62" fmla="*/ 215712 w 466280"/>
              <a:gd name="connsiteY62" fmla="*/ 206442 h 606895"/>
              <a:gd name="connsiteX63" fmla="*/ 223303 w 466280"/>
              <a:gd name="connsiteY63" fmla="*/ 194306 h 606895"/>
              <a:gd name="connsiteX64" fmla="*/ 243038 w 466280"/>
              <a:gd name="connsiteY64" fmla="*/ 192031 h 606895"/>
              <a:gd name="connsiteX65" fmla="*/ 114705 w 466280"/>
              <a:gd name="connsiteY65" fmla="*/ 174623 h 606895"/>
              <a:gd name="connsiteX66" fmla="*/ 129131 w 466280"/>
              <a:gd name="connsiteY66" fmla="*/ 174623 h 606895"/>
              <a:gd name="connsiteX67" fmla="*/ 129131 w 466280"/>
              <a:gd name="connsiteY67" fmla="*/ 189031 h 606895"/>
              <a:gd name="connsiteX68" fmla="*/ 91167 w 466280"/>
              <a:gd name="connsiteY68" fmla="*/ 286853 h 606895"/>
              <a:gd name="connsiteX69" fmla="*/ 101038 w 466280"/>
              <a:gd name="connsiteY69" fmla="*/ 361168 h 606895"/>
              <a:gd name="connsiteX70" fmla="*/ 94204 w 466280"/>
              <a:gd name="connsiteY70" fmla="*/ 374059 h 606895"/>
              <a:gd name="connsiteX71" fmla="*/ 91167 w 466280"/>
              <a:gd name="connsiteY71" fmla="*/ 374059 h 606895"/>
              <a:gd name="connsiteX72" fmla="*/ 81297 w 466280"/>
              <a:gd name="connsiteY72" fmla="*/ 367234 h 606895"/>
              <a:gd name="connsiteX73" fmla="*/ 71426 w 466280"/>
              <a:gd name="connsiteY73" fmla="*/ 286095 h 606895"/>
              <a:gd name="connsiteX74" fmla="*/ 114705 w 466280"/>
              <a:gd name="connsiteY74" fmla="*/ 174623 h 606895"/>
              <a:gd name="connsiteX75" fmla="*/ 245306 w 466280"/>
              <a:gd name="connsiteY75" fmla="*/ 157943 h 606895"/>
              <a:gd name="connsiteX76" fmla="*/ 365307 w 466280"/>
              <a:gd name="connsiteY76" fmla="*/ 251218 h 606895"/>
              <a:gd name="connsiteX77" fmla="*/ 373661 w 466280"/>
              <a:gd name="connsiteY77" fmla="*/ 285343 h 606895"/>
              <a:gd name="connsiteX78" fmla="*/ 375181 w 466280"/>
              <a:gd name="connsiteY78" fmla="*/ 372552 h 606895"/>
              <a:gd name="connsiteX79" fmla="*/ 375181 w 466280"/>
              <a:gd name="connsiteY79" fmla="*/ 394543 h 606895"/>
              <a:gd name="connsiteX80" fmla="*/ 364547 w 466280"/>
              <a:gd name="connsiteY80" fmla="*/ 404402 h 606895"/>
              <a:gd name="connsiteX81" fmla="*/ 354674 w 466280"/>
              <a:gd name="connsiteY81" fmla="*/ 393785 h 606895"/>
              <a:gd name="connsiteX82" fmla="*/ 355433 w 466280"/>
              <a:gd name="connsiteY82" fmla="*/ 371793 h 606895"/>
              <a:gd name="connsiteX83" fmla="*/ 353914 w 466280"/>
              <a:gd name="connsiteY83" fmla="*/ 288377 h 606895"/>
              <a:gd name="connsiteX84" fmla="*/ 346319 w 466280"/>
              <a:gd name="connsiteY84" fmla="*/ 257285 h 606895"/>
              <a:gd name="connsiteX85" fmla="*/ 244546 w 466280"/>
              <a:gd name="connsiteY85" fmla="*/ 178418 h 606895"/>
              <a:gd name="connsiteX86" fmla="*/ 198217 w 466280"/>
              <a:gd name="connsiteY86" fmla="*/ 186760 h 606895"/>
              <a:gd name="connsiteX87" fmla="*/ 130621 w 466280"/>
              <a:gd name="connsiteY87" fmla="*/ 286860 h 606895"/>
              <a:gd name="connsiteX88" fmla="*/ 135178 w 466280"/>
              <a:gd name="connsiteY88" fmla="*/ 317193 h 606895"/>
              <a:gd name="connsiteX89" fmla="*/ 139735 w 466280"/>
              <a:gd name="connsiteY89" fmla="*/ 338427 h 606895"/>
              <a:gd name="connsiteX90" fmla="*/ 142014 w 466280"/>
              <a:gd name="connsiteY90" fmla="*/ 424877 h 606895"/>
              <a:gd name="connsiteX91" fmla="*/ 132140 w 466280"/>
              <a:gd name="connsiteY91" fmla="*/ 434735 h 606895"/>
              <a:gd name="connsiteX92" fmla="*/ 131381 w 466280"/>
              <a:gd name="connsiteY92" fmla="*/ 434735 h 606895"/>
              <a:gd name="connsiteX93" fmla="*/ 121507 w 466280"/>
              <a:gd name="connsiteY93" fmla="*/ 424118 h 606895"/>
              <a:gd name="connsiteX94" fmla="*/ 119988 w 466280"/>
              <a:gd name="connsiteY94" fmla="*/ 341460 h 606895"/>
              <a:gd name="connsiteX95" fmla="*/ 115431 w 466280"/>
              <a:gd name="connsiteY95" fmla="*/ 323260 h 606895"/>
              <a:gd name="connsiteX96" fmla="*/ 110874 w 466280"/>
              <a:gd name="connsiteY96" fmla="*/ 286860 h 606895"/>
              <a:gd name="connsiteX97" fmla="*/ 190622 w 466280"/>
              <a:gd name="connsiteY97" fmla="*/ 167802 h 606895"/>
              <a:gd name="connsiteX98" fmla="*/ 245306 w 466280"/>
              <a:gd name="connsiteY98" fmla="*/ 157943 h 606895"/>
              <a:gd name="connsiteX99" fmla="*/ 240744 w 466280"/>
              <a:gd name="connsiteY99" fmla="*/ 122217 h 606895"/>
              <a:gd name="connsiteX100" fmla="*/ 393417 w 466280"/>
              <a:gd name="connsiteY100" fmla="*/ 223110 h 606895"/>
              <a:gd name="connsiteX101" fmla="*/ 415444 w 466280"/>
              <a:gd name="connsiteY101" fmla="*/ 302004 h 606895"/>
              <a:gd name="connsiteX102" fmla="*/ 406330 w 466280"/>
              <a:gd name="connsiteY102" fmla="*/ 313383 h 606895"/>
              <a:gd name="connsiteX103" fmla="*/ 405570 w 466280"/>
              <a:gd name="connsiteY103" fmla="*/ 313383 h 606895"/>
              <a:gd name="connsiteX104" fmla="*/ 394936 w 466280"/>
              <a:gd name="connsiteY104" fmla="*/ 304280 h 606895"/>
              <a:gd name="connsiteX105" fmla="*/ 374428 w 466280"/>
              <a:gd name="connsiteY105" fmla="*/ 231455 h 606895"/>
              <a:gd name="connsiteX106" fmla="*/ 240744 w 466280"/>
              <a:gd name="connsiteY106" fmla="*/ 142699 h 606895"/>
              <a:gd name="connsiteX107" fmla="*/ 184536 w 466280"/>
              <a:gd name="connsiteY107" fmla="*/ 153319 h 606895"/>
              <a:gd name="connsiteX108" fmla="*/ 164787 w 466280"/>
              <a:gd name="connsiteY108" fmla="*/ 165457 h 606895"/>
              <a:gd name="connsiteX109" fmla="*/ 157191 w 466280"/>
              <a:gd name="connsiteY109" fmla="*/ 170009 h 606895"/>
              <a:gd name="connsiteX110" fmla="*/ 143519 w 466280"/>
              <a:gd name="connsiteY110" fmla="*/ 166974 h 606895"/>
              <a:gd name="connsiteX111" fmla="*/ 146558 w 466280"/>
              <a:gd name="connsiteY111" fmla="*/ 153319 h 606895"/>
              <a:gd name="connsiteX112" fmla="*/ 153394 w 466280"/>
              <a:gd name="connsiteY112" fmla="*/ 148768 h 606895"/>
              <a:gd name="connsiteX113" fmla="*/ 176940 w 466280"/>
              <a:gd name="connsiteY113" fmla="*/ 135113 h 606895"/>
              <a:gd name="connsiteX114" fmla="*/ 240744 w 466280"/>
              <a:gd name="connsiteY114" fmla="*/ 122217 h 606895"/>
              <a:gd name="connsiteX115" fmla="*/ 233140 w 466280"/>
              <a:gd name="connsiteY115" fmla="*/ 24457 h 606895"/>
              <a:gd name="connsiteX116" fmla="*/ 20504 w 466280"/>
              <a:gd name="connsiteY116" fmla="*/ 101054 h 606895"/>
              <a:gd name="connsiteX117" fmla="*/ 20504 w 466280"/>
              <a:gd name="connsiteY117" fmla="*/ 283824 h 606895"/>
              <a:gd name="connsiteX118" fmla="*/ 139732 w 466280"/>
              <a:gd name="connsiteY118" fmla="*/ 536365 h 606895"/>
              <a:gd name="connsiteX119" fmla="*/ 233140 w 466280"/>
              <a:gd name="connsiteY119" fmla="*/ 585660 h 606895"/>
              <a:gd name="connsiteX120" fmla="*/ 326548 w 466280"/>
              <a:gd name="connsiteY120" fmla="*/ 536365 h 606895"/>
              <a:gd name="connsiteX121" fmla="*/ 445776 w 466280"/>
              <a:gd name="connsiteY121" fmla="*/ 283824 h 606895"/>
              <a:gd name="connsiteX122" fmla="*/ 445776 w 466280"/>
              <a:gd name="connsiteY122" fmla="*/ 101054 h 606895"/>
              <a:gd name="connsiteX123" fmla="*/ 233140 w 466280"/>
              <a:gd name="connsiteY123" fmla="*/ 24457 h 606895"/>
              <a:gd name="connsiteX124" fmla="*/ 225546 w 466280"/>
              <a:gd name="connsiteY124" fmla="*/ 3981 h 606895"/>
              <a:gd name="connsiteX125" fmla="*/ 240734 w 466280"/>
              <a:gd name="connsiteY125" fmla="*/ 3981 h 606895"/>
              <a:gd name="connsiteX126" fmla="*/ 455648 w 466280"/>
              <a:gd name="connsiteY126" fmla="*/ 80577 h 606895"/>
              <a:gd name="connsiteX127" fmla="*/ 466280 w 466280"/>
              <a:gd name="connsiteY127" fmla="*/ 91195 h 606895"/>
              <a:gd name="connsiteX128" fmla="*/ 466280 w 466280"/>
              <a:gd name="connsiteY128" fmla="*/ 283824 h 606895"/>
              <a:gd name="connsiteX129" fmla="*/ 338699 w 466280"/>
              <a:gd name="connsiteY129" fmla="*/ 552291 h 606895"/>
              <a:gd name="connsiteX130" fmla="*/ 236178 w 466280"/>
              <a:gd name="connsiteY130" fmla="*/ 606137 h 606895"/>
              <a:gd name="connsiteX131" fmla="*/ 233140 w 466280"/>
              <a:gd name="connsiteY131" fmla="*/ 606895 h 606895"/>
              <a:gd name="connsiteX132" fmla="*/ 230102 w 466280"/>
              <a:gd name="connsiteY132" fmla="*/ 606137 h 606895"/>
              <a:gd name="connsiteX133" fmla="*/ 126822 w 466280"/>
              <a:gd name="connsiteY133" fmla="*/ 552291 h 606895"/>
              <a:gd name="connsiteX134" fmla="*/ 0 w 466280"/>
              <a:gd name="connsiteY134" fmla="*/ 283824 h 606895"/>
              <a:gd name="connsiteX135" fmla="*/ 0 w 466280"/>
              <a:gd name="connsiteY135" fmla="*/ 91195 h 606895"/>
              <a:gd name="connsiteX136" fmla="*/ 10632 w 466280"/>
              <a:gd name="connsiteY136" fmla="*/ 80577 h 606895"/>
              <a:gd name="connsiteX137" fmla="*/ 225546 w 466280"/>
              <a:gd name="connsiteY137" fmla="*/ 3981 h 606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466280" h="606895">
                <a:moveTo>
                  <a:pt x="293877" y="404398"/>
                </a:moveTo>
                <a:cubicBezTo>
                  <a:pt x="299191" y="404398"/>
                  <a:pt x="303746" y="408950"/>
                  <a:pt x="303746" y="415019"/>
                </a:cubicBezTo>
                <a:lnTo>
                  <a:pt x="303746" y="416536"/>
                </a:lnTo>
                <a:cubicBezTo>
                  <a:pt x="303746" y="420329"/>
                  <a:pt x="303746" y="423364"/>
                  <a:pt x="303746" y="425639"/>
                </a:cubicBezTo>
                <a:cubicBezTo>
                  <a:pt x="303746" y="428674"/>
                  <a:pt x="303746" y="431708"/>
                  <a:pt x="303746" y="434743"/>
                </a:cubicBezTo>
                <a:cubicBezTo>
                  <a:pt x="303746" y="440053"/>
                  <a:pt x="299191" y="444605"/>
                  <a:pt x="293877" y="444605"/>
                </a:cubicBezTo>
                <a:cubicBezTo>
                  <a:pt x="288563" y="444605"/>
                  <a:pt x="284008" y="440053"/>
                  <a:pt x="284008" y="434743"/>
                </a:cubicBezTo>
                <a:cubicBezTo>
                  <a:pt x="284008" y="431708"/>
                  <a:pt x="284008" y="428674"/>
                  <a:pt x="284008" y="426398"/>
                </a:cubicBezTo>
                <a:cubicBezTo>
                  <a:pt x="284008" y="423364"/>
                  <a:pt x="284008" y="420329"/>
                  <a:pt x="284008" y="416536"/>
                </a:cubicBezTo>
                <a:lnTo>
                  <a:pt x="284008" y="414260"/>
                </a:lnTo>
                <a:cubicBezTo>
                  <a:pt x="284008" y="408950"/>
                  <a:pt x="288563" y="404398"/>
                  <a:pt x="293877" y="404398"/>
                </a:cubicBezTo>
                <a:close/>
                <a:moveTo>
                  <a:pt x="236905" y="278497"/>
                </a:moveTo>
                <a:cubicBezTo>
                  <a:pt x="241466" y="276222"/>
                  <a:pt x="247549" y="278497"/>
                  <a:pt x="249830" y="283806"/>
                </a:cubicBezTo>
                <a:cubicBezTo>
                  <a:pt x="250590" y="285323"/>
                  <a:pt x="267316" y="326279"/>
                  <a:pt x="262754" y="455213"/>
                </a:cubicBezTo>
                <a:cubicBezTo>
                  <a:pt x="261994" y="460522"/>
                  <a:pt x="258193" y="465073"/>
                  <a:pt x="252110" y="465073"/>
                </a:cubicBezTo>
                <a:cubicBezTo>
                  <a:pt x="246788" y="465073"/>
                  <a:pt x="242227" y="460522"/>
                  <a:pt x="242227" y="454455"/>
                </a:cubicBezTo>
                <a:cubicBezTo>
                  <a:pt x="246788" y="331588"/>
                  <a:pt x="231583" y="292149"/>
                  <a:pt x="230823" y="291391"/>
                </a:cubicBezTo>
                <a:cubicBezTo>
                  <a:pt x="229302" y="286082"/>
                  <a:pt x="231583" y="280773"/>
                  <a:pt x="236905" y="278497"/>
                </a:cubicBezTo>
                <a:close/>
                <a:moveTo>
                  <a:pt x="240771" y="236015"/>
                </a:moveTo>
                <a:cubicBezTo>
                  <a:pt x="261278" y="236015"/>
                  <a:pt x="280266" y="248151"/>
                  <a:pt x="288621" y="267112"/>
                </a:cubicBezTo>
                <a:cubicBezTo>
                  <a:pt x="289380" y="270146"/>
                  <a:pt x="291659" y="274697"/>
                  <a:pt x="293937" y="283799"/>
                </a:cubicBezTo>
                <a:cubicBezTo>
                  <a:pt x="300013" y="307311"/>
                  <a:pt x="303811" y="341442"/>
                  <a:pt x="305330" y="383158"/>
                </a:cubicBezTo>
                <a:cubicBezTo>
                  <a:pt x="305330" y="388468"/>
                  <a:pt x="300773" y="393018"/>
                  <a:pt x="295456" y="393777"/>
                </a:cubicBezTo>
                <a:lnTo>
                  <a:pt x="294697" y="393777"/>
                </a:lnTo>
                <a:cubicBezTo>
                  <a:pt x="289380" y="393777"/>
                  <a:pt x="284823" y="389226"/>
                  <a:pt x="284823" y="383158"/>
                </a:cubicBezTo>
                <a:cubicBezTo>
                  <a:pt x="283304" y="333099"/>
                  <a:pt x="278747" y="304277"/>
                  <a:pt x="274190" y="289108"/>
                </a:cubicBezTo>
                <a:cubicBezTo>
                  <a:pt x="272671" y="281523"/>
                  <a:pt x="270392" y="276972"/>
                  <a:pt x="269633" y="275455"/>
                </a:cubicBezTo>
                <a:cubicBezTo>
                  <a:pt x="265075" y="263320"/>
                  <a:pt x="252923" y="255735"/>
                  <a:pt x="240771" y="255735"/>
                </a:cubicBezTo>
                <a:cubicBezTo>
                  <a:pt x="236214" y="255735"/>
                  <a:pt x="232416" y="256494"/>
                  <a:pt x="228619" y="258769"/>
                </a:cubicBezTo>
                <a:cubicBezTo>
                  <a:pt x="216466" y="263320"/>
                  <a:pt x="208871" y="274697"/>
                  <a:pt x="208871" y="286833"/>
                </a:cubicBezTo>
                <a:cubicBezTo>
                  <a:pt x="208871" y="291383"/>
                  <a:pt x="209631" y="295176"/>
                  <a:pt x="211150" y="298968"/>
                </a:cubicBezTo>
                <a:cubicBezTo>
                  <a:pt x="214947" y="311104"/>
                  <a:pt x="226340" y="355095"/>
                  <a:pt x="223302" y="455213"/>
                </a:cubicBezTo>
                <a:cubicBezTo>
                  <a:pt x="222542" y="460522"/>
                  <a:pt x="217985" y="465073"/>
                  <a:pt x="212669" y="465073"/>
                </a:cubicBezTo>
                <a:cubicBezTo>
                  <a:pt x="206592" y="465073"/>
                  <a:pt x="202795" y="460522"/>
                  <a:pt x="202795" y="454454"/>
                </a:cubicBezTo>
                <a:cubicBezTo>
                  <a:pt x="205833" y="355095"/>
                  <a:pt x="194440" y="313379"/>
                  <a:pt x="192162" y="305794"/>
                </a:cubicBezTo>
                <a:cubicBezTo>
                  <a:pt x="189124" y="299726"/>
                  <a:pt x="188364" y="292900"/>
                  <a:pt x="188364" y="286074"/>
                </a:cubicBezTo>
                <a:cubicBezTo>
                  <a:pt x="189124" y="265595"/>
                  <a:pt x="201276" y="247392"/>
                  <a:pt x="220264" y="239807"/>
                </a:cubicBezTo>
                <a:cubicBezTo>
                  <a:pt x="227099" y="236773"/>
                  <a:pt x="233935" y="236015"/>
                  <a:pt x="240771" y="236015"/>
                </a:cubicBezTo>
                <a:close/>
                <a:moveTo>
                  <a:pt x="186839" y="204202"/>
                </a:moveTo>
                <a:cubicBezTo>
                  <a:pt x="191400" y="201169"/>
                  <a:pt x="197482" y="201927"/>
                  <a:pt x="200524" y="206477"/>
                </a:cubicBezTo>
                <a:cubicBezTo>
                  <a:pt x="204325" y="211027"/>
                  <a:pt x="202804" y="217094"/>
                  <a:pt x="198243" y="220885"/>
                </a:cubicBezTo>
                <a:cubicBezTo>
                  <a:pt x="178475" y="234535"/>
                  <a:pt x="168592" y="264867"/>
                  <a:pt x="168592" y="286858"/>
                </a:cubicBezTo>
                <a:cubicBezTo>
                  <a:pt x="167832" y="295958"/>
                  <a:pt x="169352" y="304300"/>
                  <a:pt x="171633" y="313399"/>
                </a:cubicBezTo>
                <a:lnTo>
                  <a:pt x="171633" y="314916"/>
                </a:lnTo>
                <a:cubicBezTo>
                  <a:pt x="180756" y="342974"/>
                  <a:pt x="184558" y="386956"/>
                  <a:pt x="182277" y="445346"/>
                </a:cubicBezTo>
                <a:cubicBezTo>
                  <a:pt x="182277" y="450654"/>
                  <a:pt x="177715" y="455204"/>
                  <a:pt x="172393" y="455204"/>
                </a:cubicBezTo>
                <a:cubicBezTo>
                  <a:pt x="172393" y="455204"/>
                  <a:pt x="172393" y="455204"/>
                  <a:pt x="171633" y="455204"/>
                </a:cubicBezTo>
                <a:cubicBezTo>
                  <a:pt x="166311" y="455204"/>
                  <a:pt x="161749" y="449896"/>
                  <a:pt x="162510" y="444588"/>
                </a:cubicBezTo>
                <a:cubicBezTo>
                  <a:pt x="163270" y="405914"/>
                  <a:pt x="163270" y="353590"/>
                  <a:pt x="152626" y="320983"/>
                </a:cubicBezTo>
                <a:cubicBezTo>
                  <a:pt x="151866" y="319466"/>
                  <a:pt x="151866" y="318708"/>
                  <a:pt x="151866" y="318708"/>
                </a:cubicBezTo>
                <a:cubicBezTo>
                  <a:pt x="148825" y="308091"/>
                  <a:pt x="147304" y="297475"/>
                  <a:pt x="148064" y="286100"/>
                </a:cubicBezTo>
                <a:cubicBezTo>
                  <a:pt x="148825" y="258043"/>
                  <a:pt x="160989" y="222402"/>
                  <a:pt x="186839" y="204202"/>
                </a:cubicBezTo>
                <a:close/>
                <a:moveTo>
                  <a:pt x="243038" y="192031"/>
                </a:moveTo>
                <a:cubicBezTo>
                  <a:pt x="279472" y="192031"/>
                  <a:pt x="311352" y="214785"/>
                  <a:pt x="327292" y="251190"/>
                </a:cubicBezTo>
                <a:cubicBezTo>
                  <a:pt x="331087" y="261808"/>
                  <a:pt x="334882" y="272427"/>
                  <a:pt x="337159" y="284562"/>
                </a:cubicBezTo>
                <a:cubicBezTo>
                  <a:pt x="343991" y="321726"/>
                  <a:pt x="346268" y="364958"/>
                  <a:pt x="344750" y="424875"/>
                </a:cubicBezTo>
                <a:cubicBezTo>
                  <a:pt x="343991" y="430184"/>
                  <a:pt x="339437" y="434735"/>
                  <a:pt x="334123" y="434735"/>
                </a:cubicBezTo>
                <a:cubicBezTo>
                  <a:pt x="328051" y="434735"/>
                  <a:pt x="324256" y="430184"/>
                  <a:pt x="324256" y="424117"/>
                </a:cubicBezTo>
                <a:cubicBezTo>
                  <a:pt x="326533" y="349789"/>
                  <a:pt x="321979" y="312625"/>
                  <a:pt x="317424" y="288354"/>
                </a:cubicBezTo>
                <a:cubicBezTo>
                  <a:pt x="315147" y="277736"/>
                  <a:pt x="312111" y="268634"/>
                  <a:pt x="308316" y="258775"/>
                </a:cubicBezTo>
                <a:cubicBezTo>
                  <a:pt x="296171" y="229953"/>
                  <a:pt x="271122" y="212509"/>
                  <a:pt x="243038" y="212509"/>
                </a:cubicBezTo>
                <a:cubicBezTo>
                  <a:pt x="237724" y="212509"/>
                  <a:pt x="232411" y="213268"/>
                  <a:pt x="227098" y="214026"/>
                </a:cubicBezTo>
                <a:cubicBezTo>
                  <a:pt x="221784" y="215543"/>
                  <a:pt x="216471" y="211751"/>
                  <a:pt x="215712" y="206442"/>
                </a:cubicBezTo>
                <a:cubicBezTo>
                  <a:pt x="214194" y="201132"/>
                  <a:pt x="217230" y="195823"/>
                  <a:pt x="223303" y="194306"/>
                </a:cubicBezTo>
                <a:cubicBezTo>
                  <a:pt x="229375" y="192789"/>
                  <a:pt x="236206" y="192031"/>
                  <a:pt x="243038" y="192031"/>
                </a:cubicBezTo>
                <a:close/>
                <a:moveTo>
                  <a:pt x="114705" y="174623"/>
                </a:moveTo>
                <a:cubicBezTo>
                  <a:pt x="118501" y="170831"/>
                  <a:pt x="125334" y="170831"/>
                  <a:pt x="129131" y="174623"/>
                </a:cubicBezTo>
                <a:cubicBezTo>
                  <a:pt x="132927" y="179172"/>
                  <a:pt x="132927" y="185239"/>
                  <a:pt x="129131" y="189031"/>
                </a:cubicBezTo>
                <a:cubicBezTo>
                  <a:pt x="104075" y="213297"/>
                  <a:pt x="92686" y="244387"/>
                  <a:pt x="91167" y="286853"/>
                </a:cubicBezTo>
                <a:cubicBezTo>
                  <a:pt x="90408" y="313394"/>
                  <a:pt x="93445" y="336902"/>
                  <a:pt x="101038" y="361168"/>
                </a:cubicBezTo>
                <a:cubicBezTo>
                  <a:pt x="102556" y="366476"/>
                  <a:pt x="99519" y="371784"/>
                  <a:pt x="94204" y="374059"/>
                </a:cubicBezTo>
                <a:cubicBezTo>
                  <a:pt x="93445" y="374059"/>
                  <a:pt x="91927" y="374059"/>
                  <a:pt x="91167" y="374059"/>
                </a:cubicBezTo>
                <a:cubicBezTo>
                  <a:pt x="86612" y="374059"/>
                  <a:pt x="82815" y="371026"/>
                  <a:pt x="81297" y="367234"/>
                </a:cubicBezTo>
                <a:cubicBezTo>
                  <a:pt x="73704" y="340693"/>
                  <a:pt x="70667" y="314911"/>
                  <a:pt x="71426" y="286095"/>
                </a:cubicBezTo>
                <a:cubicBezTo>
                  <a:pt x="72186" y="238321"/>
                  <a:pt x="86612" y="202680"/>
                  <a:pt x="114705" y="174623"/>
                </a:cubicBezTo>
                <a:close/>
                <a:moveTo>
                  <a:pt x="245306" y="157943"/>
                </a:moveTo>
                <a:cubicBezTo>
                  <a:pt x="294673" y="160218"/>
                  <a:pt x="348598" y="201168"/>
                  <a:pt x="365307" y="251218"/>
                </a:cubicBezTo>
                <a:cubicBezTo>
                  <a:pt x="369104" y="261835"/>
                  <a:pt x="371383" y="273210"/>
                  <a:pt x="373661" y="285343"/>
                </a:cubicBezTo>
                <a:cubicBezTo>
                  <a:pt x="377459" y="308852"/>
                  <a:pt x="376699" y="336152"/>
                  <a:pt x="375181" y="372552"/>
                </a:cubicBezTo>
                <a:lnTo>
                  <a:pt x="375181" y="394543"/>
                </a:lnTo>
                <a:cubicBezTo>
                  <a:pt x="374421" y="399852"/>
                  <a:pt x="369864" y="404402"/>
                  <a:pt x="364547" y="404402"/>
                </a:cubicBezTo>
                <a:cubicBezTo>
                  <a:pt x="359231" y="404402"/>
                  <a:pt x="354674" y="399852"/>
                  <a:pt x="354674" y="393785"/>
                </a:cubicBezTo>
                <a:lnTo>
                  <a:pt x="355433" y="371793"/>
                </a:lnTo>
                <a:cubicBezTo>
                  <a:pt x="356193" y="336152"/>
                  <a:pt x="356952" y="310368"/>
                  <a:pt x="353914" y="288377"/>
                </a:cubicBezTo>
                <a:cubicBezTo>
                  <a:pt x="351636" y="277002"/>
                  <a:pt x="349357" y="267143"/>
                  <a:pt x="346319" y="257285"/>
                </a:cubicBezTo>
                <a:cubicBezTo>
                  <a:pt x="331889" y="216335"/>
                  <a:pt x="285559" y="179935"/>
                  <a:pt x="244546" y="178418"/>
                </a:cubicBezTo>
                <a:cubicBezTo>
                  <a:pt x="228597" y="177660"/>
                  <a:pt x="212647" y="180693"/>
                  <a:pt x="198217" y="186760"/>
                </a:cubicBezTo>
                <a:cubicBezTo>
                  <a:pt x="157963" y="203443"/>
                  <a:pt x="131381" y="242877"/>
                  <a:pt x="130621" y="286860"/>
                </a:cubicBezTo>
                <a:cubicBezTo>
                  <a:pt x="130621" y="297477"/>
                  <a:pt x="132140" y="307335"/>
                  <a:pt x="135178" y="317193"/>
                </a:cubicBezTo>
                <a:cubicBezTo>
                  <a:pt x="136697" y="324018"/>
                  <a:pt x="138976" y="330843"/>
                  <a:pt x="139735" y="338427"/>
                </a:cubicBezTo>
                <a:cubicBezTo>
                  <a:pt x="142014" y="354352"/>
                  <a:pt x="142773" y="380893"/>
                  <a:pt x="142014" y="424877"/>
                </a:cubicBezTo>
                <a:cubicBezTo>
                  <a:pt x="142014" y="430185"/>
                  <a:pt x="137457" y="434735"/>
                  <a:pt x="132140" y="434735"/>
                </a:cubicBezTo>
                <a:lnTo>
                  <a:pt x="131381" y="434735"/>
                </a:lnTo>
                <a:cubicBezTo>
                  <a:pt x="126064" y="434735"/>
                  <a:pt x="121507" y="430185"/>
                  <a:pt x="121507" y="424118"/>
                </a:cubicBezTo>
                <a:cubicBezTo>
                  <a:pt x="122267" y="381652"/>
                  <a:pt x="122267" y="355868"/>
                  <a:pt x="119988" y="341460"/>
                </a:cubicBezTo>
                <a:cubicBezTo>
                  <a:pt x="119229" y="335393"/>
                  <a:pt x="116950" y="329327"/>
                  <a:pt x="115431" y="323260"/>
                </a:cubicBezTo>
                <a:cubicBezTo>
                  <a:pt x="112393" y="311127"/>
                  <a:pt x="110874" y="298993"/>
                  <a:pt x="110874" y="286860"/>
                </a:cubicBezTo>
                <a:cubicBezTo>
                  <a:pt x="110874" y="234535"/>
                  <a:pt x="142773" y="188277"/>
                  <a:pt x="190622" y="167802"/>
                </a:cubicBezTo>
                <a:cubicBezTo>
                  <a:pt x="208090" y="160977"/>
                  <a:pt x="226318" y="157185"/>
                  <a:pt x="245306" y="157943"/>
                </a:cubicBezTo>
                <a:close/>
                <a:moveTo>
                  <a:pt x="240744" y="122217"/>
                </a:moveTo>
                <a:cubicBezTo>
                  <a:pt x="306826" y="122217"/>
                  <a:pt x="366832" y="161664"/>
                  <a:pt x="393417" y="223110"/>
                </a:cubicBezTo>
                <a:cubicBezTo>
                  <a:pt x="405570" y="253454"/>
                  <a:pt x="413166" y="278488"/>
                  <a:pt x="415444" y="302004"/>
                </a:cubicBezTo>
                <a:cubicBezTo>
                  <a:pt x="416204" y="308073"/>
                  <a:pt x="411647" y="312624"/>
                  <a:pt x="406330" y="313383"/>
                </a:cubicBezTo>
                <a:cubicBezTo>
                  <a:pt x="405570" y="313383"/>
                  <a:pt x="405570" y="313383"/>
                  <a:pt x="405570" y="313383"/>
                </a:cubicBezTo>
                <a:cubicBezTo>
                  <a:pt x="400253" y="313383"/>
                  <a:pt x="395696" y="309590"/>
                  <a:pt x="394936" y="304280"/>
                </a:cubicBezTo>
                <a:cubicBezTo>
                  <a:pt x="392657" y="283039"/>
                  <a:pt x="386581" y="259523"/>
                  <a:pt x="374428" y="231455"/>
                </a:cubicBezTo>
                <a:cubicBezTo>
                  <a:pt x="351641" y="177594"/>
                  <a:pt x="299231" y="142699"/>
                  <a:pt x="240744" y="142699"/>
                </a:cubicBezTo>
                <a:cubicBezTo>
                  <a:pt x="220995" y="142699"/>
                  <a:pt x="202006" y="146492"/>
                  <a:pt x="184536" y="153319"/>
                </a:cubicBezTo>
                <a:cubicBezTo>
                  <a:pt x="177700" y="156354"/>
                  <a:pt x="171623" y="160905"/>
                  <a:pt x="164787" y="165457"/>
                </a:cubicBezTo>
                <a:cubicBezTo>
                  <a:pt x="162508" y="166974"/>
                  <a:pt x="160230" y="168491"/>
                  <a:pt x="157191" y="170009"/>
                </a:cubicBezTo>
                <a:cubicBezTo>
                  <a:pt x="152634" y="173043"/>
                  <a:pt x="146558" y="172284"/>
                  <a:pt x="143519" y="166974"/>
                </a:cubicBezTo>
                <a:cubicBezTo>
                  <a:pt x="140481" y="162423"/>
                  <a:pt x="142000" y="156354"/>
                  <a:pt x="146558" y="153319"/>
                </a:cubicBezTo>
                <a:cubicBezTo>
                  <a:pt x="148836" y="151802"/>
                  <a:pt x="151115" y="150285"/>
                  <a:pt x="153394" y="148768"/>
                </a:cubicBezTo>
                <a:cubicBezTo>
                  <a:pt x="160989" y="143458"/>
                  <a:pt x="167825" y="138906"/>
                  <a:pt x="176940" y="135113"/>
                </a:cubicBezTo>
                <a:cubicBezTo>
                  <a:pt x="196689" y="126769"/>
                  <a:pt x="218716" y="122217"/>
                  <a:pt x="240744" y="122217"/>
                </a:cubicBezTo>
                <a:close/>
                <a:moveTo>
                  <a:pt x="233140" y="24457"/>
                </a:moveTo>
                <a:cubicBezTo>
                  <a:pt x="211117" y="45692"/>
                  <a:pt x="144289" y="98020"/>
                  <a:pt x="20504" y="101054"/>
                </a:cubicBezTo>
                <a:lnTo>
                  <a:pt x="20504" y="283824"/>
                </a:lnTo>
                <a:cubicBezTo>
                  <a:pt x="20504" y="383172"/>
                  <a:pt x="65310" y="477970"/>
                  <a:pt x="139732" y="536365"/>
                </a:cubicBezTo>
                <a:cubicBezTo>
                  <a:pt x="168590" y="559117"/>
                  <a:pt x="200485" y="575801"/>
                  <a:pt x="233140" y="585660"/>
                </a:cubicBezTo>
                <a:cubicBezTo>
                  <a:pt x="265795" y="575801"/>
                  <a:pt x="296931" y="559117"/>
                  <a:pt x="326548" y="536365"/>
                </a:cubicBezTo>
                <a:cubicBezTo>
                  <a:pt x="400970" y="477970"/>
                  <a:pt x="445776" y="383172"/>
                  <a:pt x="445776" y="283824"/>
                </a:cubicBezTo>
                <a:lnTo>
                  <a:pt x="445776" y="101054"/>
                </a:lnTo>
                <a:cubicBezTo>
                  <a:pt x="321991" y="98020"/>
                  <a:pt x="254404" y="45692"/>
                  <a:pt x="233140" y="24457"/>
                </a:cubicBezTo>
                <a:close/>
                <a:moveTo>
                  <a:pt x="225546" y="3981"/>
                </a:moveTo>
                <a:cubicBezTo>
                  <a:pt x="229343" y="-1328"/>
                  <a:pt x="236937" y="-1328"/>
                  <a:pt x="240734" y="3981"/>
                </a:cubicBezTo>
                <a:cubicBezTo>
                  <a:pt x="241494" y="4739"/>
                  <a:pt x="308322" y="80577"/>
                  <a:pt x="455648" y="80577"/>
                </a:cubicBezTo>
                <a:cubicBezTo>
                  <a:pt x="461724" y="80577"/>
                  <a:pt x="466280" y="85128"/>
                  <a:pt x="466280" y="91195"/>
                </a:cubicBezTo>
                <a:lnTo>
                  <a:pt x="466280" y="283824"/>
                </a:lnTo>
                <a:cubicBezTo>
                  <a:pt x="466280" y="389239"/>
                  <a:pt x="418437" y="490104"/>
                  <a:pt x="338699" y="552291"/>
                </a:cubicBezTo>
                <a:cubicBezTo>
                  <a:pt x="306803" y="577318"/>
                  <a:pt x="271870" y="595519"/>
                  <a:pt x="236178" y="606137"/>
                </a:cubicBezTo>
                <a:cubicBezTo>
                  <a:pt x="234659" y="606895"/>
                  <a:pt x="233899" y="606895"/>
                  <a:pt x="233140" y="606895"/>
                </a:cubicBezTo>
                <a:cubicBezTo>
                  <a:pt x="232381" y="606895"/>
                  <a:pt x="230862" y="606895"/>
                  <a:pt x="230102" y="606137"/>
                </a:cubicBezTo>
                <a:cubicBezTo>
                  <a:pt x="193650" y="595519"/>
                  <a:pt x="159477" y="577318"/>
                  <a:pt x="126822" y="552291"/>
                </a:cubicBezTo>
                <a:cubicBezTo>
                  <a:pt x="47843" y="490104"/>
                  <a:pt x="0" y="389239"/>
                  <a:pt x="0" y="283824"/>
                </a:cubicBezTo>
                <a:lnTo>
                  <a:pt x="0" y="91195"/>
                </a:lnTo>
                <a:cubicBezTo>
                  <a:pt x="0" y="85128"/>
                  <a:pt x="4556" y="80577"/>
                  <a:pt x="10632" y="80577"/>
                </a:cubicBezTo>
                <a:cubicBezTo>
                  <a:pt x="158717" y="80577"/>
                  <a:pt x="224786" y="4739"/>
                  <a:pt x="225546" y="3981"/>
                </a:cubicBezTo>
                <a:close/>
              </a:path>
            </a:pathLst>
          </a:custGeom>
          <a:gradFill>
            <a:gsLst>
              <a:gs pos="47000">
                <a:schemeClr val="bg1">
                  <a:lumMod val="50000"/>
                  <a:alpha val="69000"/>
                </a:schemeClr>
              </a:gs>
              <a:gs pos="0">
                <a:schemeClr val="tx1">
                  <a:lumMod val="85000"/>
                  <a:lumOff val="15000"/>
                  <a:alpha val="34000"/>
                </a:schemeClr>
              </a:gs>
              <a:gs pos="100000">
                <a:schemeClr val="tx1">
                  <a:lumMod val="85000"/>
                  <a:lumOff val="15000"/>
                  <a:alpha val="0"/>
                </a:schemeClr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B39B6AA2-9EE5-4F7E-AD78-2EFB6C2E653D}"/>
              </a:ext>
            </a:extLst>
          </p:cNvPr>
          <p:cNvSpPr/>
          <p:nvPr/>
        </p:nvSpPr>
        <p:spPr>
          <a:xfrm>
            <a:off x="12269400" y="2881889"/>
            <a:ext cx="5409286" cy="3173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1400">
                <a:solidFill>
                  <a:schemeClr val="bg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QUALITY CONTROL FROM SOURCE TO ENSURE SAFETY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0C57CBFC-BFA6-4E6E-A512-17BE6C7E5F20}"/>
              </a:ext>
            </a:extLst>
          </p:cNvPr>
          <p:cNvSpPr/>
          <p:nvPr/>
        </p:nvSpPr>
        <p:spPr>
          <a:xfrm>
            <a:off x="7144156" y="5651932"/>
            <a:ext cx="1210562" cy="913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zh-CN" altLang="en-US" sz="36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rPr>
              <a:t>灵活</a:t>
            </a:r>
          </a:p>
        </p:txBody>
      </p:sp>
      <p:sp>
        <p:nvSpPr>
          <p:cNvPr id="26" name="complex_201398">
            <a:extLst>
              <a:ext uri="{FF2B5EF4-FFF2-40B4-BE49-F238E27FC236}">
                <a16:creationId xmlns="" xmlns:a16="http://schemas.microsoft.com/office/drawing/2014/main" id="{343422FE-E89C-480C-B5FD-D90B7197E474}"/>
              </a:ext>
            </a:extLst>
          </p:cNvPr>
          <p:cNvSpPr>
            <a:spLocks noChangeAspect="1"/>
          </p:cNvSpPr>
          <p:nvPr/>
        </p:nvSpPr>
        <p:spPr bwMode="auto">
          <a:xfrm>
            <a:off x="8322876" y="5875066"/>
            <a:ext cx="808918" cy="606436"/>
          </a:xfrm>
          <a:custGeom>
            <a:avLst/>
            <a:gdLst>
              <a:gd name="connsiteX0" fmla="*/ 127473 w 576405"/>
              <a:gd name="connsiteY0" fmla="*/ 301859 h 432124"/>
              <a:gd name="connsiteX1" fmla="*/ 126793 w 576405"/>
              <a:gd name="connsiteY1" fmla="*/ 325606 h 432124"/>
              <a:gd name="connsiteX2" fmla="*/ 208323 w 576405"/>
              <a:gd name="connsiteY2" fmla="*/ 404307 h 432124"/>
              <a:gd name="connsiteX3" fmla="*/ 244333 w 576405"/>
              <a:gd name="connsiteY3" fmla="*/ 407021 h 432124"/>
              <a:gd name="connsiteX4" fmla="*/ 193376 w 576405"/>
              <a:gd name="connsiteY4" fmla="*/ 82716 h 432124"/>
              <a:gd name="connsiteX5" fmla="*/ 88066 w 576405"/>
              <a:gd name="connsiteY5" fmla="*/ 191270 h 432124"/>
              <a:gd name="connsiteX6" fmla="*/ 85349 w 576405"/>
              <a:gd name="connsiteY6" fmla="*/ 202804 h 432124"/>
              <a:gd name="connsiteX7" fmla="*/ 101655 w 576405"/>
              <a:gd name="connsiteY7" fmla="*/ 247582 h 432124"/>
              <a:gd name="connsiteX8" fmla="*/ 110487 w 576405"/>
              <a:gd name="connsiteY8" fmla="*/ 261152 h 432124"/>
              <a:gd name="connsiteX9" fmla="*/ 268792 w 576405"/>
              <a:gd name="connsiteY9" fmla="*/ 405664 h 432124"/>
              <a:gd name="connsiteX10" fmla="*/ 299366 w 576405"/>
              <a:gd name="connsiteY10" fmla="*/ 413127 h 432124"/>
              <a:gd name="connsiteX11" fmla="*/ 318389 w 576405"/>
              <a:gd name="connsiteY11" fmla="*/ 407021 h 432124"/>
              <a:gd name="connsiteX12" fmla="*/ 226668 w 576405"/>
              <a:gd name="connsiteY12" fmla="*/ 325606 h 432124"/>
              <a:gd name="connsiteX13" fmla="*/ 225988 w 576405"/>
              <a:gd name="connsiteY13" fmla="*/ 312715 h 432124"/>
              <a:gd name="connsiteX14" fmla="*/ 238897 w 576405"/>
              <a:gd name="connsiteY14" fmla="*/ 312036 h 432124"/>
              <a:gd name="connsiteX15" fmla="*/ 334016 w 576405"/>
              <a:gd name="connsiteY15" fmla="*/ 396166 h 432124"/>
              <a:gd name="connsiteX16" fmla="*/ 335375 w 576405"/>
              <a:gd name="connsiteY16" fmla="*/ 398879 h 432124"/>
              <a:gd name="connsiteX17" fmla="*/ 357796 w 576405"/>
              <a:gd name="connsiteY17" fmla="*/ 383275 h 432124"/>
              <a:gd name="connsiteX18" fmla="*/ 258600 w 576405"/>
              <a:gd name="connsiteY18" fmla="*/ 293718 h 432124"/>
              <a:gd name="connsiteX19" fmla="*/ 257921 w 576405"/>
              <a:gd name="connsiteY19" fmla="*/ 280827 h 432124"/>
              <a:gd name="connsiteX20" fmla="*/ 270151 w 576405"/>
              <a:gd name="connsiteY20" fmla="*/ 280149 h 432124"/>
              <a:gd name="connsiteX21" fmla="*/ 370705 w 576405"/>
              <a:gd name="connsiteY21" fmla="*/ 370384 h 432124"/>
              <a:gd name="connsiteX22" fmla="*/ 387011 w 576405"/>
              <a:gd name="connsiteY22" fmla="*/ 347995 h 432124"/>
              <a:gd name="connsiteX23" fmla="*/ 384972 w 576405"/>
              <a:gd name="connsiteY23" fmla="*/ 346638 h 432124"/>
              <a:gd name="connsiteX24" fmla="*/ 289854 w 576405"/>
              <a:gd name="connsiteY24" fmla="*/ 262509 h 432124"/>
              <a:gd name="connsiteX25" fmla="*/ 289174 w 576405"/>
              <a:gd name="connsiteY25" fmla="*/ 249618 h 432124"/>
              <a:gd name="connsiteX26" fmla="*/ 302083 w 576405"/>
              <a:gd name="connsiteY26" fmla="*/ 248939 h 432124"/>
              <a:gd name="connsiteX27" fmla="*/ 395164 w 576405"/>
              <a:gd name="connsiteY27" fmla="*/ 331033 h 432124"/>
              <a:gd name="connsiteX28" fmla="*/ 403317 w 576405"/>
              <a:gd name="connsiteY28" fmla="*/ 306609 h 432124"/>
              <a:gd name="connsiteX29" fmla="*/ 393805 w 576405"/>
              <a:gd name="connsiteY29" fmla="*/ 272686 h 432124"/>
              <a:gd name="connsiteX30" fmla="*/ 325183 w 576405"/>
              <a:gd name="connsiteY30" fmla="*/ 210946 h 432124"/>
              <a:gd name="connsiteX31" fmla="*/ 321786 w 576405"/>
              <a:gd name="connsiteY31" fmla="*/ 209589 h 432124"/>
              <a:gd name="connsiteX32" fmla="*/ 273548 w 576405"/>
              <a:gd name="connsiteY32" fmla="*/ 165489 h 432124"/>
              <a:gd name="connsiteX33" fmla="*/ 273548 w 576405"/>
              <a:gd name="connsiteY33" fmla="*/ 152598 h 432124"/>
              <a:gd name="connsiteX34" fmla="*/ 285777 w 576405"/>
              <a:gd name="connsiteY34" fmla="*/ 151919 h 432124"/>
              <a:gd name="connsiteX35" fmla="*/ 329260 w 576405"/>
              <a:gd name="connsiteY35" fmla="*/ 190592 h 432124"/>
              <a:gd name="connsiteX36" fmla="*/ 336734 w 576405"/>
              <a:gd name="connsiteY36" fmla="*/ 185843 h 432124"/>
              <a:gd name="connsiteX37" fmla="*/ 348963 w 576405"/>
              <a:gd name="connsiteY37" fmla="*/ 164810 h 432124"/>
              <a:gd name="connsiteX38" fmla="*/ 340810 w 576405"/>
              <a:gd name="connsiteY38" fmla="*/ 142421 h 432124"/>
              <a:gd name="connsiteX39" fmla="*/ 309557 w 576405"/>
              <a:gd name="connsiteY39" fmla="*/ 112569 h 432124"/>
              <a:gd name="connsiteX40" fmla="*/ 293930 w 576405"/>
              <a:gd name="connsiteY40" fmla="*/ 103749 h 432124"/>
              <a:gd name="connsiteX41" fmla="*/ 382934 w 576405"/>
              <a:gd name="connsiteY41" fmla="*/ 82038 h 432124"/>
              <a:gd name="connsiteX42" fmla="*/ 314313 w 576405"/>
              <a:gd name="connsiteY42" fmla="*/ 92893 h 432124"/>
              <a:gd name="connsiteX43" fmla="*/ 322466 w 576405"/>
              <a:gd name="connsiteY43" fmla="*/ 99678 h 432124"/>
              <a:gd name="connsiteX44" fmla="*/ 353719 w 576405"/>
              <a:gd name="connsiteY44" fmla="*/ 129530 h 432124"/>
              <a:gd name="connsiteX45" fmla="*/ 367307 w 576405"/>
              <a:gd name="connsiteY45" fmla="*/ 166846 h 432124"/>
              <a:gd name="connsiteX46" fmla="*/ 346925 w 576405"/>
              <a:gd name="connsiteY46" fmla="*/ 200769 h 432124"/>
              <a:gd name="connsiteX47" fmla="*/ 342848 w 576405"/>
              <a:gd name="connsiteY47" fmla="*/ 203483 h 432124"/>
              <a:gd name="connsiteX48" fmla="*/ 406034 w 576405"/>
              <a:gd name="connsiteY48" fmla="*/ 259116 h 432124"/>
              <a:gd name="connsiteX49" fmla="*/ 421661 w 576405"/>
              <a:gd name="connsiteY49" fmla="*/ 288290 h 432124"/>
              <a:gd name="connsiteX50" fmla="*/ 456991 w 576405"/>
              <a:gd name="connsiteY50" fmla="*/ 244869 h 432124"/>
              <a:gd name="connsiteX51" fmla="*/ 458350 w 576405"/>
              <a:gd name="connsiteY51" fmla="*/ 242833 h 432124"/>
              <a:gd name="connsiteX52" fmla="*/ 486206 w 576405"/>
              <a:gd name="connsiteY52" fmla="*/ 202804 h 432124"/>
              <a:gd name="connsiteX53" fmla="*/ 485526 w 576405"/>
              <a:gd name="connsiteY53" fmla="*/ 187878 h 432124"/>
              <a:gd name="connsiteX54" fmla="*/ 192697 w 576405"/>
              <a:gd name="connsiteY54" fmla="*/ 63719 h 432124"/>
              <a:gd name="connsiteX55" fmla="*/ 275586 w 576405"/>
              <a:gd name="connsiteY55" fmla="*/ 81359 h 432124"/>
              <a:gd name="connsiteX56" fmla="*/ 278983 w 576405"/>
              <a:gd name="connsiteY56" fmla="*/ 80003 h 432124"/>
              <a:gd name="connsiteX57" fmla="*/ 384293 w 576405"/>
              <a:gd name="connsiteY57" fmla="*/ 63719 h 432124"/>
              <a:gd name="connsiteX58" fmla="*/ 392446 w 576405"/>
              <a:gd name="connsiteY58" fmla="*/ 66433 h 432124"/>
              <a:gd name="connsiteX59" fmla="*/ 498435 w 576405"/>
              <a:gd name="connsiteY59" fmla="*/ 175666 h 432124"/>
              <a:gd name="connsiteX60" fmla="*/ 501153 w 576405"/>
              <a:gd name="connsiteY60" fmla="*/ 212981 h 432124"/>
              <a:gd name="connsiteX61" fmla="*/ 473297 w 576405"/>
              <a:gd name="connsiteY61" fmla="*/ 253010 h 432124"/>
              <a:gd name="connsiteX62" fmla="*/ 471259 w 576405"/>
              <a:gd name="connsiteY62" fmla="*/ 256402 h 432124"/>
              <a:gd name="connsiteX63" fmla="*/ 425058 w 576405"/>
              <a:gd name="connsiteY63" fmla="*/ 314072 h 432124"/>
              <a:gd name="connsiteX64" fmla="*/ 419623 w 576405"/>
              <a:gd name="connsiteY64" fmla="*/ 316786 h 432124"/>
              <a:gd name="connsiteX65" fmla="*/ 304121 w 576405"/>
              <a:gd name="connsiteY65" fmla="*/ 430089 h 432124"/>
              <a:gd name="connsiteX66" fmla="*/ 290533 w 576405"/>
              <a:gd name="connsiteY66" fmla="*/ 432124 h 432124"/>
              <a:gd name="connsiteX67" fmla="*/ 262677 w 576405"/>
              <a:gd name="connsiteY67" fmla="*/ 423304 h 432124"/>
              <a:gd name="connsiteX68" fmla="*/ 234141 w 576405"/>
              <a:gd name="connsiteY68" fmla="*/ 426018 h 432124"/>
              <a:gd name="connsiteX69" fmla="*/ 203567 w 576405"/>
              <a:gd name="connsiteY69" fmla="*/ 421947 h 432124"/>
              <a:gd name="connsiteX70" fmla="*/ 109128 w 576405"/>
              <a:gd name="connsiteY70" fmla="*/ 329676 h 432124"/>
              <a:gd name="connsiteX71" fmla="*/ 113205 w 576405"/>
              <a:gd name="connsiteY71" fmla="*/ 288290 h 432124"/>
              <a:gd name="connsiteX72" fmla="*/ 98258 w 576405"/>
              <a:gd name="connsiteY72" fmla="*/ 274721 h 432124"/>
              <a:gd name="connsiteX73" fmla="*/ 83990 w 576405"/>
              <a:gd name="connsiteY73" fmla="*/ 253689 h 432124"/>
              <a:gd name="connsiteX74" fmla="*/ 68363 w 576405"/>
              <a:gd name="connsiteY74" fmla="*/ 208910 h 432124"/>
              <a:gd name="connsiteX75" fmla="*/ 75157 w 576405"/>
              <a:gd name="connsiteY75" fmla="*/ 178379 h 432124"/>
              <a:gd name="connsiteX76" fmla="*/ 183864 w 576405"/>
              <a:gd name="connsiteY76" fmla="*/ 66433 h 432124"/>
              <a:gd name="connsiteX77" fmla="*/ 192697 w 576405"/>
              <a:gd name="connsiteY77" fmla="*/ 63719 h 432124"/>
              <a:gd name="connsiteX78" fmla="*/ 451604 w 576405"/>
              <a:gd name="connsiteY78" fmla="*/ 22392 h 432124"/>
              <a:gd name="connsiteX79" fmla="*/ 421040 w 576405"/>
              <a:gd name="connsiteY79" fmla="*/ 52927 h 432124"/>
              <a:gd name="connsiteX80" fmla="*/ 523598 w 576405"/>
              <a:gd name="connsiteY80" fmla="*/ 155387 h 432124"/>
              <a:gd name="connsiteX81" fmla="*/ 554162 w 576405"/>
              <a:gd name="connsiteY81" fmla="*/ 124852 h 432124"/>
              <a:gd name="connsiteX82" fmla="*/ 125386 w 576405"/>
              <a:gd name="connsiteY82" fmla="*/ 22392 h 432124"/>
              <a:gd name="connsiteX83" fmla="*/ 22086 w 576405"/>
              <a:gd name="connsiteY83" fmla="*/ 124852 h 432124"/>
              <a:gd name="connsiteX84" fmla="*/ 52669 w 576405"/>
              <a:gd name="connsiteY84" fmla="*/ 155387 h 432124"/>
              <a:gd name="connsiteX85" fmla="*/ 155968 w 576405"/>
              <a:gd name="connsiteY85" fmla="*/ 52927 h 432124"/>
              <a:gd name="connsiteX86" fmla="*/ 451604 w 576405"/>
              <a:gd name="connsiteY86" fmla="*/ 0 h 432124"/>
              <a:gd name="connsiteX87" fmla="*/ 457717 w 576405"/>
              <a:gd name="connsiteY87" fmla="*/ 2714 h 432124"/>
              <a:gd name="connsiteX88" fmla="*/ 573858 w 576405"/>
              <a:gd name="connsiteY88" fmla="*/ 118746 h 432124"/>
              <a:gd name="connsiteX89" fmla="*/ 573858 w 576405"/>
              <a:gd name="connsiteY89" fmla="*/ 130959 h 432124"/>
              <a:gd name="connsiteX90" fmla="*/ 530390 w 576405"/>
              <a:gd name="connsiteY90" fmla="*/ 175065 h 432124"/>
              <a:gd name="connsiteX91" fmla="*/ 523598 w 576405"/>
              <a:gd name="connsiteY91" fmla="*/ 177779 h 432124"/>
              <a:gd name="connsiteX92" fmla="*/ 517485 w 576405"/>
              <a:gd name="connsiteY92" fmla="*/ 175065 h 432124"/>
              <a:gd name="connsiteX93" fmla="*/ 401344 w 576405"/>
              <a:gd name="connsiteY93" fmla="*/ 59033 h 432124"/>
              <a:gd name="connsiteX94" fmla="*/ 401344 w 576405"/>
              <a:gd name="connsiteY94" fmla="*/ 46820 h 432124"/>
              <a:gd name="connsiteX95" fmla="*/ 444812 w 576405"/>
              <a:gd name="connsiteY95" fmla="*/ 2714 h 432124"/>
              <a:gd name="connsiteX96" fmla="*/ 451604 w 576405"/>
              <a:gd name="connsiteY96" fmla="*/ 0 h 432124"/>
              <a:gd name="connsiteX97" fmla="*/ 125386 w 576405"/>
              <a:gd name="connsiteY97" fmla="*/ 0 h 432124"/>
              <a:gd name="connsiteX98" fmla="*/ 131502 w 576405"/>
              <a:gd name="connsiteY98" fmla="*/ 2714 h 432124"/>
              <a:gd name="connsiteX99" fmla="*/ 174997 w 576405"/>
              <a:gd name="connsiteY99" fmla="*/ 46820 h 432124"/>
              <a:gd name="connsiteX100" fmla="*/ 174997 w 576405"/>
              <a:gd name="connsiteY100" fmla="*/ 59033 h 432124"/>
              <a:gd name="connsiteX101" fmla="*/ 59465 w 576405"/>
              <a:gd name="connsiteY101" fmla="*/ 175065 h 432124"/>
              <a:gd name="connsiteX102" fmla="*/ 52669 w 576405"/>
              <a:gd name="connsiteY102" fmla="*/ 177779 h 432124"/>
              <a:gd name="connsiteX103" fmla="*/ 46552 w 576405"/>
              <a:gd name="connsiteY103" fmla="*/ 175065 h 432124"/>
              <a:gd name="connsiteX104" fmla="*/ 3058 w 576405"/>
              <a:gd name="connsiteY104" fmla="*/ 130959 h 432124"/>
              <a:gd name="connsiteX105" fmla="*/ 3058 w 576405"/>
              <a:gd name="connsiteY105" fmla="*/ 118746 h 432124"/>
              <a:gd name="connsiteX106" fmla="*/ 118590 w 576405"/>
              <a:gd name="connsiteY106" fmla="*/ 2714 h 432124"/>
              <a:gd name="connsiteX107" fmla="*/ 125386 w 576405"/>
              <a:gd name="connsiteY107" fmla="*/ 0 h 43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76405" h="432124">
                <a:moveTo>
                  <a:pt x="127473" y="301859"/>
                </a:moveTo>
                <a:cubicBezTo>
                  <a:pt x="126114" y="307287"/>
                  <a:pt x="124755" y="316786"/>
                  <a:pt x="126793" y="325606"/>
                </a:cubicBezTo>
                <a:cubicBezTo>
                  <a:pt x="136984" y="366992"/>
                  <a:pt x="162123" y="391416"/>
                  <a:pt x="208323" y="404307"/>
                </a:cubicBezTo>
                <a:cubicBezTo>
                  <a:pt x="220553" y="407699"/>
                  <a:pt x="233462" y="408378"/>
                  <a:pt x="244333" y="407021"/>
                </a:cubicBezTo>
                <a:close/>
                <a:moveTo>
                  <a:pt x="193376" y="82716"/>
                </a:moveTo>
                <a:lnTo>
                  <a:pt x="88066" y="191270"/>
                </a:lnTo>
                <a:cubicBezTo>
                  <a:pt x="85349" y="193984"/>
                  <a:pt x="83990" y="198733"/>
                  <a:pt x="85349" y="202804"/>
                </a:cubicBezTo>
                <a:lnTo>
                  <a:pt x="101655" y="247582"/>
                </a:lnTo>
                <a:cubicBezTo>
                  <a:pt x="103013" y="253010"/>
                  <a:pt x="106411" y="257081"/>
                  <a:pt x="110487" y="261152"/>
                </a:cubicBezTo>
                <a:lnTo>
                  <a:pt x="268792" y="405664"/>
                </a:lnTo>
                <a:cubicBezTo>
                  <a:pt x="276945" y="413127"/>
                  <a:pt x="288495" y="415841"/>
                  <a:pt x="299366" y="413127"/>
                </a:cubicBezTo>
                <a:cubicBezTo>
                  <a:pt x="306160" y="411092"/>
                  <a:pt x="312274" y="409056"/>
                  <a:pt x="318389" y="407021"/>
                </a:cubicBezTo>
                <a:lnTo>
                  <a:pt x="226668" y="325606"/>
                </a:lnTo>
                <a:cubicBezTo>
                  <a:pt x="222591" y="322213"/>
                  <a:pt x="222591" y="316786"/>
                  <a:pt x="225988" y="312715"/>
                </a:cubicBezTo>
                <a:cubicBezTo>
                  <a:pt x="229385" y="308644"/>
                  <a:pt x="234821" y="308644"/>
                  <a:pt x="238897" y="312036"/>
                </a:cubicBezTo>
                <a:lnTo>
                  <a:pt x="334016" y="396166"/>
                </a:lnTo>
                <a:cubicBezTo>
                  <a:pt x="334695" y="396844"/>
                  <a:pt x="335375" y="398201"/>
                  <a:pt x="335375" y="398879"/>
                </a:cubicBezTo>
                <a:cubicBezTo>
                  <a:pt x="343528" y="394130"/>
                  <a:pt x="351001" y="389381"/>
                  <a:pt x="357796" y="383275"/>
                </a:cubicBezTo>
                <a:lnTo>
                  <a:pt x="258600" y="293718"/>
                </a:lnTo>
                <a:cubicBezTo>
                  <a:pt x="254524" y="290326"/>
                  <a:pt x="254524" y="284898"/>
                  <a:pt x="257921" y="280827"/>
                </a:cubicBezTo>
                <a:cubicBezTo>
                  <a:pt x="261318" y="277435"/>
                  <a:pt x="266753" y="276756"/>
                  <a:pt x="270151" y="280149"/>
                </a:cubicBezTo>
                <a:lnTo>
                  <a:pt x="370705" y="370384"/>
                </a:lnTo>
                <a:cubicBezTo>
                  <a:pt x="376819" y="363599"/>
                  <a:pt x="382255" y="356136"/>
                  <a:pt x="387011" y="347995"/>
                </a:cubicBezTo>
                <a:cubicBezTo>
                  <a:pt x="386331" y="347316"/>
                  <a:pt x="385652" y="347316"/>
                  <a:pt x="384972" y="346638"/>
                </a:cubicBezTo>
                <a:lnTo>
                  <a:pt x="289854" y="262509"/>
                </a:lnTo>
                <a:cubicBezTo>
                  <a:pt x="286457" y="259116"/>
                  <a:pt x="285777" y="253010"/>
                  <a:pt x="289174" y="249618"/>
                </a:cubicBezTo>
                <a:cubicBezTo>
                  <a:pt x="292571" y="245547"/>
                  <a:pt x="298007" y="245547"/>
                  <a:pt x="302083" y="248939"/>
                </a:cubicBezTo>
                <a:lnTo>
                  <a:pt x="395164" y="331033"/>
                </a:lnTo>
                <a:cubicBezTo>
                  <a:pt x="398561" y="323570"/>
                  <a:pt x="401278" y="315429"/>
                  <a:pt x="403317" y="306609"/>
                </a:cubicBezTo>
                <a:cubicBezTo>
                  <a:pt x="406714" y="294396"/>
                  <a:pt x="403317" y="281506"/>
                  <a:pt x="393805" y="272686"/>
                </a:cubicBezTo>
                <a:cubicBezTo>
                  <a:pt x="376140" y="257081"/>
                  <a:pt x="348963" y="232656"/>
                  <a:pt x="325183" y="210946"/>
                </a:cubicBezTo>
                <a:cubicBezTo>
                  <a:pt x="323825" y="210946"/>
                  <a:pt x="322466" y="210267"/>
                  <a:pt x="321786" y="209589"/>
                </a:cubicBezTo>
                <a:lnTo>
                  <a:pt x="273548" y="165489"/>
                </a:lnTo>
                <a:cubicBezTo>
                  <a:pt x="270151" y="162096"/>
                  <a:pt x="270151" y="156669"/>
                  <a:pt x="273548" y="152598"/>
                </a:cubicBezTo>
                <a:cubicBezTo>
                  <a:pt x="276265" y="149206"/>
                  <a:pt x="282380" y="148527"/>
                  <a:pt x="285777" y="151919"/>
                </a:cubicBezTo>
                <a:cubicBezTo>
                  <a:pt x="285777" y="151919"/>
                  <a:pt x="305480" y="169559"/>
                  <a:pt x="329260" y="190592"/>
                </a:cubicBezTo>
                <a:lnTo>
                  <a:pt x="336734" y="185843"/>
                </a:lnTo>
                <a:cubicBezTo>
                  <a:pt x="344207" y="181093"/>
                  <a:pt x="348284" y="173630"/>
                  <a:pt x="348963" y="164810"/>
                </a:cubicBezTo>
                <a:cubicBezTo>
                  <a:pt x="350322" y="156669"/>
                  <a:pt x="346925" y="148527"/>
                  <a:pt x="340810" y="142421"/>
                </a:cubicBezTo>
                <a:lnTo>
                  <a:pt x="309557" y="112569"/>
                </a:lnTo>
                <a:cubicBezTo>
                  <a:pt x="305480" y="108498"/>
                  <a:pt x="300045" y="105106"/>
                  <a:pt x="293930" y="103749"/>
                </a:cubicBezTo>
                <a:close/>
                <a:moveTo>
                  <a:pt x="382934" y="82038"/>
                </a:moveTo>
                <a:lnTo>
                  <a:pt x="314313" y="92893"/>
                </a:lnTo>
                <a:cubicBezTo>
                  <a:pt x="317030" y="94929"/>
                  <a:pt x="319748" y="96964"/>
                  <a:pt x="322466" y="99678"/>
                </a:cubicBezTo>
                <a:lnTo>
                  <a:pt x="353719" y="129530"/>
                </a:lnTo>
                <a:cubicBezTo>
                  <a:pt x="363910" y="139707"/>
                  <a:pt x="368666" y="152598"/>
                  <a:pt x="367307" y="166846"/>
                </a:cubicBezTo>
                <a:cubicBezTo>
                  <a:pt x="365949" y="180415"/>
                  <a:pt x="358475" y="193306"/>
                  <a:pt x="346925" y="200769"/>
                </a:cubicBezTo>
                <a:lnTo>
                  <a:pt x="342848" y="203483"/>
                </a:lnTo>
                <a:cubicBezTo>
                  <a:pt x="365949" y="223158"/>
                  <a:pt x="389728" y="244869"/>
                  <a:pt x="406034" y="259116"/>
                </a:cubicBezTo>
                <a:cubicBezTo>
                  <a:pt x="414187" y="267258"/>
                  <a:pt x="420302" y="277435"/>
                  <a:pt x="421661" y="288290"/>
                </a:cubicBezTo>
                <a:lnTo>
                  <a:pt x="456991" y="244869"/>
                </a:lnTo>
                <a:cubicBezTo>
                  <a:pt x="457670" y="244190"/>
                  <a:pt x="458350" y="243512"/>
                  <a:pt x="458350" y="242833"/>
                </a:cubicBezTo>
                <a:lnTo>
                  <a:pt x="486206" y="202804"/>
                </a:lnTo>
                <a:cubicBezTo>
                  <a:pt x="489603" y="198055"/>
                  <a:pt x="488923" y="191949"/>
                  <a:pt x="485526" y="187878"/>
                </a:cubicBezTo>
                <a:close/>
                <a:moveTo>
                  <a:pt x="192697" y="63719"/>
                </a:moveTo>
                <a:lnTo>
                  <a:pt x="275586" y="81359"/>
                </a:lnTo>
                <a:cubicBezTo>
                  <a:pt x="276265" y="80681"/>
                  <a:pt x="277624" y="80681"/>
                  <a:pt x="278983" y="80003"/>
                </a:cubicBezTo>
                <a:lnTo>
                  <a:pt x="384293" y="63719"/>
                </a:lnTo>
                <a:cubicBezTo>
                  <a:pt x="387690" y="63041"/>
                  <a:pt x="390408" y="64398"/>
                  <a:pt x="392446" y="66433"/>
                </a:cubicBezTo>
                <a:lnTo>
                  <a:pt x="498435" y="175666"/>
                </a:lnTo>
                <a:cubicBezTo>
                  <a:pt x="507947" y="185843"/>
                  <a:pt x="509306" y="201447"/>
                  <a:pt x="501153" y="212981"/>
                </a:cubicBezTo>
                <a:lnTo>
                  <a:pt x="473297" y="253010"/>
                </a:lnTo>
                <a:cubicBezTo>
                  <a:pt x="472617" y="254367"/>
                  <a:pt x="471938" y="255046"/>
                  <a:pt x="471259" y="256402"/>
                </a:cubicBezTo>
                <a:lnTo>
                  <a:pt x="425058" y="314072"/>
                </a:lnTo>
                <a:cubicBezTo>
                  <a:pt x="423699" y="315429"/>
                  <a:pt x="421661" y="316786"/>
                  <a:pt x="419623" y="316786"/>
                </a:cubicBezTo>
                <a:cubicBezTo>
                  <a:pt x="401278" y="376490"/>
                  <a:pt x="362551" y="414484"/>
                  <a:pt x="304121" y="430089"/>
                </a:cubicBezTo>
                <a:cubicBezTo>
                  <a:pt x="299366" y="431446"/>
                  <a:pt x="295289" y="432124"/>
                  <a:pt x="290533" y="432124"/>
                </a:cubicBezTo>
                <a:cubicBezTo>
                  <a:pt x="281021" y="432124"/>
                  <a:pt x="270830" y="428732"/>
                  <a:pt x="262677" y="423304"/>
                </a:cubicBezTo>
                <a:cubicBezTo>
                  <a:pt x="257242" y="423982"/>
                  <a:pt x="246371" y="426018"/>
                  <a:pt x="234141" y="426018"/>
                </a:cubicBezTo>
                <a:cubicBezTo>
                  <a:pt x="224629" y="426018"/>
                  <a:pt x="213759" y="424661"/>
                  <a:pt x="203567" y="421947"/>
                </a:cubicBezTo>
                <a:cubicBezTo>
                  <a:pt x="150573" y="407021"/>
                  <a:pt x="120678" y="377847"/>
                  <a:pt x="109128" y="329676"/>
                </a:cubicBezTo>
                <a:cubicBezTo>
                  <a:pt x="105052" y="311358"/>
                  <a:pt x="110487" y="294396"/>
                  <a:pt x="113205" y="288290"/>
                </a:cubicBezTo>
                <a:lnTo>
                  <a:pt x="98258" y="274721"/>
                </a:lnTo>
                <a:cubicBezTo>
                  <a:pt x="91463" y="268615"/>
                  <a:pt x="86707" y="261830"/>
                  <a:pt x="83990" y="253689"/>
                </a:cubicBezTo>
                <a:lnTo>
                  <a:pt x="68363" y="208910"/>
                </a:lnTo>
                <a:cubicBezTo>
                  <a:pt x="64966" y="198055"/>
                  <a:pt x="67684" y="186521"/>
                  <a:pt x="75157" y="178379"/>
                </a:cubicBezTo>
                <a:lnTo>
                  <a:pt x="183864" y="66433"/>
                </a:lnTo>
                <a:cubicBezTo>
                  <a:pt x="185903" y="64398"/>
                  <a:pt x="189300" y="63041"/>
                  <a:pt x="192697" y="63719"/>
                </a:cubicBezTo>
                <a:close/>
                <a:moveTo>
                  <a:pt x="451604" y="22392"/>
                </a:moveTo>
                <a:lnTo>
                  <a:pt x="421040" y="52927"/>
                </a:lnTo>
                <a:lnTo>
                  <a:pt x="523598" y="155387"/>
                </a:lnTo>
                <a:lnTo>
                  <a:pt x="554162" y="124852"/>
                </a:lnTo>
                <a:close/>
                <a:moveTo>
                  <a:pt x="125386" y="22392"/>
                </a:moveTo>
                <a:lnTo>
                  <a:pt x="22086" y="124852"/>
                </a:lnTo>
                <a:lnTo>
                  <a:pt x="52669" y="155387"/>
                </a:lnTo>
                <a:lnTo>
                  <a:pt x="155968" y="52927"/>
                </a:lnTo>
                <a:close/>
                <a:moveTo>
                  <a:pt x="451604" y="0"/>
                </a:moveTo>
                <a:cubicBezTo>
                  <a:pt x="453642" y="0"/>
                  <a:pt x="456358" y="1357"/>
                  <a:pt x="457717" y="2714"/>
                </a:cubicBezTo>
                <a:lnTo>
                  <a:pt x="573858" y="118746"/>
                </a:lnTo>
                <a:cubicBezTo>
                  <a:pt x="577254" y="122138"/>
                  <a:pt x="577254" y="127567"/>
                  <a:pt x="573858" y="130959"/>
                </a:cubicBezTo>
                <a:lnTo>
                  <a:pt x="530390" y="175065"/>
                </a:lnTo>
                <a:cubicBezTo>
                  <a:pt x="528352" y="176422"/>
                  <a:pt x="526315" y="177779"/>
                  <a:pt x="523598" y="177779"/>
                </a:cubicBezTo>
                <a:cubicBezTo>
                  <a:pt x="521560" y="177779"/>
                  <a:pt x="518844" y="176422"/>
                  <a:pt x="517485" y="175065"/>
                </a:cubicBezTo>
                <a:lnTo>
                  <a:pt x="401344" y="59033"/>
                </a:lnTo>
                <a:cubicBezTo>
                  <a:pt x="397948" y="55641"/>
                  <a:pt x="397948" y="50212"/>
                  <a:pt x="401344" y="46820"/>
                </a:cubicBezTo>
                <a:lnTo>
                  <a:pt x="444812" y="2714"/>
                </a:lnTo>
                <a:cubicBezTo>
                  <a:pt x="446850" y="1357"/>
                  <a:pt x="448887" y="0"/>
                  <a:pt x="451604" y="0"/>
                </a:cubicBezTo>
                <a:close/>
                <a:moveTo>
                  <a:pt x="125386" y="0"/>
                </a:moveTo>
                <a:cubicBezTo>
                  <a:pt x="127425" y="0"/>
                  <a:pt x="129464" y="1357"/>
                  <a:pt x="131502" y="2714"/>
                </a:cubicBezTo>
                <a:lnTo>
                  <a:pt x="174997" y="46820"/>
                </a:lnTo>
                <a:cubicBezTo>
                  <a:pt x="178395" y="50212"/>
                  <a:pt x="178395" y="55641"/>
                  <a:pt x="174997" y="59033"/>
                </a:cubicBezTo>
                <a:lnTo>
                  <a:pt x="59465" y="175065"/>
                </a:lnTo>
                <a:cubicBezTo>
                  <a:pt x="57426" y="176422"/>
                  <a:pt x="55387" y="177779"/>
                  <a:pt x="52669" y="177779"/>
                </a:cubicBezTo>
                <a:cubicBezTo>
                  <a:pt x="50630" y="177779"/>
                  <a:pt x="47911" y="176422"/>
                  <a:pt x="46552" y="175065"/>
                </a:cubicBezTo>
                <a:lnTo>
                  <a:pt x="3058" y="130959"/>
                </a:lnTo>
                <a:cubicBezTo>
                  <a:pt x="-1020" y="127567"/>
                  <a:pt x="-1020" y="122138"/>
                  <a:pt x="3058" y="118746"/>
                </a:cubicBezTo>
                <a:lnTo>
                  <a:pt x="118590" y="2714"/>
                </a:lnTo>
                <a:cubicBezTo>
                  <a:pt x="120629" y="1357"/>
                  <a:pt x="122668" y="0"/>
                  <a:pt x="125386" y="0"/>
                </a:cubicBezTo>
                <a:close/>
              </a:path>
            </a:pathLst>
          </a:custGeom>
          <a:gradFill>
            <a:gsLst>
              <a:gs pos="47000">
                <a:schemeClr val="bg1">
                  <a:lumMod val="50000"/>
                  <a:alpha val="69000"/>
                </a:schemeClr>
              </a:gs>
              <a:gs pos="0">
                <a:schemeClr val="tx1">
                  <a:lumMod val="85000"/>
                  <a:lumOff val="15000"/>
                  <a:alpha val="34000"/>
                </a:schemeClr>
              </a:gs>
              <a:gs pos="100000">
                <a:schemeClr val="tx1">
                  <a:lumMod val="85000"/>
                  <a:lumOff val="15000"/>
                  <a:alpha val="0"/>
                </a:schemeClr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520265A7-2A0C-4338-853F-60D907647AA8}"/>
              </a:ext>
            </a:extLst>
          </p:cNvPr>
          <p:cNvSpPr/>
          <p:nvPr/>
        </p:nvSpPr>
        <p:spPr>
          <a:xfrm>
            <a:off x="7209763" y="6231652"/>
            <a:ext cx="6882362" cy="731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buSzPct val="25000"/>
            </a:pPr>
            <a:r>
              <a:rPr lang="zh-CN" altLang="en-US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rPr>
              <a:t>政企合作，战略伙伴</a:t>
            </a:r>
            <a:endParaRPr lang="en-US" altLang="zh-CN" sz="28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65000"/>
                      <a:lumOff val="35000"/>
                      <a:alpha val="88000"/>
                    </a:schemeClr>
                  </a:gs>
                </a:gsLst>
                <a:lin ang="5400000" scaled="1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427EB776-C60A-4579-90DC-368D5A84C527}"/>
              </a:ext>
            </a:extLst>
          </p:cNvPr>
          <p:cNvSpPr/>
          <p:nvPr/>
        </p:nvSpPr>
        <p:spPr>
          <a:xfrm>
            <a:off x="7214063" y="6947791"/>
            <a:ext cx="7111419" cy="317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GOVERNMENT-ENTERPRISE COOPERATION STRATEGIC PARTNERS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1BFA58C6-AE6E-422A-B27B-22DE718DEDFF}"/>
              </a:ext>
            </a:extLst>
          </p:cNvPr>
          <p:cNvSpPr/>
          <p:nvPr/>
        </p:nvSpPr>
        <p:spPr>
          <a:xfrm>
            <a:off x="12292570" y="5014470"/>
            <a:ext cx="5409286" cy="3173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PRICE PROMISES COMPREHENSIVE DELIVERY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F1075534-6830-4424-A21B-4D83F7D97D24}"/>
              </a:ext>
            </a:extLst>
          </p:cNvPr>
          <p:cNvSpPr/>
          <p:nvPr/>
        </p:nvSpPr>
        <p:spPr>
          <a:xfrm>
            <a:off x="12184636" y="3667681"/>
            <a:ext cx="1210562" cy="9138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6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rPr>
              <a:t>透明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="" xmlns:a16="http://schemas.microsoft.com/office/drawing/2014/main" id="{EBFA4AEF-C243-461A-A087-513EC8618858}"/>
              </a:ext>
            </a:extLst>
          </p:cNvPr>
          <p:cNvSpPr/>
          <p:nvPr/>
        </p:nvSpPr>
        <p:spPr>
          <a:xfrm>
            <a:off x="11381632" y="4321766"/>
            <a:ext cx="5035069" cy="7312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rPr>
              <a:t>价格承诺，交付周全</a:t>
            </a:r>
          </a:p>
        </p:txBody>
      </p:sp>
      <p:sp>
        <p:nvSpPr>
          <p:cNvPr id="65" name="complex_201398">
            <a:extLst>
              <a:ext uri="{FF2B5EF4-FFF2-40B4-BE49-F238E27FC236}">
                <a16:creationId xmlns="" xmlns:a16="http://schemas.microsoft.com/office/drawing/2014/main" id="{F2AD253A-1990-471B-ACE2-4283C9F43384}"/>
              </a:ext>
            </a:extLst>
          </p:cNvPr>
          <p:cNvSpPr>
            <a:spLocks noChangeAspect="1"/>
          </p:cNvSpPr>
          <p:nvPr/>
        </p:nvSpPr>
        <p:spPr bwMode="auto">
          <a:xfrm>
            <a:off x="13526577" y="3778454"/>
            <a:ext cx="552668" cy="710491"/>
          </a:xfrm>
          <a:custGeom>
            <a:avLst/>
            <a:gdLst>
              <a:gd name="connsiteX0" fmla="*/ 64567 w 470742"/>
              <a:gd name="connsiteY0" fmla="*/ 475046 h 605169"/>
              <a:gd name="connsiteX1" fmla="*/ 246414 w 470742"/>
              <a:gd name="connsiteY1" fmla="*/ 475046 h 605169"/>
              <a:gd name="connsiteX2" fmla="*/ 246414 w 470742"/>
              <a:gd name="connsiteY2" fmla="*/ 500873 h 605169"/>
              <a:gd name="connsiteX3" fmla="*/ 64567 w 470742"/>
              <a:gd name="connsiteY3" fmla="*/ 500873 h 605169"/>
              <a:gd name="connsiteX4" fmla="*/ 395904 w 470742"/>
              <a:gd name="connsiteY4" fmla="*/ 401658 h 605169"/>
              <a:gd name="connsiteX5" fmla="*/ 414007 w 470742"/>
              <a:gd name="connsiteY5" fmla="*/ 419738 h 605169"/>
              <a:gd name="connsiteX6" fmla="*/ 317180 w 470742"/>
              <a:gd name="connsiteY6" fmla="*/ 516256 h 605169"/>
              <a:gd name="connsiteX7" fmla="*/ 265749 w 470742"/>
              <a:gd name="connsiteY7" fmla="*/ 463500 h 605169"/>
              <a:gd name="connsiteX8" fmla="*/ 283759 w 470742"/>
              <a:gd name="connsiteY8" fmla="*/ 445420 h 605169"/>
              <a:gd name="connsiteX9" fmla="*/ 317180 w 470742"/>
              <a:gd name="connsiteY9" fmla="*/ 480282 h 605169"/>
              <a:gd name="connsiteX10" fmla="*/ 64567 w 470742"/>
              <a:gd name="connsiteY10" fmla="*/ 308935 h 605169"/>
              <a:gd name="connsiteX11" fmla="*/ 246414 w 470742"/>
              <a:gd name="connsiteY11" fmla="*/ 308935 h 605169"/>
              <a:gd name="connsiteX12" fmla="*/ 246414 w 470742"/>
              <a:gd name="connsiteY12" fmla="*/ 334762 h 605169"/>
              <a:gd name="connsiteX13" fmla="*/ 64567 w 470742"/>
              <a:gd name="connsiteY13" fmla="*/ 334762 h 605169"/>
              <a:gd name="connsiteX14" fmla="*/ 395904 w 470742"/>
              <a:gd name="connsiteY14" fmla="*/ 235547 h 605169"/>
              <a:gd name="connsiteX15" fmla="*/ 414007 w 470742"/>
              <a:gd name="connsiteY15" fmla="*/ 253628 h 605169"/>
              <a:gd name="connsiteX16" fmla="*/ 317180 w 470742"/>
              <a:gd name="connsiteY16" fmla="*/ 348946 h 605169"/>
              <a:gd name="connsiteX17" fmla="*/ 265749 w 470742"/>
              <a:gd name="connsiteY17" fmla="*/ 297393 h 605169"/>
              <a:gd name="connsiteX18" fmla="*/ 283759 w 470742"/>
              <a:gd name="connsiteY18" fmla="*/ 279312 h 605169"/>
              <a:gd name="connsiteX19" fmla="*/ 317180 w 470742"/>
              <a:gd name="connsiteY19" fmla="*/ 314175 h 605169"/>
              <a:gd name="connsiteX20" fmla="*/ 64567 w 470742"/>
              <a:gd name="connsiteY20" fmla="*/ 142824 h 605169"/>
              <a:gd name="connsiteX21" fmla="*/ 246414 w 470742"/>
              <a:gd name="connsiteY21" fmla="*/ 142824 h 605169"/>
              <a:gd name="connsiteX22" fmla="*/ 246414 w 470742"/>
              <a:gd name="connsiteY22" fmla="*/ 168651 h 605169"/>
              <a:gd name="connsiteX23" fmla="*/ 64567 w 470742"/>
              <a:gd name="connsiteY23" fmla="*/ 168651 h 605169"/>
              <a:gd name="connsiteX24" fmla="*/ 395904 w 470742"/>
              <a:gd name="connsiteY24" fmla="*/ 69648 h 605169"/>
              <a:gd name="connsiteX25" fmla="*/ 414007 w 470742"/>
              <a:gd name="connsiteY25" fmla="*/ 87539 h 605169"/>
              <a:gd name="connsiteX26" fmla="*/ 317180 w 470742"/>
              <a:gd name="connsiteY26" fmla="*/ 182835 h 605169"/>
              <a:gd name="connsiteX27" fmla="*/ 265749 w 470742"/>
              <a:gd name="connsiteY27" fmla="*/ 131386 h 605169"/>
              <a:gd name="connsiteX28" fmla="*/ 283759 w 470742"/>
              <a:gd name="connsiteY28" fmla="*/ 113402 h 605169"/>
              <a:gd name="connsiteX29" fmla="*/ 317180 w 470742"/>
              <a:gd name="connsiteY29" fmla="*/ 146867 h 605169"/>
              <a:gd name="connsiteX30" fmla="*/ 24512 w 470742"/>
              <a:gd name="connsiteY30" fmla="*/ 25679 h 605169"/>
              <a:gd name="connsiteX31" fmla="*/ 24512 w 470742"/>
              <a:gd name="connsiteY31" fmla="*/ 579490 h 605169"/>
              <a:gd name="connsiteX32" fmla="*/ 443630 w 470742"/>
              <a:gd name="connsiteY32" fmla="*/ 579490 h 605169"/>
              <a:gd name="connsiteX33" fmla="*/ 443630 w 470742"/>
              <a:gd name="connsiteY33" fmla="*/ 25679 h 605169"/>
              <a:gd name="connsiteX34" fmla="*/ 0 w 470742"/>
              <a:gd name="connsiteY34" fmla="*/ 0 h 605169"/>
              <a:gd name="connsiteX35" fmla="*/ 470742 w 470742"/>
              <a:gd name="connsiteY35" fmla="*/ 0 h 605169"/>
              <a:gd name="connsiteX36" fmla="*/ 470742 w 470742"/>
              <a:gd name="connsiteY36" fmla="*/ 605169 h 605169"/>
              <a:gd name="connsiteX37" fmla="*/ 469442 w 470742"/>
              <a:gd name="connsiteY37" fmla="*/ 605169 h 605169"/>
              <a:gd name="connsiteX38" fmla="*/ 0 w 470742"/>
              <a:gd name="connsiteY38" fmla="*/ 605169 h 605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70742" h="605169">
                <a:moveTo>
                  <a:pt x="64567" y="475046"/>
                </a:moveTo>
                <a:lnTo>
                  <a:pt x="246414" y="475046"/>
                </a:lnTo>
                <a:lnTo>
                  <a:pt x="246414" y="500873"/>
                </a:lnTo>
                <a:lnTo>
                  <a:pt x="64567" y="500873"/>
                </a:lnTo>
                <a:close/>
                <a:moveTo>
                  <a:pt x="395904" y="401658"/>
                </a:moveTo>
                <a:lnTo>
                  <a:pt x="414007" y="419738"/>
                </a:lnTo>
                <a:lnTo>
                  <a:pt x="317180" y="516256"/>
                </a:lnTo>
                <a:lnTo>
                  <a:pt x="265749" y="463500"/>
                </a:lnTo>
                <a:lnTo>
                  <a:pt x="283759" y="445420"/>
                </a:lnTo>
                <a:lnTo>
                  <a:pt x="317180" y="480282"/>
                </a:lnTo>
                <a:close/>
                <a:moveTo>
                  <a:pt x="64567" y="308935"/>
                </a:moveTo>
                <a:lnTo>
                  <a:pt x="246414" y="308935"/>
                </a:lnTo>
                <a:lnTo>
                  <a:pt x="246414" y="334762"/>
                </a:lnTo>
                <a:lnTo>
                  <a:pt x="64567" y="334762"/>
                </a:lnTo>
                <a:close/>
                <a:moveTo>
                  <a:pt x="395904" y="235547"/>
                </a:moveTo>
                <a:lnTo>
                  <a:pt x="414007" y="253628"/>
                </a:lnTo>
                <a:lnTo>
                  <a:pt x="317180" y="348946"/>
                </a:lnTo>
                <a:lnTo>
                  <a:pt x="265749" y="297393"/>
                </a:lnTo>
                <a:lnTo>
                  <a:pt x="283759" y="279312"/>
                </a:lnTo>
                <a:lnTo>
                  <a:pt x="317180" y="314175"/>
                </a:lnTo>
                <a:close/>
                <a:moveTo>
                  <a:pt x="64567" y="142824"/>
                </a:moveTo>
                <a:lnTo>
                  <a:pt x="246414" y="142824"/>
                </a:lnTo>
                <a:lnTo>
                  <a:pt x="246414" y="168651"/>
                </a:lnTo>
                <a:lnTo>
                  <a:pt x="64567" y="168651"/>
                </a:lnTo>
                <a:close/>
                <a:moveTo>
                  <a:pt x="395904" y="69648"/>
                </a:moveTo>
                <a:lnTo>
                  <a:pt x="414007" y="87539"/>
                </a:lnTo>
                <a:lnTo>
                  <a:pt x="317180" y="182835"/>
                </a:lnTo>
                <a:lnTo>
                  <a:pt x="265749" y="131386"/>
                </a:lnTo>
                <a:lnTo>
                  <a:pt x="283759" y="113402"/>
                </a:lnTo>
                <a:lnTo>
                  <a:pt x="317180" y="146867"/>
                </a:lnTo>
                <a:close/>
                <a:moveTo>
                  <a:pt x="24512" y="25679"/>
                </a:moveTo>
                <a:lnTo>
                  <a:pt x="24512" y="579490"/>
                </a:lnTo>
                <a:lnTo>
                  <a:pt x="443630" y="579490"/>
                </a:lnTo>
                <a:lnTo>
                  <a:pt x="443630" y="25679"/>
                </a:lnTo>
                <a:close/>
                <a:moveTo>
                  <a:pt x="0" y="0"/>
                </a:moveTo>
                <a:lnTo>
                  <a:pt x="470742" y="0"/>
                </a:lnTo>
                <a:lnTo>
                  <a:pt x="470742" y="605169"/>
                </a:lnTo>
                <a:lnTo>
                  <a:pt x="469442" y="605169"/>
                </a:lnTo>
                <a:lnTo>
                  <a:pt x="0" y="605169"/>
                </a:lnTo>
                <a:close/>
              </a:path>
            </a:pathLst>
          </a:custGeom>
          <a:gradFill>
            <a:gsLst>
              <a:gs pos="47000">
                <a:schemeClr val="bg1">
                  <a:lumMod val="50000"/>
                  <a:alpha val="69000"/>
                </a:schemeClr>
              </a:gs>
              <a:gs pos="0">
                <a:schemeClr val="tx1">
                  <a:lumMod val="85000"/>
                  <a:lumOff val="15000"/>
                  <a:alpha val="34000"/>
                </a:schemeClr>
              </a:gs>
              <a:gs pos="100000">
                <a:schemeClr val="tx1">
                  <a:lumMod val="85000"/>
                  <a:lumOff val="15000"/>
                  <a:alpha val="0"/>
                </a:schemeClr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206FA98F-653A-4A2A-86C4-5D9A180C353E}"/>
              </a:ext>
            </a:extLst>
          </p:cNvPr>
          <p:cNvCxnSpPr/>
          <p:nvPr/>
        </p:nvCxnSpPr>
        <p:spPr>
          <a:xfrm>
            <a:off x="1708929" y="3136131"/>
            <a:ext cx="3584949" cy="0"/>
          </a:xfrm>
          <a:prstGeom prst="line">
            <a:avLst/>
          </a:prstGeom>
          <a:ln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7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09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6D3F12F8-13B7-43A9-8E93-3E9A279B78CA}"/>
              </a:ext>
            </a:extLst>
          </p:cNvPr>
          <p:cNvSpPr/>
          <p:nvPr/>
        </p:nvSpPr>
        <p:spPr>
          <a:xfrm>
            <a:off x="9284248" y="2660588"/>
            <a:ext cx="6823687" cy="731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buSzPct val="25000"/>
            </a:pPr>
            <a:r>
              <a:rPr lang="zh-CN" altLang="en-US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用户行为深度分析 </a:t>
            </a:r>
            <a:r>
              <a:rPr lang="en-US" altLang="zh-CN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× </a:t>
            </a:r>
            <a:r>
              <a:rPr lang="zh-CN" altLang="en-US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会员矩阵差异化运营</a:t>
            </a:r>
            <a:endParaRPr lang="en-US" altLang="zh-CN" sz="28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65000"/>
                      <a:lumOff val="35000"/>
                      <a:alpha val="88000"/>
                    </a:schemeClr>
                  </a:gs>
                </a:gsLst>
                <a:lin ang="5400000" scaled="1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9B694556-4389-48AD-B74A-338F21D8EE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424" b="-36414"/>
          <a:stretch/>
        </p:blipFill>
        <p:spPr>
          <a:xfrm>
            <a:off x="12611554" y="2153686"/>
            <a:ext cx="1731283" cy="370231"/>
          </a:xfrm>
          <a:prstGeom prst="rect">
            <a:avLst/>
          </a:prstGeom>
        </p:spPr>
      </p:pic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26E8EDC0-DDCE-4EDF-BC64-7E68CBC3DA28}"/>
              </a:ext>
            </a:extLst>
          </p:cNvPr>
          <p:cNvCxnSpPr>
            <a:cxnSpLocks/>
          </p:cNvCxnSpPr>
          <p:nvPr/>
        </p:nvCxnSpPr>
        <p:spPr>
          <a:xfrm>
            <a:off x="9387651" y="2709147"/>
            <a:ext cx="6515770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501FE0B2-7F17-46A6-8959-2E35BE00263A}"/>
              </a:ext>
            </a:extLst>
          </p:cNvPr>
          <p:cNvGrpSpPr/>
          <p:nvPr/>
        </p:nvGrpSpPr>
        <p:grpSpPr>
          <a:xfrm>
            <a:off x="9531257" y="5946908"/>
            <a:ext cx="8279393" cy="1083550"/>
            <a:chOff x="1834927" y="5814149"/>
            <a:chExt cx="8279574" cy="1083573"/>
          </a:xfrm>
        </p:grpSpPr>
        <p:grpSp>
          <p:nvGrpSpPr>
            <p:cNvPr id="54" name="í$ḷïďê">
              <a:extLst>
                <a:ext uri="{FF2B5EF4-FFF2-40B4-BE49-F238E27FC236}">
                  <a16:creationId xmlns="" xmlns:a16="http://schemas.microsoft.com/office/drawing/2014/main" id="{579A4F60-BCF8-4898-8512-876A2C625FBF}"/>
                </a:ext>
              </a:extLst>
            </p:cNvPr>
            <p:cNvGrpSpPr/>
            <p:nvPr/>
          </p:nvGrpSpPr>
          <p:grpSpPr>
            <a:xfrm>
              <a:off x="1834927" y="6166416"/>
              <a:ext cx="8279574" cy="731306"/>
              <a:chOff x="-615114" y="6196357"/>
              <a:chExt cx="7748976" cy="731306"/>
            </a:xfrm>
          </p:grpSpPr>
          <p:sp>
            <p:nvSpPr>
              <p:cNvPr id="60" name="îşḷíḓè">
                <a:extLst>
                  <a:ext uri="{FF2B5EF4-FFF2-40B4-BE49-F238E27FC236}">
                    <a16:creationId xmlns="" xmlns:a16="http://schemas.microsoft.com/office/drawing/2014/main" id="{0C4ACCC3-CFEC-4F30-BE77-E119F4CB5819}"/>
                  </a:ext>
                </a:extLst>
              </p:cNvPr>
              <p:cNvSpPr/>
              <p:nvPr/>
            </p:nvSpPr>
            <p:spPr bwMode="auto">
              <a:xfrm>
                <a:off x="1398591" y="6257210"/>
                <a:ext cx="5735271" cy="64006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70000"/>
                  </a:lnSpc>
                  <a:buSzPct val="25000"/>
                </a:pPr>
                <a:r>
                  <a:rPr lang="zh-CN" altLang="en-US" sz="2400" dirty="0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低安全度 </a:t>
                </a:r>
                <a:r>
                  <a:rPr lang="en-US" altLang="zh-CN" sz="2400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| </a:t>
                </a:r>
                <a:r>
                  <a:rPr lang="zh-CN" altLang="en-US" sz="2400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低</a:t>
                </a:r>
                <a:r>
                  <a:rPr lang="zh-CN" altLang="en-US" sz="2400" dirty="0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购买力 </a:t>
                </a:r>
                <a:r>
                  <a:rPr lang="en-US" altLang="zh-CN" sz="2400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| </a:t>
                </a:r>
                <a:r>
                  <a:rPr lang="zh-CN" altLang="en-US" sz="2400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安全</a:t>
                </a:r>
                <a:r>
                  <a:rPr lang="zh-CN" altLang="en-US" sz="2400" dirty="0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  <a:sym typeface="+mn-lt"/>
                  </a:rPr>
                  <a:t>隐患识别清退</a:t>
                </a:r>
              </a:p>
            </p:txBody>
          </p:sp>
          <p:sp>
            <p:nvSpPr>
              <p:cNvPr id="61" name="iṣliḋé">
                <a:extLst>
                  <a:ext uri="{FF2B5EF4-FFF2-40B4-BE49-F238E27FC236}">
                    <a16:creationId xmlns="" xmlns:a16="http://schemas.microsoft.com/office/drawing/2014/main" id="{CE02A6EA-0115-4F9D-B8D8-EFBF4ECF3166}"/>
                  </a:ext>
                </a:extLst>
              </p:cNvPr>
              <p:cNvSpPr txBox="1"/>
              <p:nvPr/>
            </p:nvSpPr>
            <p:spPr bwMode="auto">
              <a:xfrm>
                <a:off x="-615114" y="6196357"/>
                <a:ext cx="1802069" cy="7313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ct val="170000"/>
                  </a:lnSpc>
                  <a:buSzPct val="25000"/>
                  <a:defRPr sz="2800">
                    <a:gradFill>
                      <a:gsLst>
                        <a:gs pos="0">
                          <a:schemeClr val="tx1">
                            <a:lumMod val="85000"/>
                            <a:lumOff val="15000"/>
                          </a:schemeClr>
                        </a:gs>
                        <a:gs pos="100000">
                          <a:schemeClr val="tx1">
                            <a:lumMod val="65000"/>
                            <a:lumOff val="3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灰色客户</a:t>
                </a:r>
              </a:p>
            </p:txBody>
          </p:sp>
        </p:grpSp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597D89F6-BCB5-4458-9DFB-6D8CE67EC586}"/>
                </a:ext>
              </a:extLst>
            </p:cNvPr>
            <p:cNvSpPr/>
            <p:nvPr/>
          </p:nvSpPr>
          <p:spPr>
            <a:xfrm rot="15534678">
              <a:off x="2473324" y="5814149"/>
              <a:ext cx="336020" cy="3360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F2974A9C-B467-411B-AB30-6740A7D3E816}"/>
              </a:ext>
            </a:extLst>
          </p:cNvPr>
          <p:cNvSpPr/>
          <p:nvPr/>
        </p:nvSpPr>
        <p:spPr>
          <a:xfrm>
            <a:off x="6188816" y="1490803"/>
            <a:ext cx="9157097" cy="1096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zh-CN" altLang="en-US" sz="44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</a:rPr>
              <a:t>差异化服务</a:t>
            </a:r>
          </a:p>
        </p:txBody>
      </p:sp>
      <p:sp>
        <p:nvSpPr>
          <p:cNvPr id="82" name="矩形: 圆角 81">
            <a:extLst>
              <a:ext uri="{FF2B5EF4-FFF2-40B4-BE49-F238E27FC236}">
                <a16:creationId xmlns="" xmlns:a16="http://schemas.microsoft.com/office/drawing/2014/main" id="{8860E448-005E-4C10-B938-17CFB5CBA068}"/>
              </a:ext>
            </a:extLst>
          </p:cNvPr>
          <p:cNvSpPr/>
          <p:nvPr/>
        </p:nvSpPr>
        <p:spPr>
          <a:xfrm>
            <a:off x="9343241" y="6523481"/>
            <a:ext cx="1925417" cy="45156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bg1">
                    <a:lumMod val="50000"/>
                  </a:schemeClr>
                </a:gs>
                <a:gs pos="70000">
                  <a:schemeClr val="tx1">
                    <a:lumMod val="75000"/>
                    <a:lumOff val="25000"/>
                    <a:alpha val="39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84" name="í$ḷïďê">
            <a:extLst>
              <a:ext uri="{FF2B5EF4-FFF2-40B4-BE49-F238E27FC236}">
                <a16:creationId xmlns="" xmlns:a16="http://schemas.microsoft.com/office/drawing/2014/main" id="{2B413F0F-62F2-458E-A2A8-F7C5E8B697B1}"/>
              </a:ext>
            </a:extLst>
          </p:cNvPr>
          <p:cNvGrpSpPr/>
          <p:nvPr/>
        </p:nvGrpSpPr>
        <p:grpSpPr>
          <a:xfrm>
            <a:off x="9556658" y="5472567"/>
            <a:ext cx="8234939" cy="731290"/>
            <a:chOff x="-591342" y="6196357"/>
            <a:chExt cx="7707374" cy="731306"/>
          </a:xfrm>
        </p:grpSpPr>
        <p:sp>
          <p:nvSpPr>
            <p:cNvPr id="86" name="îşḷíḓè">
              <a:extLst>
                <a:ext uri="{FF2B5EF4-FFF2-40B4-BE49-F238E27FC236}">
                  <a16:creationId xmlns="" xmlns:a16="http://schemas.microsoft.com/office/drawing/2014/main" id="{706DDB4C-4164-402A-A49B-F8DF27A17862}"/>
                </a:ext>
              </a:extLst>
            </p:cNvPr>
            <p:cNvSpPr/>
            <p:nvPr/>
          </p:nvSpPr>
          <p:spPr bwMode="auto">
            <a:xfrm>
              <a:off x="1380760" y="6202946"/>
              <a:ext cx="5735272" cy="640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70000"/>
                </a:lnSpc>
                <a:buSzPct val="25000"/>
              </a:pPr>
              <a:r>
                <a:rPr lang="zh-CN" altLang="en-US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高购买力 </a:t>
              </a:r>
              <a:r>
                <a:rPr lang="en-US" altLang="zh-CN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| </a:t>
              </a:r>
              <a:r>
                <a:rPr lang="zh-CN" altLang="en-US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个性化需求 </a:t>
              </a:r>
              <a:r>
                <a:rPr lang="en-US" altLang="zh-CN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| </a:t>
              </a:r>
              <a:r>
                <a:rPr lang="zh-CN" altLang="en-US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重点关注服务</a:t>
              </a:r>
            </a:p>
          </p:txBody>
        </p:sp>
        <p:sp>
          <p:nvSpPr>
            <p:cNvPr id="87" name="iṣliḋé">
              <a:extLst>
                <a:ext uri="{FF2B5EF4-FFF2-40B4-BE49-F238E27FC236}">
                  <a16:creationId xmlns="" xmlns:a16="http://schemas.microsoft.com/office/drawing/2014/main" id="{AEF498F7-CD53-48A0-B99C-F83BD0D8FB08}"/>
                </a:ext>
              </a:extLst>
            </p:cNvPr>
            <p:cNvSpPr txBox="1"/>
            <p:nvPr/>
          </p:nvSpPr>
          <p:spPr bwMode="auto">
            <a:xfrm>
              <a:off x="-591342" y="6196357"/>
              <a:ext cx="1802067" cy="73130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70000"/>
                </a:lnSpc>
                <a:buSzPct val="25000"/>
                <a:defRPr sz="280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红色客户</a:t>
              </a:r>
            </a:p>
          </p:txBody>
        </p:sp>
      </p:grpSp>
      <p:sp>
        <p:nvSpPr>
          <p:cNvPr id="88" name="矩形: 圆角 87">
            <a:extLst>
              <a:ext uri="{FF2B5EF4-FFF2-40B4-BE49-F238E27FC236}">
                <a16:creationId xmlns="" xmlns:a16="http://schemas.microsoft.com/office/drawing/2014/main" id="{DBD3CE7B-3EB0-4ECA-A700-52A04B61598E}"/>
              </a:ext>
            </a:extLst>
          </p:cNvPr>
          <p:cNvSpPr/>
          <p:nvPr/>
        </p:nvSpPr>
        <p:spPr>
          <a:xfrm>
            <a:off x="9355940" y="5696885"/>
            <a:ext cx="1925417" cy="45156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EF5E53"/>
                </a:gs>
                <a:gs pos="70000">
                  <a:schemeClr val="tx1">
                    <a:lumMod val="75000"/>
                    <a:lumOff val="25000"/>
                    <a:alpha val="39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89" name="í$ḷïďê">
            <a:extLst>
              <a:ext uri="{FF2B5EF4-FFF2-40B4-BE49-F238E27FC236}">
                <a16:creationId xmlns="" xmlns:a16="http://schemas.microsoft.com/office/drawing/2014/main" id="{1A410C71-47D7-4456-988F-8FDB2614710C}"/>
              </a:ext>
            </a:extLst>
          </p:cNvPr>
          <p:cNvGrpSpPr/>
          <p:nvPr/>
        </p:nvGrpSpPr>
        <p:grpSpPr>
          <a:xfrm>
            <a:off x="9513100" y="4649500"/>
            <a:ext cx="8255505" cy="731290"/>
            <a:chOff x="-632109" y="6198530"/>
            <a:chExt cx="7726622" cy="731306"/>
          </a:xfrm>
        </p:grpSpPr>
        <p:sp>
          <p:nvSpPr>
            <p:cNvPr id="90" name="îşḷíḓè">
              <a:extLst>
                <a:ext uri="{FF2B5EF4-FFF2-40B4-BE49-F238E27FC236}">
                  <a16:creationId xmlns="" xmlns:a16="http://schemas.microsoft.com/office/drawing/2014/main" id="{7EDBD1FC-DAD2-4021-83DB-DF8029E907A8}"/>
                </a:ext>
              </a:extLst>
            </p:cNvPr>
            <p:cNvSpPr/>
            <p:nvPr/>
          </p:nvSpPr>
          <p:spPr bwMode="auto">
            <a:xfrm>
              <a:off x="1359241" y="6215646"/>
              <a:ext cx="5735272" cy="640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70000"/>
                </a:lnSpc>
                <a:buSzPct val="25000"/>
              </a:pPr>
              <a:r>
                <a:rPr lang="zh-CN" altLang="en-US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高安全度 </a:t>
              </a:r>
              <a:r>
                <a:rPr lang="en-US" altLang="zh-CN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| </a:t>
              </a:r>
              <a:r>
                <a:rPr lang="zh-CN" altLang="en-US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标准化服务品控</a:t>
              </a:r>
            </a:p>
          </p:txBody>
        </p:sp>
        <p:sp>
          <p:nvSpPr>
            <p:cNvPr id="91" name="iṣliḋé">
              <a:extLst>
                <a:ext uri="{FF2B5EF4-FFF2-40B4-BE49-F238E27FC236}">
                  <a16:creationId xmlns="" xmlns:a16="http://schemas.microsoft.com/office/drawing/2014/main" id="{5D2FDC41-CB8D-4434-85E9-DFFE34C1ED19}"/>
                </a:ext>
              </a:extLst>
            </p:cNvPr>
            <p:cNvSpPr txBox="1"/>
            <p:nvPr/>
          </p:nvSpPr>
          <p:spPr bwMode="auto">
            <a:xfrm>
              <a:off x="-632109" y="6198530"/>
              <a:ext cx="1790180" cy="73130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70000"/>
                </a:lnSpc>
                <a:buSzPct val="25000"/>
                <a:defRPr sz="280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绿色客户</a:t>
              </a:r>
            </a:p>
          </p:txBody>
        </p:sp>
      </p:grpSp>
      <p:sp>
        <p:nvSpPr>
          <p:cNvPr id="92" name="矩形: 圆角 91">
            <a:extLst>
              <a:ext uri="{FF2B5EF4-FFF2-40B4-BE49-F238E27FC236}">
                <a16:creationId xmlns="" xmlns:a16="http://schemas.microsoft.com/office/drawing/2014/main" id="{6C8228D4-3F45-4463-94CC-4D85E26BBBAD}"/>
              </a:ext>
            </a:extLst>
          </p:cNvPr>
          <p:cNvSpPr/>
          <p:nvPr/>
        </p:nvSpPr>
        <p:spPr>
          <a:xfrm>
            <a:off x="9343241" y="4871646"/>
            <a:ext cx="1925417" cy="45156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81C89C"/>
                </a:gs>
                <a:gs pos="70000">
                  <a:schemeClr val="tx1">
                    <a:lumMod val="75000"/>
                    <a:lumOff val="25000"/>
                    <a:alpha val="39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93" name="í$ḷïďê">
            <a:extLst>
              <a:ext uri="{FF2B5EF4-FFF2-40B4-BE49-F238E27FC236}">
                <a16:creationId xmlns="" xmlns:a16="http://schemas.microsoft.com/office/drawing/2014/main" id="{2628F4B5-0E50-4237-9951-4BDA839A2AF9}"/>
              </a:ext>
            </a:extLst>
          </p:cNvPr>
          <p:cNvGrpSpPr/>
          <p:nvPr/>
        </p:nvGrpSpPr>
        <p:grpSpPr>
          <a:xfrm>
            <a:off x="9518544" y="3843111"/>
            <a:ext cx="8234789" cy="731290"/>
            <a:chOff x="-627014" y="6196483"/>
            <a:chExt cx="7707234" cy="731305"/>
          </a:xfrm>
        </p:grpSpPr>
        <p:sp>
          <p:nvSpPr>
            <p:cNvPr id="94" name="îşḷíḓè">
              <a:extLst>
                <a:ext uri="{FF2B5EF4-FFF2-40B4-BE49-F238E27FC236}">
                  <a16:creationId xmlns="" xmlns:a16="http://schemas.microsoft.com/office/drawing/2014/main" id="{5379DC3A-FF5D-43DF-8A04-4C4FF6354459}"/>
                </a:ext>
              </a:extLst>
            </p:cNvPr>
            <p:cNvSpPr/>
            <p:nvPr/>
          </p:nvSpPr>
          <p:spPr bwMode="auto">
            <a:xfrm>
              <a:off x="1344948" y="6228346"/>
              <a:ext cx="5735272" cy="640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70000"/>
                </a:lnSpc>
                <a:buSzPct val="25000"/>
              </a:pPr>
              <a:r>
                <a:rPr lang="zh-CN" altLang="en-US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高安全度 </a:t>
              </a:r>
              <a:r>
                <a:rPr lang="en-US" altLang="zh-CN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| </a:t>
              </a:r>
              <a:r>
                <a:rPr lang="zh-CN" altLang="en-US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高购买力 </a:t>
              </a:r>
              <a:r>
                <a:rPr lang="en-US" altLang="zh-CN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| </a:t>
              </a:r>
              <a:r>
                <a:rPr lang="zh-CN" altLang="en-US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高推荐率 </a:t>
              </a:r>
              <a:r>
                <a:rPr lang="en-US" altLang="zh-CN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| VIP</a:t>
              </a:r>
              <a:r>
                <a:rPr lang="zh-CN" altLang="en-US" sz="24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  <a:sym typeface="+mn-lt"/>
                </a:rPr>
                <a:t>保障</a:t>
              </a:r>
            </a:p>
          </p:txBody>
        </p:sp>
        <p:sp>
          <p:nvSpPr>
            <p:cNvPr id="95" name="iṣliḋé">
              <a:extLst>
                <a:ext uri="{FF2B5EF4-FFF2-40B4-BE49-F238E27FC236}">
                  <a16:creationId xmlns="" xmlns:a16="http://schemas.microsoft.com/office/drawing/2014/main" id="{9AADEC46-342D-43A5-B363-1C8727A46DCA}"/>
                </a:ext>
              </a:extLst>
            </p:cNvPr>
            <p:cNvSpPr txBox="1"/>
            <p:nvPr/>
          </p:nvSpPr>
          <p:spPr bwMode="auto">
            <a:xfrm>
              <a:off x="-627014" y="6196483"/>
              <a:ext cx="1802067" cy="73130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70000"/>
                </a:lnSpc>
                <a:buSzPct val="25000"/>
                <a:defRPr sz="280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65000"/>
                          <a:lumOff val="3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金色客户</a:t>
              </a:r>
            </a:p>
          </p:txBody>
        </p:sp>
      </p:grpSp>
      <p:sp>
        <p:nvSpPr>
          <p:cNvPr id="96" name="矩形: 圆角 95">
            <a:extLst>
              <a:ext uri="{FF2B5EF4-FFF2-40B4-BE49-F238E27FC236}">
                <a16:creationId xmlns="" xmlns:a16="http://schemas.microsoft.com/office/drawing/2014/main" id="{FBE8E6E9-0B04-4014-A241-BDBCAC231F5D}"/>
              </a:ext>
            </a:extLst>
          </p:cNvPr>
          <p:cNvSpPr/>
          <p:nvPr/>
        </p:nvSpPr>
        <p:spPr>
          <a:xfrm>
            <a:off x="9343241" y="4067294"/>
            <a:ext cx="1925417" cy="45156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70000">
                  <a:schemeClr val="tx1">
                    <a:lumMod val="75000"/>
                    <a:lumOff val="25000"/>
                    <a:alpha val="39000"/>
                  </a:schemeClr>
                </a:gs>
                <a:gs pos="99000">
                  <a:schemeClr val="tx1">
                    <a:lumMod val="85000"/>
                    <a:lumOff val="15000"/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7" name="图片 6" descr="图片包含 人, 小孩, 室内, 年轻&#10;&#10;描述已自动生成">
            <a:extLst>
              <a:ext uri="{FF2B5EF4-FFF2-40B4-BE49-F238E27FC236}">
                <a16:creationId xmlns="" xmlns:a16="http://schemas.microsoft.com/office/drawing/2014/main" id="{C493720A-16EB-4767-8BA5-886EF84CD9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141" y="1400609"/>
            <a:ext cx="6911629" cy="565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06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6C2B2C7-75C4-4AA8-BD7F-584DFFFBA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991" y="2705"/>
            <a:ext cx="17998679" cy="899934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42A14A7-EE33-4A97-A0FE-D05A1C8C2485}"/>
              </a:ext>
            </a:extLst>
          </p:cNvPr>
          <p:cNvSpPr/>
          <p:nvPr/>
        </p:nvSpPr>
        <p:spPr>
          <a:xfrm>
            <a:off x="6846660" y="2253310"/>
            <a:ext cx="4308930" cy="822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70000"/>
              </a:lnSpc>
              <a:buSzPct val="25000"/>
            </a:pPr>
            <a:r>
              <a:rPr lang="zh-CN" altLang="en-US" sz="32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改善租房领域一小步</a:t>
            </a:r>
            <a:endParaRPr lang="en-US" altLang="zh-CN" sz="32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65000"/>
                      <a:lumOff val="35000"/>
                      <a:alpha val="88000"/>
                    </a:schemeClr>
                  </a:gs>
                </a:gsLst>
                <a:lin ang="5400000" scaled="1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FA8E46E8-2AEF-4E49-B583-7C0AF3EBDE4F}"/>
              </a:ext>
            </a:extLst>
          </p:cNvPr>
          <p:cNvSpPr/>
          <p:nvPr/>
        </p:nvSpPr>
        <p:spPr>
          <a:xfrm>
            <a:off x="4639571" y="2582846"/>
            <a:ext cx="8723111" cy="1461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70000"/>
              </a:lnSpc>
              <a:buSzPct val="25000"/>
            </a:pPr>
            <a:r>
              <a:rPr lang="zh-CN" altLang="en-US" sz="60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将是城市理想生活一大步</a:t>
            </a:r>
            <a:endParaRPr lang="en-US" altLang="zh-CN" sz="60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65000"/>
                      <a:lumOff val="35000"/>
                      <a:alpha val="88000"/>
                    </a:schemeClr>
                  </a:gs>
                </a:gsLst>
                <a:lin ang="5400000" scaled="1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9A86DA8-4017-40FA-8971-EA5486048BE1}"/>
              </a:ext>
            </a:extLst>
          </p:cNvPr>
          <p:cNvSpPr/>
          <p:nvPr/>
        </p:nvSpPr>
        <p:spPr>
          <a:xfrm>
            <a:off x="6840519" y="3852430"/>
            <a:ext cx="4319218" cy="822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70000"/>
              </a:lnSpc>
              <a:buSzPct val="25000"/>
            </a:pPr>
            <a:r>
              <a:rPr lang="zh-CN" altLang="en-US" sz="32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ea"/>
                <a:sym typeface="+mn-lt"/>
              </a:rPr>
              <a:t>我们正为此而不懈努力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7574566C-7C2A-4F69-8454-572D886E07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6610"/>
          <a:stretch/>
        </p:blipFill>
        <p:spPr>
          <a:xfrm>
            <a:off x="7582928" y="1746089"/>
            <a:ext cx="2683550" cy="43217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5B572D8-BC34-4843-A8FB-0D1A6BF9754C}"/>
              </a:ext>
            </a:extLst>
          </p:cNvPr>
          <p:cNvSpPr/>
          <p:nvPr/>
        </p:nvSpPr>
        <p:spPr>
          <a:xfrm>
            <a:off x="3928902" y="5386301"/>
            <a:ext cx="10548979" cy="459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buSzPct val="25000"/>
            </a:pPr>
            <a:r>
              <a:rPr lang="en-US" altLang="zh-CN" sz="2000" dirty="0">
                <a:solidFill>
                  <a:schemeClr val="bg1">
                    <a:lumMod val="50000"/>
                    <a:alpha val="47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A small step in improving the rental space</a:t>
            </a:r>
            <a:r>
              <a:rPr lang="zh-CN" altLang="en-US" sz="2000" dirty="0">
                <a:solidFill>
                  <a:schemeClr val="bg1">
                    <a:lumMod val="50000"/>
                    <a:alpha val="47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 </a:t>
            </a:r>
            <a:r>
              <a:rPr lang="en-US" altLang="zh-CN" sz="2000" dirty="0">
                <a:solidFill>
                  <a:schemeClr val="bg1">
                    <a:lumMod val="50000"/>
                    <a:alpha val="47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will be a big step in the ideal life of the city</a:t>
            </a:r>
            <a:endParaRPr lang="zh-CN" altLang="en-US" sz="2000" dirty="0">
              <a:solidFill>
                <a:schemeClr val="bg1">
                  <a:lumMod val="50000"/>
                  <a:alpha val="47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3471580-8244-49B4-AC4C-6AA53AE3A25D}"/>
              </a:ext>
            </a:extLst>
          </p:cNvPr>
          <p:cNvSpPr/>
          <p:nvPr/>
        </p:nvSpPr>
        <p:spPr>
          <a:xfrm>
            <a:off x="5736275" y="5801265"/>
            <a:ext cx="6486146" cy="552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en-US" altLang="zh-CN" sz="2000" dirty="0">
                <a:solidFill>
                  <a:schemeClr val="bg1">
                    <a:lumMod val="50000"/>
                    <a:alpha val="47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We are working tirelessly for this</a:t>
            </a:r>
            <a:endParaRPr lang="zh-CN" altLang="en-US" sz="2000" dirty="0">
              <a:solidFill>
                <a:schemeClr val="bg1">
                  <a:lumMod val="50000"/>
                  <a:alpha val="47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805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7E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23237E7-617D-4548-B7EE-042242752CE6}"/>
              </a:ext>
            </a:extLst>
          </p:cNvPr>
          <p:cNvGrpSpPr/>
          <p:nvPr/>
        </p:nvGrpSpPr>
        <p:grpSpPr>
          <a:xfrm>
            <a:off x="2133277" y="3119927"/>
            <a:ext cx="13781890" cy="3202907"/>
            <a:chOff x="2056925" y="3751212"/>
            <a:chExt cx="13782194" cy="3202977"/>
          </a:xfrm>
        </p:grpSpPr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4B5415F7-7B7B-44A8-8B63-21A1A6582AE6}"/>
                </a:ext>
              </a:extLst>
            </p:cNvPr>
            <p:cNvSpPr/>
            <p:nvPr/>
          </p:nvSpPr>
          <p:spPr>
            <a:xfrm rot="18946376">
              <a:off x="2056925" y="3751212"/>
              <a:ext cx="3202977" cy="3202977"/>
            </a:xfrm>
            <a:prstGeom prst="ellipse">
              <a:avLst/>
            </a:prstGeom>
            <a:noFill/>
            <a:ln w="0">
              <a:gradFill>
                <a:gsLst>
                  <a:gs pos="0">
                    <a:srgbClr val="78CBAD">
                      <a:alpha val="36000"/>
                    </a:srgbClr>
                  </a:gs>
                  <a:gs pos="100000">
                    <a:srgbClr val="488379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A83C107B-6107-4566-8F72-C6FF3DD78D49}"/>
                </a:ext>
              </a:extLst>
            </p:cNvPr>
            <p:cNvGrpSpPr/>
            <p:nvPr/>
          </p:nvGrpSpPr>
          <p:grpSpPr>
            <a:xfrm>
              <a:off x="2242655" y="3751212"/>
              <a:ext cx="13596464" cy="3202977"/>
              <a:chOff x="2242655" y="3751212"/>
              <a:chExt cx="13596464" cy="3202977"/>
            </a:xfrm>
          </p:grpSpPr>
          <p:sp>
            <p:nvSpPr>
              <p:cNvPr id="72" name="椭圆 71">
                <a:extLst>
                  <a:ext uri="{FF2B5EF4-FFF2-40B4-BE49-F238E27FC236}">
                    <a16:creationId xmlns="" xmlns:a16="http://schemas.microsoft.com/office/drawing/2014/main" id="{C1E3200D-458C-4B7B-A855-91248FD6D736}"/>
                  </a:ext>
                </a:extLst>
              </p:cNvPr>
              <p:cNvSpPr/>
              <p:nvPr/>
            </p:nvSpPr>
            <p:spPr>
              <a:xfrm rot="18946376">
                <a:off x="5539026" y="3751212"/>
                <a:ext cx="3202977" cy="3202977"/>
              </a:xfrm>
              <a:prstGeom prst="ellipse">
                <a:avLst/>
              </a:prstGeom>
              <a:noFill/>
              <a:ln w="0">
                <a:gradFill>
                  <a:gsLst>
                    <a:gs pos="0">
                      <a:srgbClr val="78CBAD">
                        <a:alpha val="36000"/>
                      </a:srgbClr>
                    </a:gs>
                    <a:gs pos="100000">
                      <a:srgbClr val="488379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596D3987-3A2F-4F41-AD65-3C9AA2643C50}"/>
                  </a:ext>
                </a:extLst>
              </p:cNvPr>
              <p:cNvSpPr/>
              <p:nvPr/>
            </p:nvSpPr>
            <p:spPr>
              <a:xfrm rot="18946376">
                <a:off x="12636142" y="3751212"/>
                <a:ext cx="3202977" cy="3202977"/>
              </a:xfrm>
              <a:prstGeom prst="ellipse">
                <a:avLst/>
              </a:prstGeom>
              <a:noFill/>
              <a:ln w="0">
                <a:gradFill>
                  <a:gsLst>
                    <a:gs pos="0">
                      <a:srgbClr val="78CBAD">
                        <a:alpha val="36000"/>
                      </a:srgbClr>
                    </a:gs>
                    <a:gs pos="100000">
                      <a:srgbClr val="488379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="" xmlns:a16="http://schemas.microsoft.com/office/drawing/2014/main" id="{844F3F39-0833-483A-B41E-0797C97B57C4}"/>
                  </a:ext>
                </a:extLst>
              </p:cNvPr>
              <p:cNvSpPr/>
              <p:nvPr/>
            </p:nvSpPr>
            <p:spPr>
              <a:xfrm rot="1231295">
                <a:off x="5724756" y="3922732"/>
                <a:ext cx="2859936" cy="2859936"/>
              </a:xfrm>
              <a:prstGeom prst="ellipse">
                <a:avLst/>
              </a:prstGeom>
              <a:solidFill>
                <a:schemeClr val="bg1">
                  <a:alpha val="28000"/>
                </a:schemeClr>
              </a:soli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="" xmlns:a16="http://schemas.microsoft.com/office/drawing/2014/main" id="{4AAEE67F-CE83-49DF-8CFB-6D7F52635211}"/>
                  </a:ext>
                </a:extLst>
              </p:cNvPr>
              <p:cNvSpPr/>
              <p:nvPr/>
            </p:nvSpPr>
            <p:spPr>
              <a:xfrm rot="1231295">
                <a:off x="12821872" y="3922732"/>
                <a:ext cx="2859936" cy="2859936"/>
              </a:xfrm>
              <a:prstGeom prst="ellipse">
                <a:avLst/>
              </a:prstGeom>
              <a:solidFill>
                <a:schemeClr val="bg1">
                  <a:alpha val="28000"/>
                </a:schemeClr>
              </a:soli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="" xmlns:a16="http://schemas.microsoft.com/office/drawing/2014/main" id="{9A34A5B1-1761-4EF2-B0B5-45CF5AB5E7D8}"/>
                  </a:ext>
                </a:extLst>
              </p:cNvPr>
              <p:cNvSpPr/>
              <p:nvPr/>
            </p:nvSpPr>
            <p:spPr>
              <a:xfrm rot="1231295">
                <a:off x="2242655" y="3922732"/>
                <a:ext cx="2859936" cy="2859936"/>
              </a:xfrm>
              <a:prstGeom prst="ellipse">
                <a:avLst/>
              </a:prstGeom>
              <a:solidFill>
                <a:schemeClr val="bg1">
                  <a:alpha val="28000"/>
                </a:schemeClr>
              </a:solidFill>
              <a:ln w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="" xmlns:a16="http://schemas.microsoft.com/office/drawing/2014/main" id="{7B5917FF-3DA2-4FAD-968B-CF2030EEF31A}"/>
                  </a:ext>
                </a:extLst>
              </p:cNvPr>
              <p:cNvGrpSpPr/>
              <p:nvPr/>
            </p:nvGrpSpPr>
            <p:grpSpPr>
              <a:xfrm>
                <a:off x="13084099" y="5025842"/>
                <a:ext cx="2472884" cy="1128028"/>
                <a:chOff x="14316215" y="6117981"/>
                <a:chExt cx="2472884" cy="1128028"/>
              </a:xfrm>
            </p:grpSpPr>
            <p:sp>
              <p:nvSpPr>
                <p:cNvPr id="51" name="矩形 50">
                  <a:extLst>
                    <a:ext uri="{FF2B5EF4-FFF2-40B4-BE49-F238E27FC236}">
                      <a16:creationId xmlns="" xmlns:a16="http://schemas.microsoft.com/office/drawing/2014/main" id="{4294E5E2-1CB2-45C7-8C02-8D03DCD2A8C0}"/>
                    </a:ext>
                  </a:extLst>
                </p:cNvPr>
                <p:cNvSpPr/>
                <p:nvPr/>
              </p:nvSpPr>
              <p:spPr>
                <a:xfrm>
                  <a:off x="14316215" y="6693666"/>
                  <a:ext cx="2472884" cy="55234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70000"/>
                    </a:lnSpc>
                    <a:buSzPct val="25000"/>
                  </a:pPr>
                  <a:r>
                    <a:rPr lang="zh-CN" altLang="en-US" sz="2000" dirty="0">
                      <a:solidFill>
                        <a:schemeClr val="bg1">
                          <a:lumMod val="5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领先的公寓综合体</a:t>
                  </a:r>
                </a:p>
              </p:txBody>
            </p:sp>
            <p:sp>
              <p:nvSpPr>
                <p:cNvPr id="52" name="矩形 51">
                  <a:extLst>
                    <a:ext uri="{FF2B5EF4-FFF2-40B4-BE49-F238E27FC236}">
                      <a16:creationId xmlns="" xmlns:a16="http://schemas.microsoft.com/office/drawing/2014/main" id="{2E1C81EF-D190-49C9-AED9-DFFC9897E1A0}"/>
                    </a:ext>
                  </a:extLst>
                </p:cNvPr>
                <p:cNvSpPr/>
                <p:nvPr/>
              </p:nvSpPr>
              <p:spPr>
                <a:xfrm>
                  <a:off x="14413616" y="6117981"/>
                  <a:ext cx="2062650" cy="73637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dist">
                    <a:lnSpc>
                      <a:spcPct val="170000"/>
                    </a:lnSpc>
                    <a:buSzPct val="25000"/>
                  </a:pPr>
                  <a:r>
                    <a:rPr lang="zh-CN" altLang="en-US" sz="2800" dirty="0">
                      <a:gradFill>
                        <a:gsLst>
                          <a:gs pos="0">
                            <a:srgbClr val="529183"/>
                          </a:gs>
                          <a:gs pos="100000">
                            <a:srgbClr val="78CBAD"/>
                          </a:gs>
                        </a:gsLst>
                        <a:lin ang="5400000" scaled="1"/>
                      </a:gra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“大社区”</a:t>
                  </a:r>
                </a:p>
              </p:txBody>
            </p:sp>
          </p:grpSp>
          <p:sp>
            <p:nvSpPr>
              <p:cNvPr id="50" name="complex_201398">
                <a:extLst>
                  <a:ext uri="{FF2B5EF4-FFF2-40B4-BE49-F238E27FC236}">
                    <a16:creationId xmlns="" xmlns:a16="http://schemas.microsoft.com/office/drawing/2014/main" id="{CDCE58D9-FFCF-46EA-BBF8-52E47DB4E3B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3949060" y="4503962"/>
                <a:ext cx="689818" cy="617559"/>
              </a:xfrm>
              <a:custGeom>
                <a:avLst/>
                <a:gdLst>
                  <a:gd name="connsiteX0" fmla="*/ 502894 w 607639"/>
                  <a:gd name="connsiteY0" fmla="*/ 313800 h 543989"/>
                  <a:gd name="connsiteX1" fmla="*/ 502894 w 607639"/>
                  <a:gd name="connsiteY1" fmla="*/ 355654 h 543989"/>
                  <a:gd name="connsiteX2" fmla="*/ 544721 w 607639"/>
                  <a:gd name="connsiteY2" fmla="*/ 355654 h 543989"/>
                  <a:gd name="connsiteX3" fmla="*/ 544721 w 607639"/>
                  <a:gd name="connsiteY3" fmla="*/ 313800 h 543989"/>
                  <a:gd name="connsiteX4" fmla="*/ 398104 w 607639"/>
                  <a:gd name="connsiteY4" fmla="*/ 313800 h 543989"/>
                  <a:gd name="connsiteX5" fmla="*/ 398104 w 607639"/>
                  <a:gd name="connsiteY5" fmla="*/ 355654 h 543989"/>
                  <a:gd name="connsiteX6" fmla="*/ 439931 w 607639"/>
                  <a:gd name="connsiteY6" fmla="*/ 355654 h 543989"/>
                  <a:gd name="connsiteX7" fmla="*/ 439931 w 607639"/>
                  <a:gd name="connsiteY7" fmla="*/ 313800 h 543989"/>
                  <a:gd name="connsiteX8" fmla="*/ 167606 w 607639"/>
                  <a:gd name="connsiteY8" fmla="*/ 313800 h 543989"/>
                  <a:gd name="connsiteX9" fmla="*/ 167606 w 607639"/>
                  <a:gd name="connsiteY9" fmla="*/ 355654 h 543989"/>
                  <a:gd name="connsiteX10" fmla="*/ 209496 w 607639"/>
                  <a:gd name="connsiteY10" fmla="*/ 355654 h 543989"/>
                  <a:gd name="connsiteX11" fmla="*/ 209496 w 607639"/>
                  <a:gd name="connsiteY11" fmla="*/ 313800 h 543989"/>
                  <a:gd name="connsiteX12" fmla="*/ 62834 w 607639"/>
                  <a:gd name="connsiteY12" fmla="*/ 313800 h 543989"/>
                  <a:gd name="connsiteX13" fmla="*/ 62834 w 607639"/>
                  <a:gd name="connsiteY13" fmla="*/ 355654 h 543989"/>
                  <a:gd name="connsiteX14" fmla="*/ 104759 w 607639"/>
                  <a:gd name="connsiteY14" fmla="*/ 355654 h 543989"/>
                  <a:gd name="connsiteX15" fmla="*/ 104759 w 607639"/>
                  <a:gd name="connsiteY15" fmla="*/ 313800 h 543989"/>
                  <a:gd name="connsiteX16" fmla="*/ 492392 w 607639"/>
                  <a:gd name="connsiteY16" fmla="*/ 292917 h 543989"/>
                  <a:gd name="connsiteX17" fmla="*/ 555222 w 607639"/>
                  <a:gd name="connsiteY17" fmla="*/ 292917 h 543989"/>
                  <a:gd name="connsiteX18" fmla="*/ 565723 w 607639"/>
                  <a:gd name="connsiteY18" fmla="*/ 303314 h 543989"/>
                  <a:gd name="connsiteX19" fmla="*/ 565723 w 607639"/>
                  <a:gd name="connsiteY19" fmla="*/ 366140 h 543989"/>
                  <a:gd name="connsiteX20" fmla="*/ 555222 w 607639"/>
                  <a:gd name="connsiteY20" fmla="*/ 376537 h 543989"/>
                  <a:gd name="connsiteX21" fmla="*/ 492392 w 607639"/>
                  <a:gd name="connsiteY21" fmla="*/ 376537 h 543989"/>
                  <a:gd name="connsiteX22" fmla="*/ 481891 w 607639"/>
                  <a:gd name="connsiteY22" fmla="*/ 366140 h 543989"/>
                  <a:gd name="connsiteX23" fmla="*/ 481891 w 607639"/>
                  <a:gd name="connsiteY23" fmla="*/ 303314 h 543989"/>
                  <a:gd name="connsiteX24" fmla="*/ 492392 w 607639"/>
                  <a:gd name="connsiteY24" fmla="*/ 292917 h 543989"/>
                  <a:gd name="connsiteX25" fmla="*/ 387603 w 607639"/>
                  <a:gd name="connsiteY25" fmla="*/ 292917 h 543989"/>
                  <a:gd name="connsiteX26" fmla="*/ 450433 w 607639"/>
                  <a:gd name="connsiteY26" fmla="*/ 292917 h 543989"/>
                  <a:gd name="connsiteX27" fmla="*/ 460934 w 607639"/>
                  <a:gd name="connsiteY27" fmla="*/ 303314 h 543989"/>
                  <a:gd name="connsiteX28" fmla="*/ 460934 w 607639"/>
                  <a:gd name="connsiteY28" fmla="*/ 366140 h 543989"/>
                  <a:gd name="connsiteX29" fmla="*/ 450433 w 607639"/>
                  <a:gd name="connsiteY29" fmla="*/ 376537 h 543989"/>
                  <a:gd name="connsiteX30" fmla="*/ 387603 w 607639"/>
                  <a:gd name="connsiteY30" fmla="*/ 376537 h 543989"/>
                  <a:gd name="connsiteX31" fmla="*/ 377102 w 607639"/>
                  <a:gd name="connsiteY31" fmla="*/ 366140 h 543989"/>
                  <a:gd name="connsiteX32" fmla="*/ 377102 w 607639"/>
                  <a:gd name="connsiteY32" fmla="*/ 303314 h 543989"/>
                  <a:gd name="connsiteX33" fmla="*/ 387603 w 607639"/>
                  <a:gd name="connsiteY33" fmla="*/ 292917 h 543989"/>
                  <a:gd name="connsiteX34" fmla="*/ 157200 w 607639"/>
                  <a:gd name="connsiteY34" fmla="*/ 292917 h 543989"/>
                  <a:gd name="connsiteX35" fmla="*/ 219991 w 607639"/>
                  <a:gd name="connsiteY35" fmla="*/ 292917 h 543989"/>
                  <a:gd name="connsiteX36" fmla="*/ 230397 w 607639"/>
                  <a:gd name="connsiteY36" fmla="*/ 303314 h 543989"/>
                  <a:gd name="connsiteX37" fmla="*/ 230397 w 607639"/>
                  <a:gd name="connsiteY37" fmla="*/ 366140 h 543989"/>
                  <a:gd name="connsiteX38" fmla="*/ 219991 w 607639"/>
                  <a:gd name="connsiteY38" fmla="*/ 376537 h 543989"/>
                  <a:gd name="connsiteX39" fmla="*/ 157200 w 607639"/>
                  <a:gd name="connsiteY39" fmla="*/ 376537 h 543989"/>
                  <a:gd name="connsiteX40" fmla="*/ 146706 w 607639"/>
                  <a:gd name="connsiteY40" fmla="*/ 366140 h 543989"/>
                  <a:gd name="connsiteX41" fmla="*/ 146706 w 607639"/>
                  <a:gd name="connsiteY41" fmla="*/ 303314 h 543989"/>
                  <a:gd name="connsiteX42" fmla="*/ 157200 w 607639"/>
                  <a:gd name="connsiteY42" fmla="*/ 292917 h 543989"/>
                  <a:gd name="connsiteX43" fmla="*/ 52419 w 607639"/>
                  <a:gd name="connsiteY43" fmla="*/ 292917 h 543989"/>
                  <a:gd name="connsiteX44" fmla="*/ 115262 w 607639"/>
                  <a:gd name="connsiteY44" fmla="*/ 292917 h 543989"/>
                  <a:gd name="connsiteX45" fmla="*/ 125677 w 607639"/>
                  <a:gd name="connsiteY45" fmla="*/ 303314 h 543989"/>
                  <a:gd name="connsiteX46" fmla="*/ 125677 w 607639"/>
                  <a:gd name="connsiteY46" fmla="*/ 366140 h 543989"/>
                  <a:gd name="connsiteX47" fmla="*/ 115262 w 607639"/>
                  <a:gd name="connsiteY47" fmla="*/ 376537 h 543989"/>
                  <a:gd name="connsiteX48" fmla="*/ 52419 w 607639"/>
                  <a:gd name="connsiteY48" fmla="*/ 376537 h 543989"/>
                  <a:gd name="connsiteX49" fmla="*/ 41916 w 607639"/>
                  <a:gd name="connsiteY49" fmla="*/ 366140 h 543989"/>
                  <a:gd name="connsiteX50" fmla="*/ 41916 w 607639"/>
                  <a:gd name="connsiteY50" fmla="*/ 303314 h 543989"/>
                  <a:gd name="connsiteX51" fmla="*/ 52419 w 607639"/>
                  <a:gd name="connsiteY51" fmla="*/ 292917 h 543989"/>
                  <a:gd name="connsiteX52" fmla="*/ 502894 w 607639"/>
                  <a:gd name="connsiteY52" fmla="*/ 209152 h 543989"/>
                  <a:gd name="connsiteX53" fmla="*/ 502894 w 607639"/>
                  <a:gd name="connsiteY53" fmla="*/ 251006 h 543989"/>
                  <a:gd name="connsiteX54" fmla="*/ 544721 w 607639"/>
                  <a:gd name="connsiteY54" fmla="*/ 251006 h 543989"/>
                  <a:gd name="connsiteX55" fmla="*/ 544721 w 607639"/>
                  <a:gd name="connsiteY55" fmla="*/ 209152 h 543989"/>
                  <a:gd name="connsiteX56" fmla="*/ 398104 w 607639"/>
                  <a:gd name="connsiteY56" fmla="*/ 209152 h 543989"/>
                  <a:gd name="connsiteX57" fmla="*/ 398104 w 607639"/>
                  <a:gd name="connsiteY57" fmla="*/ 251006 h 543989"/>
                  <a:gd name="connsiteX58" fmla="*/ 439931 w 607639"/>
                  <a:gd name="connsiteY58" fmla="*/ 251006 h 543989"/>
                  <a:gd name="connsiteX59" fmla="*/ 439931 w 607639"/>
                  <a:gd name="connsiteY59" fmla="*/ 209152 h 543989"/>
                  <a:gd name="connsiteX60" fmla="*/ 167606 w 607639"/>
                  <a:gd name="connsiteY60" fmla="*/ 209152 h 543989"/>
                  <a:gd name="connsiteX61" fmla="*/ 167606 w 607639"/>
                  <a:gd name="connsiteY61" fmla="*/ 251006 h 543989"/>
                  <a:gd name="connsiteX62" fmla="*/ 209496 w 607639"/>
                  <a:gd name="connsiteY62" fmla="*/ 251006 h 543989"/>
                  <a:gd name="connsiteX63" fmla="*/ 209496 w 607639"/>
                  <a:gd name="connsiteY63" fmla="*/ 209152 h 543989"/>
                  <a:gd name="connsiteX64" fmla="*/ 62834 w 607639"/>
                  <a:gd name="connsiteY64" fmla="*/ 209152 h 543989"/>
                  <a:gd name="connsiteX65" fmla="*/ 62834 w 607639"/>
                  <a:gd name="connsiteY65" fmla="*/ 251006 h 543989"/>
                  <a:gd name="connsiteX66" fmla="*/ 104759 w 607639"/>
                  <a:gd name="connsiteY66" fmla="*/ 251006 h 543989"/>
                  <a:gd name="connsiteX67" fmla="*/ 104759 w 607639"/>
                  <a:gd name="connsiteY67" fmla="*/ 209152 h 543989"/>
                  <a:gd name="connsiteX68" fmla="*/ 492392 w 607639"/>
                  <a:gd name="connsiteY68" fmla="*/ 188269 h 543989"/>
                  <a:gd name="connsiteX69" fmla="*/ 555222 w 607639"/>
                  <a:gd name="connsiteY69" fmla="*/ 188269 h 543989"/>
                  <a:gd name="connsiteX70" fmla="*/ 565723 w 607639"/>
                  <a:gd name="connsiteY70" fmla="*/ 198666 h 543989"/>
                  <a:gd name="connsiteX71" fmla="*/ 565723 w 607639"/>
                  <a:gd name="connsiteY71" fmla="*/ 261492 h 543989"/>
                  <a:gd name="connsiteX72" fmla="*/ 555222 w 607639"/>
                  <a:gd name="connsiteY72" fmla="*/ 271889 h 543989"/>
                  <a:gd name="connsiteX73" fmla="*/ 492392 w 607639"/>
                  <a:gd name="connsiteY73" fmla="*/ 271889 h 543989"/>
                  <a:gd name="connsiteX74" fmla="*/ 481891 w 607639"/>
                  <a:gd name="connsiteY74" fmla="*/ 261492 h 543989"/>
                  <a:gd name="connsiteX75" fmla="*/ 481891 w 607639"/>
                  <a:gd name="connsiteY75" fmla="*/ 198666 h 543989"/>
                  <a:gd name="connsiteX76" fmla="*/ 492392 w 607639"/>
                  <a:gd name="connsiteY76" fmla="*/ 188269 h 543989"/>
                  <a:gd name="connsiteX77" fmla="*/ 387603 w 607639"/>
                  <a:gd name="connsiteY77" fmla="*/ 188269 h 543989"/>
                  <a:gd name="connsiteX78" fmla="*/ 450433 w 607639"/>
                  <a:gd name="connsiteY78" fmla="*/ 188269 h 543989"/>
                  <a:gd name="connsiteX79" fmla="*/ 460934 w 607639"/>
                  <a:gd name="connsiteY79" fmla="*/ 198666 h 543989"/>
                  <a:gd name="connsiteX80" fmla="*/ 460934 w 607639"/>
                  <a:gd name="connsiteY80" fmla="*/ 261492 h 543989"/>
                  <a:gd name="connsiteX81" fmla="*/ 450433 w 607639"/>
                  <a:gd name="connsiteY81" fmla="*/ 271889 h 543989"/>
                  <a:gd name="connsiteX82" fmla="*/ 387603 w 607639"/>
                  <a:gd name="connsiteY82" fmla="*/ 271889 h 543989"/>
                  <a:gd name="connsiteX83" fmla="*/ 377102 w 607639"/>
                  <a:gd name="connsiteY83" fmla="*/ 261492 h 543989"/>
                  <a:gd name="connsiteX84" fmla="*/ 377102 w 607639"/>
                  <a:gd name="connsiteY84" fmla="*/ 198666 h 543989"/>
                  <a:gd name="connsiteX85" fmla="*/ 387603 w 607639"/>
                  <a:gd name="connsiteY85" fmla="*/ 188269 h 543989"/>
                  <a:gd name="connsiteX86" fmla="*/ 157200 w 607639"/>
                  <a:gd name="connsiteY86" fmla="*/ 188269 h 543989"/>
                  <a:gd name="connsiteX87" fmla="*/ 219991 w 607639"/>
                  <a:gd name="connsiteY87" fmla="*/ 188269 h 543989"/>
                  <a:gd name="connsiteX88" fmla="*/ 230397 w 607639"/>
                  <a:gd name="connsiteY88" fmla="*/ 198666 h 543989"/>
                  <a:gd name="connsiteX89" fmla="*/ 230397 w 607639"/>
                  <a:gd name="connsiteY89" fmla="*/ 261492 h 543989"/>
                  <a:gd name="connsiteX90" fmla="*/ 219991 w 607639"/>
                  <a:gd name="connsiteY90" fmla="*/ 271889 h 543989"/>
                  <a:gd name="connsiteX91" fmla="*/ 157200 w 607639"/>
                  <a:gd name="connsiteY91" fmla="*/ 271889 h 543989"/>
                  <a:gd name="connsiteX92" fmla="*/ 146706 w 607639"/>
                  <a:gd name="connsiteY92" fmla="*/ 261492 h 543989"/>
                  <a:gd name="connsiteX93" fmla="*/ 146706 w 607639"/>
                  <a:gd name="connsiteY93" fmla="*/ 198666 h 543989"/>
                  <a:gd name="connsiteX94" fmla="*/ 157200 w 607639"/>
                  <a:gd name="connsiteY94" fmla="*/ 188269 h 543989"/>
                  <a:gd name="connsiteX95" fmla="*/ 52419 w 607639"/>
                  <a:gd name="connsiteY95" fmla="*/ 188269 h 543989"/>
                  <a:gd name="connsiteX96" fmla="*/ 115262 w 607639"/>
                  <a:gd name="connsiteY96" fmla="*/ 188269 h 543989"/>
                  <a:gd name="connsiteX97" fmla="*/ 125677 w 607639"/>
                  <a:gd name="connsiteY97" fmla="*/ 198666 h 543989"/>
                  <a:gd name="connsiteX98" fmla="*/ 125677 w 607639"/>
                  <a:gd name="connsiteY98" fmla="*/ 261492 h 543989"/>
                  <a:gd name="connsiteX99" fmla="*/ 115262 w 607639"/>
                  <a:gd name="connsiteY99" fmla="*/ 271889 h 543989"/>
                  <a:gd name="connsiteX100" fmla="*/ 52419 w 607639"/>
                  <a:gd name="connsiteY100" fmla="*/ 271889 h 543989"/>
                  <a:gd name="connsiteX101" fmla="*/ 41916 w 607639"/>
                  <a:gd name="connsiteY101" fmla="*/ 261492 h 543989"/>
                  <a:gd name="connsiteX102" fmla="*/ 41916 w 607639"/>
                  <a:gd name="connsiteY102" fmla="*/ 198666 h 543989"/>
                  <a:gd name="connsiteX103" fmla="*/ 52419 w 607639"/>
                  <a:gd name="connsiteY103" fmla="*/ 188269 h 543989"/>
                  <a:gd name="connsiteX104" fmla="*/ 20918 w 607639"/>
                  <a:gd name="connsiteY104" fmla="*/ 167347 h 543989"/>
                  <a:gd name="connsiteX105" fmla="*/ 20918 w 607639"/>
                  <a:gd name="connsiteY105" fmla="*/ 523015 h 543989"/>
                  <a:gd name="connsiteX106" fmla="*/ 73347 w 607639"/>
                  <a:gd name="connsiteY106" fmla="*/ 523015 h 543989"/>
                  <a:gd name="connsiteX107" fmla="*/ 73347 w 607639"/>
                  <a:gd name="connsiteY107" fmla="*/ 449784 h 543989"/>
                  <a:gd name="connsiteX108" fmla="*/ 136191 w 607639"/>
                  <a:gd name="connsiteY108" fmla="*/ 387040 h 543989"/>
                  <a:gd name="connsiteX109" fmla="*/ 199035 w 607639"/>
                  <a:gd name="connsiteY109" fmla="*/ 449784 h 543989"/>
                  <a:gd name="connsiteX110" fmla="*/ 199035 w 607639"/>
                  <a:gd name="connsiteY110" fmla="*/ 523015 h 543989"/>
                  <a:gd name="connsiteX111" fmla="*/ 251464 w 607639"/>
                  <a:gd name="connsiteY111" fmla="*/ 523015 h 543989"/>
                  <a:gd name="connsiteX112" fmla="*/ 251464 w 607639"/>
                  <a:gd name="connsiteY112" fmla="*/ 167347 h 543989"/>
                  <a:gd name="connsiteX113" fmla="*/ 356192 w 607639"/>
                  <a:gd name="connsiteY113" fmla="*/ 167337 h 543989"/>
                  <a:gd name="connsiteX114" fmla="*/ 356192 w 607639"/>
                  <a:gd name="connsiteY114" fmla="*/ 523015 h 543989"/>
                  <a:gd name="connsiteX115" fmla="*/ 408528 w 607639"/>
                  <a:gd name="connsiteY115" fmla="*/ 523015 h 543989"/>
                  <a:gd name="connsiteX116" fmla="*/ 408528 w 607639"/>
                  <a:gd name="connsiteY116" fmla="*/ 449781 h 543989"/>
                  <a:gd name="connsiteX117" fmla="*/ 471457 w 607639"/>
                  <a:gd name="connsiteY117" fmla="*/ 387036 h 543989"/>
                  <a:gd name="connsiteX118" fmla="*/ 534297 w 607639"/>
                  <a:gd name="connsiteY118" fmla="*/ 449781 h 543989"/>
                  <a:gd name="connsiteX119" fmla="*/ 534297 w 607639"/>
                  <a:gd name="connsiteY119" fmla="*/ 523015 h 543989"/>
                  <a:gd name="connsiteX120" fmla="*/ 586633 w 607639"/>
                  <a:gd name="connsiteY120" fmla="*/ 523015 h 543989"/>
                  <a:gd name="connsiteX121" fmla="*/ 586633 w 607639"/>
                  <a:gd name="connsiteY121" fmla="*/ 167337 h 543989"/>
                  <a:gd name="connsiteX122" fmla="*/ 384941 w 607639"/>
                  <a:gd name="connsiteY122" fmla="*/ 62731 h 543989"/>
                  <a:gd name="connsiteX123" fmla="*/ 359752 w 607639"/>
                  <a:gd name="connsiteY123" fmla="*/ 146451 h 543989"/>
                  <a:gd name="connsiteX124" fmla="*/ 583073 w 607639"/>
                  <a:gd name="connsiteY124" fmla="*/ 146451 h 543989"/>
                  <a:gd name="connsiteX125" fmla="*/ 557884 w 607639"/>
                  <a:gd name="connsiteY125" fmla="*/ 62731 h 543989"/>
                  <a:gd name="connsiteX126" fmla="*/ 377108 w 607639"/>
                  <a:gd name="connsiteY126" fmla="*/ 41845 h 543989"/>
                  <a:gd name="connsiteX127" fmla="*/ 565717 w 607639"/>
                  <a:gd name="connsiteY127" fmla="*/ 41845 h 543989"/>
                  <a:gd name="connsiteX128" fmla="*/ 575774 w 607639"/>
                  <a:gd name="connsiteY128" fmla="*/ 49311 h 543989"/>
                  <a:gd name="connsiteX129" fmla="*/ 607194 w 607639"/>
                  <a:gd name="connsiteY129" fmla="*/ 153916 h 543989"/>
                  <a:gd name="connsiteX130" fmla="*/ 607194 w 607639"/>
                  <a:gd name="connsiteY130" fmla="*/ 154272 h 543989"/>
                  <a:gd name="connsiteX131" fmla="*/ 607461 w 607639"/>
                  <a:gd name="connsiteY131" fmla="*/ 155783 h 543989"/>
                  <a:gd name="connsiteX132" fmla="*/ 607550 w 607639"/>
                  <a:gd name="connsiteY132" fmla="*/ 156583 h 543989"/>
                  <a:gd name="connsiteX133" fmla="*/ 607639 w 607639"/>
                  <a:gd name="connsiteY133" fmla="*/ 156938 h 543989"/>
                  <a:gd name="connsiteX134" fmla="*/ 607639 w 607639"/>
                  <a:gd name="connsiteY134" fmla="*/ 533502 h 543989"/>
                  <a:gd name="connsiteX135" fmla="*/ 597136 w 607639"/>
                  <a:gd name="connsiteY135" fmla="*/ 543989 h 543989"/>
                  <a:gd name="connsiteX136" fmla="*/ 523794 w 607639"/>
                  <a:gd name="connsiteY136" fmla="*/ 543989 h 543989"/>
                  <a:gd name="connsiteX137" fmla="*/ 513291 w 607639"/>
                  <a:gd name="connsiteY137" fmla="*/ 533502 h 543989"/>
                  <a:gd name="connsiteX138" fmla="*/ 513291 w 607639"/>
                  <a:gd name="connsiteY138" fmla="*/ 449781 h 543989"/>
                  <a:gd name="connsiteX139" fmla="*/ 471457 w 607639"/>
                  <a:gd name="connsiteY139" fmla="*/ 407921 h 543989"/>
                  <a:gd name="connsiteX140" fmla="*/ 429534 w 607639"/>
                  <a:gd name="connsiteY140" fmla="*/ 449781 h 543989"/>
                  <a:gd name="connsiteX141" fmla="*/ 429534 w 607639"/>
                  <a:gd name="connsiteY141" fmla="*/ 533502 h 543989"/>
                  <a:gd name="connsiteX142" fmla="*/ 419031 w 607639"/>
                  <a:gd name="connsiteY142" fmla="*/ 543989 h 543989"/>
                  <a:gd name="connsiteX143" fmla="*/ 345689 w 607639"/>
                  <a:gd name="connsiteY143" fmla="*/ 543989 h 543989"/>
                  <a:gd name="connsiteX144" fmla="*/ 335186 w 607639"/>
                  <a:gd name="connsiteY144" fmla="*/ 533502 h 543989"/>
                  <a:gd name="connsiteX145" fmla="*/ 335186 w 607639"/>
                  <a:gd name="connsiteY145" fmla="*/ 156938 h 543989"/>
                  <a:gd name="connsiteX146" fmla="*/ 335275 w 607639"/>
                  <a:gd name="connsiteY146" fmla="*/ 156583 h 543989"/>
                  <a:gd name="connsiteX147" fmla="*/ 335364 w 607639"/>
                  <a:gd name="connsiteY147" fmla="*/ 155783 h 543989"/>
                  <a:gd name="connsiteX148" fmla="*/ 335631 w 607639"/>
                  <a:gd name="connsiteY148" fmla="*/ 154272 h 543989"/>
                  <a:gd name="connsiteX149" fmla="*/ 335631 w 607639"/>
                  <a:gd name="connsiteY149" fmla="*/ 153916 h 543989"/>
                  <a:gd name="connsiteX150" fmla="*/ 367140 w 607639"/>
                  <a:gd name="connsiteY150" fmla="*/ 49311 h 543989"/>
                  <a:gd name="connsiteX151" fmla="*/ 377108 w 607639"/>
                  <a:gd name="connsiteY151" fmla="*/ 41845 h 543989"/>
                  <a:gd name="connsiteX152" fmla="*/ 136191 w 607639"/>
                  <a:gd name="connsiteY152" fmla="*/ 26573 h 543989"/>
                  <a:gd name="connsiteX153" fmla="*/ 33291 w 607639"/>
                  <a:gd name="connsiteY153" fmla="*/ 146462 h 543989"/>
                  <a:gd name="connsiteX154" fmla="*/ 239181 w 607639"/>
                  <a:gd name="connsiteY154" fmla="*/ 146462 h 543989"/>
                  <a:gd name="connsiteX155" fmla="*/ 136191 w 607639"/>
                  <a:gd name="connsiteY155" fmla="*/ 0 h 543989"/>
                  <a:gd name="connsiteX156" fmla="*/ 144114 w 607639"/>
                  <a:gd name="connsiteY156" fmla="*/ 3644 h 543989"/>
                  <a:gd name="connsiteX157" fmla="*/ 269890 w 607639"/>
                  <a:gd name="connsiteY157" fmla="*/ 150106 h 543989"/>
                  <a:gd name="connsiteX158" fmla="*/ 270424 w 607639"/>
                  <a:gd name="connsiteY158" fmla="*/ 150817 h 543989"/>
                  <a:gd name="connsiteX159" fmla="*/ 270691 w 607639"/>
                  <a:gd name="connsiteY159" fmla="*/ 151172 h 543989"/>
                  <a:gd name="connsiteX160" fmla="*/ 271493 w 607639"/>
                  <a:gd name="connsiteY160" fmla="*/ 152772 h 543989"/>
                  <a:gd name="connsiteX161" fmla="*/ 271671 w 607639"/>
                  <a:gd name="connsiteY161" fmla="*/ 153127 h 543989"/>
                  <a:gd name="connsiteX162" fmla="*/ 272116 w 607639"/>
                  <a:gd name="connsiteY162" fmla="*/ 154549 h 543989"/>
                  <a:gd name="connsiteX163" fmla="*/ 272205 w 607639"/>
                  <a:gd name="connsiteY163" fmla="*/ 155083 h 543989"/>
                  <a:gd name="connsiteX164" fmla="*/ 272383 w 607639"/>
                  <a:gd name="connsiteY164" fmla="*/ 156860 h 543989"/>
                  <a:gd name="connsiteX165" fmla="*/ 272383 w 607639"/>
                  <a:gd name="connsiteY165" fmla="*/ 156949 h 543989"/>
                  <a:gd name="connsiteX166" fmla="*/ 272383 w 607639"/>
                  <a:gd name="connsiteY166" fmla="*/ 533502 h 543989"/>
                  <a:gd name="connsiteX167" fmla="*/ 261968 w 607639"/>
                  <a:gd name="connsiteY167" fmla="*/ 543989 h 543989"/>
                  <a:gd name="connsiteX168" fmla="*/ 188621 w 607639"/>
                  <a:gd name="connsiteY168" fmla="*/ 543989 h 543989"/>
                  <a:gd name="connsiteX169" fmla="*/ 178117 w 607639"/>
                  <a:gd name="connsiteY169" fmla="*/ 533502 h 543989"/>
                  <a:gd name="connsiteX170" fmla="*/ 178117 w 607639"/>
                  <a:gd name="connsiteY170" fmla="*/ 449784 h 543989"/>
                  <a:gd name="connsiteX171" fmla="*/ 136191 w 607639"/>
                  <a:gd name="connsiteY171" fmla="*/ 407925 h 543989"/>
                  <a:gd name="connsiteX172" fmla="*/ 94266 w 607639"/>
                  <a:gd name="connsiteY172" fmla="*/ 449784 h 543989"/>
                  <a:gd name="connsiteX173" fmla="*/ 94266 w 607639"/>
                  <a:gd name="connsiteY173" fmla="*/ 533502 h 543989"/>
                  <a:gd name="connsiteX174" fmla="*/ 83851 w 607639"/>
                  <a:gd name="connsiteY174" fmla="*/ 543989 h 543989"/>
                  <a:gd name="connsiteX175" fmla="*/ 10503 w 607639"/>
                  <a:gd name="connsiteY175" fmla="*/ 543989 h 543989"/>
                  <a:gd name="connsiteX176" fmla="*/ 0 w 607639"/>
                  <a:gd name="connsiteY176" fmla="*/ 533502 h 543989"/>
                  <a:gd name="connsiteX177" fmla="*/ 0 w 607639"/>
                  <a:gd name="connsiteY177" fmla="*/ 156949 h 543989"/>
                  <a:gd name="connsiteX178" fmla="*/ 0 w 607639"/>
                  <a:gd name="connsiteY178" fmla="*/ 156860 h 543989"/>
                  <a:gd name="connsiteX179" fmla="*/ 178 w 607639"/>
                  <a:gd name="connsiteY179" fmla="*/ 155083 h 543989"/>
                  <a:gd name="connsiteX180" fmla="*/ 267 w 607639"/>
                  <a:gd name="connsiteY180" fmla="*/ 154549 h 543989"/>
                  <a:gd name="connsiteX181" fmla="*/ 712 w 607639"/>
                  <a:gd name="connsiteY181" fmla="*/ 153127 h 543989"/>
                  <a:gd name="connsiteX182" fmla="*/ 890 w 607639"/>
                  <a:gd name="connsiteY182" fmla="*/ 152772 h 543989"/>
                  <a:gd name="connsiteX183" fmla="*/ 1691 w 607639"/>
                  <a:gd name="connsiteY183" fmla="*/ 151172 h 543989"/>
                  <a:gd name="connsiteX184" fmla="*/ 2047 w 607639"/>
                  <a:gd name="connsiteY184" fmla="*/ 150817 h 543989"/>
                  <a:gd name="connsiteX185" fmla="*/ 2492 w 607639"/>
                  <a:gd name="connsiteY185" fmla="*/ 150106 h 543989"/>
                  <a:gd name="connsiteX186" fmla="*/ 128269 w 607639"/>
                  <a:gd name="connsiteY186" fmla="*/ 3644 h 543989"/>
                  <a:gd name="connsiteX187" fmla="*/ 136191 w 607639"/>
                  <a:gd name="connsiteY187" fmla="*/ 0 h 543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</a:cxnLst>
                <a:rect l="l" t="t" r="r" b="b"/>
                <a:pathLst>
                  <a:path w="607639" h="543989">
                    <a:moveTo>
                      <a:pt x="502894" y="313800"/>
                    </a:moveTo>
                    <a:lnTo>
                      <a:pt x="502894" y="355654"/>
                    </a:lnTo>
                    <a:lnTo>
                      <a:pt x="544721" y="355654"/>
                    </a:lnTo>
                    <a:lnTo>
                      <a:pt x="544721" y="313800"/>
                    </a:lnTo>
                    <a:close/>
                    <a:moveTo>
                      <a:pt x="398104" y="313800"/>
                    </a:moveTo>
                    <a:lnTo>
                      <a:pt x="398104" y="355654"/>
                    </a:lnTo>
                    <a:lnTo>
                      <a:pt x="439931" y="355654"/>
                    </a:lnTo>
                    <a:lnTo>
                      <a:pt x="439931" y="313800"/>
                    </a:lnTo>
                    <a:close/>
                    <a:moveTo>
                      <a:pt x="167606" y="313800"/>
                    </a:moveTo>
                    <a:lnTo>
                      <a:pt x="167606" y="355654"/>
                    </a:lnTo>
                    <a:lnTo>
                      <a:pt x="209496" y="355654"/>
                    </a:lnTo>
                    <a:lnTo>
                      <a:pt x="209496" y="313800"/>
                    </a:lnTo>
                    <a:close/>
                    <a:moveTo>
                      <a:pt x="62834" y="313800"/>
                    </a:moveTo>
                    <a:lnTo>
                      <a:pt x="62834" y="355654"/>
                    </a:lnTo>
                    <a:lnTo>
                      <a:pt x="104759" y="355654"/>
                    </a:lnTo>
                    <a:lnTo>
                      <a:pt x="104759" y="313800"/>
                    </a:lnTo>
                    <a:close/>
                    <a:moveTo>
                      <a:pt x="492392" y="292917"/>
                    </a:moveTo>
                    <a:lnTo>
                      <a:pt x="555222" y="292917"/>
                    </a:lnTo>
                    <a:cubicBezTo>
                      <a:pt x="561007" y="292917"/>
                      <a:pt x="565723" y="297538"/>
                      <a:pt x="565723" y="303314"/>
                    </a:cubicBezTo>
                    <a:lnTo>
                      <a:pt x="565723" y="366140"/>
                    </a:lnTo>
                    <a:cubicBezTo>
                      <a:pt x="565723" y="371916"/>
                      <a:pt x="561007" y="376537"/>
                      <a:pt x="555222" y="376537"/>
                    </a:cubicBezTo>
                    <a:lnTo>
                      <a:pt x="492392" y="376537"/>
                    </a:lnTo>
                    <a:cubicBezTo>
                      <a:pt x="486608" y="376537"/>
                      <a:pt x="481891" y="371916"/>
                      <a:pt x="481891" y="366140"/>
                    </a:cubicBezTo>
                    <a:lnTo>
                      <a:pt x="481891" y="303314"/>
                    </a:lnTo>
                    <a:cubicBezTo>
                      <a:pt x="481891" y="297538"/>
                      <a:pt x="486608" y="292917"/>
                      <a:pt x="492392" y="292917"/>
                    </a:cubicBezTo>
                    <a:close/>
                    <a:moveTo>
                      <a:pt x="387603" y="292917"/>
                    </a:moveTo>
                    <a:lnTo>
                      <a:pt x="450433" y="292917"/>
                    </a:lnTo>
                    <a:cubicBezTo>
                      <a:pt x="456217" y="292917"/>
                      <a:pt x="460934" y="297538"/>
                      <a:pt x="460934" y="303314"/>
                    </a:cubicBezTo>
                    <a:lnTo>
                      <a:pt x="460934" y="366140"/>
                    </a:lnTo>
                    <a:cubicBezTo>
                      <a:pt x="460934" y="371916"/>
                      <a:pt x="456217" y="376537"/>
                      <a:pt x="450433" y="376537"/>
                    </a:cubicBezTo>
                    <a:lnTo>
                      <a:pt x="387603" y="376537"/>
                    </a:lnTo>
                    <a:cubicBezTo>
                      <a:pt x="381818" y="376537"/>
                      <a:pt x="377102" y="371916"/>
                      <a:pt x="377102" y="366140"/>
                    </a:cubicBezTo>
                    <a:lnTo>
                      <a:pt x="377102" y="303314"/>
                    </a:lnTo>
                    <a:cubicBezTo>
                      <a:pt x="377102" y="297538"/>
                      <a:pt x="381818" y="292917"/>
                      <a:pt x="387603" y="292917"/>
                    </a:cubicBezTo>
                    <a:close/>
                    <a:moveTo>
                      <a:pt x="157200" y="292917"/>
                    </a:moveTo>
                    <a:lnTo>
                      <a:pt x="219991" y="292917"/>
                    </a:lnTo>
                    <a:cubicBezTo>
                      <a:pt x="225772" y="292917"/>
                      <a:pt x="230397" y="297538"/>
                      <a:pt x="230397" y="303314"/>
                    </a:cubicBezTo>
                    <a:lnTo>
                      <a:pt x="230397" y="366140"/>
                    </a:lnTo>
                    <a:cubicBezTo>
                      <a:pt x="230397" y="371916"/>
                      <a:pt x="225772" y="376537"/>
                      <a:pt x="219991" y="376537"/>
                    </a:cubicBezTo>
                    <a:lnTo>
                      <a:pt x="157200" y="376537"/>
                    </a:lnTo>
                    <a:cubicBezTo>
                      <a:pt x="151419" y="376537"/>
                      <a:pt x="146706" y="371916"/>
                      <a:pt x="146706" y="366140"/>
                    </a:cubicBezTo>
                    <a:lnTo>
                      <a:pt x="146706" y="303314"/>
                    </a:lnTo>
                    <a:cubicBezTo>
                      <a:pt x="146706" y="297538"/>
                      <a:pt x="151419" y="292917"/>
                      <a:pt x="157200" y="292917"/>
                    </a:cubicBezTo>
                    <a:close/>
                    <a:moveTo>
                      <a:pt x="52419" y="292917"/>
                    </a:moveTo>
                    <a:lnTo>
                      <a:pt x="115262" y="292917"/>
                    </a:lnTo>
                    <a:cubicBezTo>
                      <a:pt x="121048" y="292917"/>
                      <a:pt x="125677" y="297538"/>
                      <a:pt x="125677" y="303314"/>
                    </a:cubicBezTo>
                    <a:lnTo>
                      <a:pt x="125677" y="366140"/>
                    </a:lnTo>
                    <a:cubicBezTo>
                      <a:pt x="125677" y="371916"/>
                      <a:pt x="121048" y="376537"/>
                      <a:pt x="115262" y="376537"/>
                    </a:cubicBezTo>
                    <a:lnTo>
                      <a:pt x="52419" y="376537"/>
                    </a:lnTo>
                    <a:cubicBezTo>
                      <a:pt x="46633" y="376537"/>
                      <a:pt x="41916" y="371916"/>
                      <a:pt x="41916" y="366140"/>
                    </a:cubicBezTo>
                    <a:lnTo>
                      <a:pt x="41916" y="303314"/>
                    </a:lnTo>
                    <a:cubicBezTo>
                      <a:pt x="41916" y="297538"/>
                      <a:pt x="46633" y="292917"/>
                      <a:pt x="52419" y="292917"/>
                    </a:cubicBezTo>
                    <a:close/>
                    <a:moveTo>
                      <a:pt x="502894" y="209152"/>
                    </a:moveTo>
                    <a:lnTo>
                      <a:pt x="502894" y="251006"/>
                    </a:lnTo>
                    <a:lnTo>
                      <a:pt x="544721" y="251006"/>
                    </a:lnTo>
                    <a:lnTo>
                      <a:pt x="544721" y="209152"/>
                    </a:lnTo>
                    <a:close/>
                    <a:moveTo>
                      <a:pt x="398104" y="209152"/>
                    </a:moveTo>
                    <a:lnTo>
                      <a:pt x="398104" y="251006"/>
                    </a:lnTo>
                    <a:lnTo>
                      <a:pt x="439931" y="251006"/>
                    </a:lnTo>
                    <a:lnTo>
                      <a:pt x="439931" y="209152"/>
                    </a:lnTo>
                    <a:close/>
                    <a:moveTo>
                      <a:pt x="167606" y="209152"/>
                    </a:moveTo>
                    <a:lnTo>
                      <a:pt x="167606" y="251006"/>
                    </a:lnTo>
                    <a:lnTo>
                      <a:pt x="209496" y="251006"/>
                    </a:lnTo>
                    <a:lnTo>
                      <a:pt x="209496" y="209152"/>
                    </a:lnTo>
                    <a:close/>
                    <a:moveTo>
                      <a:pt x="62834" y="209152"/>
                    </a:moveTo>
                    <a:lnTo>
                      <a:pt x="62834" y="251006"/>
                    </a:lnTo>
                    <a:lnTo>
                      <a:pt x="104759" y="251006"/>
                    </a:lnTo>
                    <a:lnTo>
                      <a:pt x="104759" y="209152"/>
                    </a:lnTo>
                    <a:close/>
                    <a:moveTo>
                      <a:pt x="492392" y="188269"/>
                    </a:moveTo>
                    <a:lnTo>
                      <a:pt x="555222" y="188269"/>
                    </a:lnTo>
                    <a:cubicBezTo>
                      <a:pt x="561007" y="188269"/>
                      <a:pt x="565723" y="192890"/>
                      <a:pt x="565723" y="198666"/>
                    </a:cubicBezTo>
                    <a:lnTo>
                      <a:pt x="565723" y="261492"/>
                    </a:lnTo>
                    <a:cubicBezTo>
                      <a:pt x="565723" y="267268"/>
                      <a:pt x="561007" y="271889"/>
                      <a:pt x="555222" y="271889"/>
                    </a:cubicBezTo>
                    <a:lnTo>
                      <a:pt x="492392" y="271889"/>
                    </a:lnTo>
                    <a:cubicBezTo>
                      <a:pt x="486608" y="271889"/>
                      <a:pt x="481891" y="267268"/>
                      <a:pt x="481891" y="261492"/>
                    </a:cubicBezTo>
                    <a:lnTo>
                      <a:pt x="481891" y="198666"/>
                    </a:lnTo>
                    <a:cubicBezTo>
                      <a:pt x="481891" y="192890"/>
                      <a:pt x="486608" y="188269"/>
                      <a:pt x="492392" y="188269"/>
                    </a:cubicBezTo>
                    <a:close/>
                    <a:moveTo>
                      <a:pt x="387603" y="188269"/>
                    </a:moveTo>
                    <a:lnTo>
                      <a:pt x="450433" y="188269"/>
                    </a:lnTo>
                    <a:cubicBezTo>
                      <a:pt x="456217" y="188269"/>
                      <a:pt x="460934" y="192890"/>
                      <a:pt x="460934" y="198666"/>
                    </a:cubicBezTo>
                    <a:lnTo>
                      <a:pt x="460934" y="261492"/>
                    </a:lnTo>
                    <a:cubicBezTo>
                      <a:pt x="460934" y="267268"/>
                      <a:pt x="456217" y="271889"/>
                      <a:pt x="450433" y="271889"/>
                    </a:cubicBezTo>
                    <a:lnTo>
                      <a:pt x="387603" y="271889"/>
                    </a:lnTo>
                    <a:cubicBezTo>
                      <a:pt x="381818" y="271889"/>
                      <a:pt x="377102" y="267268"/>
                      <a:pt x="377102" y="261492"/>
                    </a:cubicBezTo>
                    <a:lnTo>
                      <a:pt x="377102" y="198666"/>
                    </a:lnTo>
                    <a:cubicBezTo>
                      <a:pt x="377102" y="192890"/>
                      <a:pt x="381818" y="188269"/>
                      <a:pt x="387603" y="188269"/>
                    </a:cubicBezTo>
                    <a:close/>
                    <a:moveTo>
                      <a:pt x="157200" y="188269"/>
                    </a:moveTo>
                    <a:lnTo>
                      <a:pt x="219991" y="188269"/>
                    </a:lnTo>
                    <a:cubicBezTo>
                      <a:pt x="225772" y="188269"/>
                      <a:pt x="230397" y="192890"/>
                      <a:pt x="230397" y="198666"/>
                    </a:cubicBezTo>
                    <a:lnTo>
                      <a:pt x="230397" y="261492"/>
                    </a:lnTo>
                    <a:cubicBezTo>
                      <a:pt x="230397" y="267268"/>
                      <a:pt x="225772" y="271889"/>
                      <a:pt x="219991" y="271889"/>
                    </a:cubicBezTo>
                    <a:lnTo>
                      <a:pt x="157200" y="271889"/>
                    </a:lnTo>
                    <a:cubicBezTo>
                      <a:pt x="151419" y="271889"/>
                      <a:pt x="146706" y="267268"/>
                      <a:pt x="146706" y="261492"/>
                    </a:cubicBezTo>
                    <a:lnTo>
                      <a:pt x="146706" y="198666"/>
                    </a:lnTo>
                    <a:cubicBezTo>
                      <a:pt x="146706" y="192890"/>
                      <a:pt x="151419" y="188269"/>
                      <a:pt x="157200" y="188269"/>
                    </a:cubicBezTo>
                    <a:close/>
                    <a:moveTo>
                      <a:pt x="52419" y="188269"/>
                    </a:moveTo>
                    <a:lnTo>
                      <a:pt x="115262" y="188269"/>
                    </a:lnTo>
                    <a:cubicBezTo>
                      <a:pt x="121048" y="188269"/>
                      <a:pt x="125677" y="192890"/>
                      <a:pt x="125677" y="198666"/>
                    </a:cubicBezTo>
                    <a:lnTo>
                      <a:pt x="125677" y="261492"/>
                    </a:lnTo>
                    <a:cubicBezTo>
                      <a:pt x="125677" y="267268"/>
                      <a:pt x="121048" y="271889"/>
                      <a:pt x="115262" y="271889"/>
                    </a:cubicBezTo>
                    <a:lnTo>
                      <a:pt x="52419" y="271889"/>
                    </a:lnTo>
                    <a:cubicBezTo>
                      <a:pt x="46633" y="271889"/>
                      <a:pt x="41916" y="267268"/>
                      <a:pt x="41916" y="261492"/>
                    </a:cubicBezTo>
                    <a:lnTo>
                      <a:pt x="41916" y="198666"/>
                    </a:lnTo>
                    <a:cubicBezTo>
                      <a:pt x="41916" y="192890"/>
                      <a:pt x="46633" y="188269"/>
                      <a:pt x="52419" y="188269"/>
                    </a:cubicBezTo>
                    <a:close/>
                    <a:moveTo>
                      <a:pt x="20918" y="167347"/>
                    </a:moveTo>
                    <a:lnTo>
                      <a:pt x="20918" y="523015"/>
                    </a:lnTo>
                    <a:lnTo>
                      <a:pt x="73347" y="523015"/>
                    </a:lnTo>
                    <a:lnTo>
                      <a:pt x="73347" y="449784"/>
                    </a:lnTo>
                    <a:cubicBezTo>
                      <a:pt x="73347" y="415213"/>
                      <a:pt x="101565" y="387040"/>
                      <a:pt x="136191" y="387040"/>
                    </a:cubicBezTo>
                    <a:cubicBezTo>
                      <a:pt x="170907" y="387040"/>
                      <a:pt x="199035" y="415213"/>
                      <a:pt x="199035" y="449784"/>
                    </a:cubicBezTo>
                    <a:lnTo>
                      <a:pt x="199035" y="523015"/>
                    </a:lnTo>
                    <a:lnTo>
                      <a:pt x="251464" y="523015"/>
                    </a:lnTo>
                    <a:lnTo>
                      <a:pt x="251464" y="167347"/>
                    </a:lnTo>
                    <a:close/>
                    <a:moveTo>
                      <a:pt x="356192" y="167337"/>
                    </a:moveTo>
                    <a:lnTo>
                      <a:pt x="356192" y="523015"/>
                    </a:lnTo>
                    <a:lnTo>
                      <a:pt x="408528" y="523015"/>
                    </a:lnTo>
                    <a:lnTo>
                      <a:pt x="408528" y="449781"/>
                    </a:lnTo>
                    <a:cubicBezTo>
                      <a:pt x="408528" y="415209"/>
                      <a:pt x="436744" y="387036"/>
                      <a:pt x="471457" y="387036"/>
                    </a:cubicBezTo>
                    <a:cubicBezTo>
                      <a:pt x="506081" y="387036"/>
                      <a:pt x="534297" y="415209"/>
                      <a:pt x="534297" y="449781"/>
                    </a:cubicBezTo>
                    <a:lnTo>
                      <a:pt x="534297" y="523015"/>
                    </a:lnTo>
                    <a:lnTo>
                      <a:pt x="586633" y="523015"/>
                    </a:lnTo>
                    <a:lnTo>
                      <a:pt x="586633" y="167337"/>
                    </a:lnTo>
                    <a:close/>
                    <a:moveTo>
                      <a:pt x="384941" y="62731"/>
                    </a:moveTo>
                    <a:lnTo>
                      <a:pt x="359752" y="146451"/>
                    </a:lnTo>
                    <a:lnTo>
                      <a:pt x="583073" y="146451"/>
                    </a:lnTo>
                    <a:lnTo>
                      <a:pt x="557884" y="62731"/>
                    </a:lnTo>
                    <a:close/>
                    <a:moveTo>
                      <a:pt x="377108" y="41845"/>
                    </a:moveTo>
                    <a:lnTo>
                      <a:pt x="565717" y="41845"/>
                    </a:lnTo>
                    <a:cubicBezTo>
                      <a:pt x="570345" y="41845"/>
                      <a:pt x="574439" y="44867"/>
                      <a:pt x="575774" y="49311"/>
                    </a:cubicBezTo>
                    <a:lnTo>
                      <a:pt x="607194" y="153916"/>
                    </a:lnTo>
                    <a:cubicBezTo>
                      <a:pt x="607194" y="154005"/>
                      <a:pt x="607194" y="154183"/>
                      <a:pt x="607194" y="154272"/>
                    </a:cubicBezTo>
                    <a:cubicBezTo>
                      <a:pt x="607372" y="154716"/>
                      <a:pt x="607461" y="155250"/>
                      <a:pt x="607461" y="155783"/>
                    </a:cubicBezTo>
                    <a:cubicBezTo>
                      <a:pt x="607550" y="156049"/>
                      <a:pt x="607550" y="156316"/>
                      <a:pt x="607550" y="156583"/>
                    </a:cubicBezTo>
                    <a:cubicBezTo>
                      <a:pt x="607550" y="156672"/>
                      <a:pt x="607639" y="156760"/>
                      <a:pt x="607639" y="156938"/>
                    </a:cubicBezTo>
                    <a:lnTo>
                      <a:pt x="607639" y="533502"/>
                    </a:lnTo>
                    <a:cubicBezTo>
                      <a:pt x="607639" y="539279"/>
                      <a:pt x="602922" y="543989"/>
                      <a:pt x="597136" y="543989"/>
                    </a:cubicBezTo>
                    <a:lnTo>
                      <a:pt x="523794" y="543989"/>
                    </a:lnTo>
                    <a:cubicBezTo>
                      <a:pt x="518008" y="543989"/>
                      <a:pt x="513291" y="539279"/>
                      <a:pt x="513291" y="533502"/>
                    </a:cubicBezTo>
                    <a:lnTo>
                      <a:pt x="513291" y="449781"/>
                    </a:lnTo>
                    <a:cubicBezTo>
                      <a:pt x="513291" y="426674"/>
                      <a:pt x="494510" y="407921"/>
                      <a:pt x="471457" y="407921"/>
                    </a:cubicBezTo>
                    <a:cubicBezTo>
                      <a:pt x="448315" y="407921"/>
                      <a:pt x="429534" y="426674"/>
                      <a:pt x="429534" y="449781"/>
                    </a:cubicBezTo>
                    <a:lnTo>
                      <a:pt x="429534" y="533502"/>
                    </a:lnTo>
                    <a:cubicBezTo>
                      <a:pt x="429534" y="539279"/>
                      <a:pt x="424817" y="543989"/>
                      <a:pt x="419031" y="543989"/>
                    </a:cubicBezTo>
                    <a:lnTo>
                      <a:pt x="345689" y="543989"/>
                    </a:lnTo>
                    <a:cubicBezTo>
                      <a:pt x="339903" y="543989"/>
                      <a:pt x="335186" y="539279"/>
                      <a:pt x="335186" y="533502"/>
                    </a:cubicBezTo>
                    <a:lnTo>
                      <a:pt x="335186" y="156938"/>
                    </a:lnTo>
                    <a:cubicBezTo>
                      <a:pt x="335186" y="156760"/>
                      <a:pt x="335275" y="156672"/>
                      <a:pt x="335275" y="156583"/>
                    </a:cubicBezTo>
                    <a:cubicBezTo>
                      <a:pt x="335275" y="156316"/>
                      <a:pt x="335275" y="156049"/>
                      <a:pt x="335364" y="155783"/>
                    </a:cubicBezTo>
                    <a:cubicBezTo>
                      <a:pt x="335364" y="155250"/>
                      <a:pt x="335453" y="154716"/>
                      <a:pt x="335631" y="154272"/>
                    </a:cubicBezTo>
                    <a:cubicBezTo>
                      <a:pt x="335631" y="154183"/>
                      <a:pt x="335631" y="154005"/>
                      <a:pt x="335631" y="153916"/>
                    </a:cubicBezTo>
                    <a:lnTo>
                      <a:pt x="367140" y="49311"/>
                    </a:lnTo>
                    <a:cubicBezTo>
                      <a:pt x="368386" y="44867"/>
                      <a:pt x="372480" y="41845"/>
                      <a:pt x="377108" y="41845"/>
                    </a:cubicBezTo>
                    <a:close/>
                    <a:moveTo>
                      <a:pt x="136191" y="26573"/>
                    </a:moveTo>
                    <a:lnTo>
                      <a:pt x="33291" y="146462"/>
                    </a:lnTo>
                    <a:lnTo>
                      <a:pt x="239181" y="146462"/>
                    </a:lnTo>
                    <a:close/>
                    <a:moveTo>
                      <a:pt x="136191" y="0"/>
                    </a:moveTo>
                    <a:cubicBezTo>
                      <a:pt x="139218" y="0"/>
                      <a:pt x="142155" y="1333"/>
                      <a:pt x="144114" y="3644"/>
                    </a:cubicBezTo>
                    <a:lnTo>
                      <a:pt x="269890" y="150106"/>
                    </a:lnTo>
                    <a:cubicBezTo>
                      <a:pt x="270068" y="150284"/>
                      <a:pt x="270246" y="150550"/>
                      <a:pt x="270424" y="150817"/>
                    </a:cubicBezTo>
                    <a:cubicBezTo>
                      <a:pt x="270513" y="150906"/>
                      <a:pt x="270602" y="151083"/>
                      <a:pt x="270691" y="151172"/>
                    </a:cubicBezTo>
                    <a:cubicBezTo>
                      <a:pt x="271048" y="151705"/>
                      <a:pt x="271315" y="152239"/>
                      <a:pt x="271493" y="152772"/>
                    </a:cubicBezTo>
                    <a:cubicBezTo>
                      <a:pt x="271582" y="152861"/>
                      <a:pt x="271582" y="153039"/>
                      <a:pt x="271671" y="153127"/>
                    </a:cubicBezTo>
                    <a:cubicBezTo>
                      <a:pt x="271849" y="153572"/>
                      <a:pt x="272027" y="154016"/>
                      <a:pt x="272116" y="154549"/>
                    </a:cubicBezTo>
                    <a:cubicBezTo>
                      <a:pt x="272116" y="154727"/>
                      <a:pt x="272205" y="154905"/>
                      <a:pt x="272205" y="155083"/>
                    </a:cubicBezTo>
                    <a:cubicBezTo>
                      <a:pt x="272294" y="155705"/>
                      <a:pt x="272383" y="156238"/>
                      <a:pt x="272383" y="156860"/>
                    </a:cubicBezTo>
                    <a:cubicBezTo>
                      <a:pt x="272383" y="156860"/>
                      <a:pt x="272383" y="156860"/>
                      <a:pt x="272383" y="156949"/>
                    </a:cubicBezTo>
                    <a:lnTo>
                      <a:pt x="272383" y="533502"/>
                    </a:lnTo>
                    <a:cubicBezTo>
                      <a:pt x="272383" y="539279"/>
                      <a:pt x="267754" y="543989"/>
                      <a:pt x="261968" y="543989"/>
                    </a:cubicBezTo>
                    <a:lnTo>
                      <a:pt x="188621" y="543989"/>
                    </a:lnTo>
                    <a:cubicBezTo>
                      <a:pt x="182835" y="543989"/>
                      <a:pt x="178117" y="539279"/>
                      <a:pt x="178117" y="533502"/>
                    </a:cubicBezTo>
                    <a:lnTo>
                      <a:pt x="178117" y="449784"/>
                    </a:lnTo>
                    <a:cubicBezTo>
                      <a:pt x="178117" y="426677"/>
                      <a:pt x="159335" y="407925"/>
                      <a:pt x="136191" y="407925"/>
                    </a:cubicBezTo>
                    <a:cubicBezTo>
                      <a:pt x="113137" y="407925"/>
                      <a:pt x="94266" y="426677"/>
                      <a:pt x="94266" y="449784"/>
                    </a:cubicBezTo>
                    <a:lnTo>
                      <a:pt x="94266" y="533502"/>
                    </a:lnTo>
                    <a:cubicBezTo>
                      <a:pt x="94266" y="539279"/>
                      <a:pt x="89637" y="543989"/>
                      <a:pt x="83851" y="543989"/>
                    </a:cubicBezTo>
                    <a:lnTo>
                      <a:pt x="10503" y="543989"/>
                    </a:lnTo>
                    <a:cubicBezTo>
                      <a:pt x="4717" y="543989"/>
                      <a:pt x="0" y="539279"/>
                      <a:pt x="0" y="533502"/>
                    </a:cubicBezTo>
                    <a:lnTo>
                      <a:pt x="0" y="156949"/>
                    </a:lnTo>
                    <a:cubicBezTo>
                      <a:pt x="0" y="156860"/>
                      <a:pt x="0" y="156860"/>
                      <a:pt x="0" y="156860"/>
                    </a:cubicBezTo>
                    <a:cubicBezTo>
                      <a:pt x="0" y="156238"/>
                      <a:pt x="89" y="155705"/>
                      <a:pt x="178" y="155083"/>
                    </a:cubicBezTo>
                    <a:cubicBezTo>
                      <a:pt x="178" y="154905"/>
                      <a:pt x="267" y="154727"/>
                      <a:pt x="267" y="154549"/>
                    </a:cubicBezTo>
                    <a:cubicBezTo>
                      <a:pt x="445" y="154016"/>
                      <a:pt x="534" y="153572"/>
                      <a:pt x="712" y="153127"/>
                    </a:cubicBezTo>
                    <a:cubicBezTo>
                      <a:pt x="801" y="153039"/>
                      <a:pt x="801" y="152861"/>
                      <a:pt x="890" y="152772"/>
                    </a:cubicBezTo>
                    <a:cubicBezTo>
                      <a:pt x="1068" y="152239"/>
                      <a:pt x="1424" y="151705"/>
                      <a:pt x="1691" y="151172"/>
                    </a:cubicBezTo>
                    <a:cubicBezTo>
                      <a:pt x="1780" y="151083"/>
                      <a:pt x="1958" y="150906"/>
                      <a:pt x="2047" y="150817"/>
                    </a:cubicBezTo>
                    <a:cubicBezTo>
                      <a:pt x="2136" y="150550"/>
                      <a:pt x="2314" y="150284"/>
                      <a:pt x="2492" y="150106"/>
                    </a:cubicBezTo>
                    <a:lnTo>
                      <a:pt x="128269" y="3644"/>
                    </a:lnTo>
                    <a:cubicBezTo>
                      <a:pt x="130227" y="1333"/>
                      <a:pt x="133165" y="0"/>
                      <a:pt x="136191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488379">
                      <a:alpha val="49000"/>
                    </a:srgbClr>
                  </a:gs>
                  <a:gs pos="100000">
                    <a:srgbClr val="78CBAD"/>
                  </a:gs>
                </a:gsLst>
                <a:lin ang="5400000" scaled="1"/>
              </a:gradFill>
              <a:ln w="0">
                <a:noFill/>
              </a:ln>
            </p:spPr>
          </p:sp>
          <p:grpSp>
            <p:nvGrpSpPr>
              <p:cNvPr id="3" name="组合 2">
                <a:extLst>
                  <a:ext uri="{FF2B5EF4-FFF2-40B4-BE49-F238E27FC236}">
                    <a16:creationId xmlns="" xmlns:a16="http://schemas.microsoft.com/office/drawing/2014/main" id="{7CEED9DF-2678-4DDC-8F55-FED5F938E8FB}"/>
                  </a:ext>
                </a:extLst>
              </p:cNvPr>
              <p:cNvGrpSpPr/>
              <p:nvPr/>
            </p:nvGrpSpPr>
            <p:grpSpPr>
              <a:xfrm>
                <a:off x="9114630" y="3751212"/>
                <a:ext cx="3202977" cy="3202977"/>
                <a:chOff x="9000330" y="3751212"/>
                <a:chExt cx="3202977" cy="3202977"/>
              </a:xfrm>
            </p:grpSpPr>
            <p:sp>
              <p:nvSpPr>
                <p:cNvPr id="75" name="椭圆 74">
                  <a:extLst>
                    <a:ext uri="{FF2B5EF4-FFF2-40B4-BE49-F238E27FC236}">
                      <a16:creationId xmlns="" xmlns:a16="http://schemas.microsoft.com/office/drawing/2014/main" id="{FE95250D-11CB-4533-8D57-0FF2DD7A81CC}"/>
                    </a:ext>
                  </a:extLst>
                </p:cNvPr>
                <p:cNvSpPr/>
                <p:nvPr/>
              </p:nvSpPr>
              <p:spPr>
                <a:xfrm rot="18946376">
                  <a:off x="9000330" y="3751212"/>
                  <a:ext cx="3202977" cy="3202977"/>
                </a:xfrm>
                <a:prstGeom prst="ellipse">
                  <a:avLst/>
                </a:prstGeom>
                <a:noFill/>
                <a:ln w="0">
                  <a:gradFill>
                    <a:gsLst>
                      <a:gs pos="0">
                        <a:srgbClr val="78CBAD">
                          <a:alpha val="36000"/>
                        </a:srgbClr>
                      </a:gs>
                      <a:gs pos="100000">
                        <a:srgbClr val="488379">
                          <a:alpha val="0"/>
                        </a:srgb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4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76" name="椭圆 75">
                  <a:extLst>
                    <a:ext uri="{FF2B5EF4-FFF2-40B4-BE49-F238E27FC236}">
                      <a16:creationId xmlns="" xmlns:a16="http://schemas.microsoft.com/office/drawing/2014/main" id="{B2E093AB-9E8A-451E-8B08-77600203913D}"/>
                    </a:ext>
                  </a:extLst>
                </p:cNvPr>
                <p:cNvSpPr/>
                <p:nvPr/>
              </p:nvSpPr>
              <p:spPr>
                <a:xfrm rot="1231295">
                  <a:off x="9186060" y="3922732"/>
                  <a:ext cx="2859936" cy="2859936"/>
                </a:xfrm>
                <a:prstGeom prst="ellipse">
                  <a:avLst/>
                </a:prstGeom>
                <a:solidFill>
                  <a:schemeClr val="bg1">
                    <a:alpha val="28000"/>
                  </a:schemeClr>
                </a:solidFill>
                <a:ln w="0"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4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  <p:grpSp>
              <p:nvGrpSpPr>
                <p:cNvPr id="54" name="组合 53">
                  <a:extLst>
                    <a:ext uri="{FF2B5EF4-FFF2-40B4-BE49-F238E27FC236}">
                      <a16:creationId xmlns="" xmlns:a16="http://schemas.microsoft.com/office/drawing/2014/main" id="{AB723DE6-2123-40E4-A9C1-7383EB33B3FC}"/>
                    </a:ext>
                  </a:extLst>
                </p:cNvPr>
                <p:cNvGrpSpPr/>
                <p:nvPr/>
              </p:nvGrpSpPr>
              <p:grpSpPr>
                <a:xfrm>
                  <a:off x="9383023" y="5046563"/>
                  <a:ext cx="2545022" cy="1073599"/>
                  <a:chOff x="10643657" y="6263305"/>
                  <a:chExt cx="2545022" cy="1073599"/>
                </a:xfrm>
              </p:grpSpPr>
              <p:sp>
                <p:nvSpPr>
                  <p:cNvPr id="56" name="矩形 55">
                    <a:extLst>
                      <a:ext uri="{FF2B5EF4-FFF2-40B4-BE49-F238E27FC236}">
                        <a16:creationId xmlns="" xmlns:a16="http://schemas.microsoft.com/office/drawing/2014/main" id="{19513ED3-883D-45EE-A1D7-4EA67B9F4284}"/>
                      </a:ext>
                    </a:extLst>
                  </p:cNvPr>
                  <p:cNvSpPr/>
                  <p:nvPr/>
                </p:nvSpPr>
                <p:spPr>
                  <a:xfrm>
                    <a:off x="10643657" y="6784561"/>
                    <a:ext cx="2545022" cy="55234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70000"/>
                      </a:lnSpc>
                      <a:buSzPct val="25000"/>
                    </a:pPr>
                    <a:r>
                      <a:rPr lang="zh-CN" altLang="en-US" sz="2000" dirty="0">
                        <a:solidFill>
                          <a:schemeClr val="bg1">
                            <a:lumMod val="50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ea"/>
                        <a:sym typeface="+mn-lt"/>
                      </a:rPr>
                      <a:t>国内公寓单体项目</a:t>
                    </a:r>
                  </a:p>
                </p:txBody>
              </p:sp>
              <p:sp>
                <p:nvSpPr>
                  <p:cNvPr id="57" name="矩形 56">
                    <a:extLst>
                      <a:ext uri="{FF2B5EF4-FFF2-40B4-BE49-F238E27FC236}">
                        <a16:creationId xmlns="" xmlns:a16="http://schemas.microsoft.com/office/drawing/2014/main" id="{B99C7964-AEB6-4335-8433-D8C63E15CAAB}"/>
                      </a:ext>
                    </a:extLst>
                  </p:cNvPr>
                  <p:cNvSpPr/>
                  <p:nvPr/>
                </p:nvSpPr>
                <p:spPr>
                  <a:xfrm>
                    <a:off x="10948844" y="6263305"/>
                    <a:ext cx="1941140" cy="73637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dist">
                      <a:lnSpc>
                        <a:spcPct val="170000"/>
                      </a:lnSpc>
                      <a:buSzPct val="25000"/>
                    </a:pPr>
                    <a:r>
                      <a:rPr lang="zh-CN" altLang="en-US" sz="2800" dirty="0">
                        <a:gradFill>
                          <a:gsLst>
                            <a:gs pos="0">
                              <a:srgbClr val="529183"/>
                            </a:gs>
                            <a:gs pos="100000">
                              <a:srgbClr val="78CBAD"/>
                            </a:gs>
                          </a:gsLst>
                          <a:lin ang="5400000" scaled="1"/>
                        </a:gra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ea"/>
                        <a:sym typeface="+mn-lt"/>
                      </a:rPr>
                      <a:t>规模最大</a:t>
                    </a:r>
                  </a:p>
                </p:txBody>
              </p:sp>
            </p:grpSp>
            <p:sp>
              <p:nvSpPr>
                <p:cNvPr id="55" name="complex_201398">
                  <a:extLst>
                    <a:ext uri="{FF2B5EF4-FFF2-40B4-BE49-F238E27FC236}">
                      <a16:creationId xmlns="" xmlns:a16="http://schemas.microsoft.com/office/drawing/2014/main" id="{40EF08FF-F22E-43E1-8E23-34186F58860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10334653" y="4542791"/>
                  <a:ext cx="689818" cy="538257"/>
                </a:xfrm>
                <a:custGeom>
                  <a:avLst/>
                  <a:gdLst>
                    <a:gd name="connsiteX0" fmla="*/ 99631 w 605733"/>
                    <a:gd name="connsiteY0" fmla="*/ 395849 h 472647"/>
                    <a:gd name="connsiteX1" fmla="*/ 99631 w 605733"/>
                    <a:gd name="connsiteY1" fmla="*/ 450587 h 472647"/>
                    <a:gd name="connsiteX2" fmla="*/ 121622 w 605733"/>
                    <a:gd name="connsiteY2" fmla="*/ 450587 h 472647"/>
                    <a:gd name="connsiteX3" fmla="*/ 121622 w 605733"/>
                    <a:gd name="connsiteY3" fmla="*/ 440485 h 472647"/>
                    <a:gd name="connsiteX4" fmla="*/ 132669 w 605733"/>
                    <a:gd name="connsiteY4" fmla="*/ 429454 h 472647"/>
                    <a:gd name="connsiteX5" fmla="*/ 143613 w 605733"/>
                    <a:gd name="connsiteY5" fmla="*/ 440485 h 472647"/>
                    <a:gd name="connsiteX6" fmla="*/ 143613 w 605733"/>
                    <a:gd name="connsiteY6" fmla="*/ 450587 h 472647"/>
                    <a:gd name="connsiteX7" fmla="*/ 166326 w 605733"/>
                    <a:gd name="connsiteY7" fmla="*/ 450587 h 472647"/>
                    <a:gd name="connsiteX8" fmla="*/ 166326 w 605733"/>
                    <a:gd name="connsiteY8" fmla="*/ 440485 h 472647"/>
                    <a:gd name="connsiteX9" fmla="*/ 177373 w 605733"/>
                    <a:gd name="connsiteY9" fmla="*/ 429454 h 472647"/>
                    <a:gd name="connsiteX10" fmla="*/ 188420 w 605733"/>
                    <a:gd name="connsiteY10" fmla="*/ 440485 h 472647"/>
                    <a:gd name="connsiteX11" fmla="*/ 188420 w 605733"/>
                    <a:gd name="connsiteY11" fmla="*/ 450587 h 472647"/>
                    <a:gd name="connsiteX12" fmla="*/ 210411 w 605733"/>
                    <a:gd name="connsiteY12" fmla="*/ 450587 h 472647"/>
                    <a:gd name="connsiteX13" fmla="*/ 210411 w 605733"/>
                    <a:gd name="connsiteY13" fmla="*/ 440485 h 472647"/>
                    <a:gd name="connsiteX14" fmla="*/ 221459 w 605733"/>
                    <a:gd name="connsiteY14" fmla="*/ 429454 h 472647"/>
                    <a:gd name="connsiteX15" fmla="*/ 232402 w 605733"/>
                    <a:gd name="connsiteY15" fmla="*/ 440485 h 472647"/>
                    <a:gd name="connsiteX16" fmla="*/ 232402 w 605733"/>
                    <a:gd name="connsiteY16" fmla="*/ 450587 h 472647"/>
                    <a:gd name="connsiteX17" fmla="*/ 254497 w 605733"/>
                    <a:gd name="connsiteY17" fmla="*/ 450587 h 472647"/>
                    <a:gd name="connsiteX18" fmla="*/ 254497 w 605733"/>
                    <a:gd name="connsiteY18" fmla="*/ 440485 h 472647"/>
                    <a:gd name="connsiteX19" fmla="*/ 265441 w 605733"/>
                    <a:gd name="connsiteY19" fmla="*/ 429454 h 472647"/>
                    <a:gd name="connsiteX20" fmla="*/ 276488 w 605733"/>
                    <a:gd name="connsiteY20" fmla="*/ 440485 h 472647"/>
                    <a:gd name="connsiteX21" fmla="*/ 276488 w 605733"/>
                    <a:gd name="connsiteY21" fmla="*/ 450587 h 472647"/>
                    <a:gd name="connsiteX22" fmla="*/ 298995 w 605733"/>
                    <a:gd name="connsiteY22" fmla="*/ 450587 h 472647"/>
                    <a:gd name="connsiteX23" fmla="*/ 298995 w 605733"/>
                    <a:gd name="connsiteY23" fmla="*/ 440485 h 472647"/>
                    <a:gd name="connsiteX24" fmla="*/ 309939 w 605733"/>
                    <a:gd name="connsiteY24" fmla="*/ 429454 h 472647"/>
                    <a:gd name="connsiteX25" fmla="*/ 320986 w 605733"/>
                    <a:gd name="connsiteY25" fmla="*/ 440485 h 472647"/>
                    <a:gd name="connsiteX26" fmla="*/ 320986 w 605733"/>
                    <a:gd name="connsiteY26" fmla="*/ 450587 h 472647"/>
                    <a:gd name="connsiteX27" fmla="*/ 342254 w 605733"/>
                    <a:gd name="connsiteY27" fmla="*/ 450587 h 472647"/>
                    <a:gd name="connsiteX28" fmla="*/ 342254 w 605733"/>
                    <a:gd name="connsiteY28" fmla="*/ 395849 h 472647"/>
                    <a:gd name="connsiteX29" fmla="*/ 132680 w 605733"/>
                    <a:gd name="connsiteY29" fmla="*/ 319167 h 472647"/>
                    <a:gd name="connsiteX30" fmla="*/ 143601 w 605733"/>
                    <a:gd name="connsiteY30" fmla="*/ 330190 h 472647"/>
                    <a:gd name="connsiteX31" fmla="*/ 143601 w 605733"/>
                    <a:gd name="connsiteY31" fmla="*/ 351824 h 472647"/>
                    <a:gd name="connsiteX32" fmla="*/ 132680 w 605733"/>
                    <a:gd name="connsiteY32" fmla="*/ 362847 h 472647"/>
                    <a:gd name="connsiteX33" fmla="*/ 121655 w 605733"/>
                    <a:gd name="connsiteY33" fmla="*/ 351824 h 472647"/>
                    <a:gd name="connsiteX34" fmla="*/ 121655 w 605733"/>
                    <a:gd name="connsiteY34" fmla="*/ 330190 h 472647"/>
                    <a:gd name="connsiteX35" fmla="*/ 132680 w 605733"/>
                    <a:gd name="connsiteY35" fmla="*/ 319167 h 472647"/>
                    <a:gd name="connsiteX36" fmla="*/ 88578 w 605733"/>
                    <a:gd name="connsiteY36" fmla="*/ 319167 h 472647"/>
                    <a:gd name="connsiteX37" fmla="*/ 99638 w 605733"/>
                    <a:gd name="connsiteY37" fmla="*/ 330190 h 472647"/>
                    <a:gd name="connsiteX38" fmla="*/ 99638 w 605733"/>
                    <a:gd name="connsiteY38" fmla="*/ 351824 h 472647"/>
                    <a:gd name="connsiteX39" fmla="*/ 88578 w 605733"/>
                    <a:gd name="connsiteY39" fmla="*/ 362847 h 472647"/>
                    <a:gd name="connsiteX40" fmla="*/ 77622 w 605733"/>
                    <a:gd name="connsiteY40" fmla="*/ 351824 h 472647"/>
                    <a:gd name="connsiteX41" fmla="*/ 77622 w 605733"/>
                    <a:gd name="connsiteY41" fmla="*/ 330190 h 472647"/>
                    <a:gd name="connsiteX42" fmla="*/ 88578 w 605733"/>
                    <a:gd name="connsiteY42" fmla="*/ 319167 h 472647"/>
                    <a:gd name="connsiteX43" fmla="*/ 132680 w 605733"/>
                    <a:gd name="connsiteY43" fmla="*/ 231525 h 472647"/>
                    <a:gd name="connsiteX44" fmla="*/ 143601 w 605733"/>
                    <a:gd name="connsiteY44" fmla="*/ 242548 h 472647"/>
                    <a:gd name="connsiteX45" fmla="*/ 143601 w 605733"/>
                    <a:gd name="connsiteY45" fmla="*/ 264182 h 472647"/>
                    <a:gd name="connsiteX46" fmla="*/ 132680 w 605733"/>
                    <a:gd name="connsiteY46" fmla="*/ 275205 h 472647"/>
                    <a:gd name="connsiteX47" fmla="*/ 121655 w 605733"/>
                    <a:gd name="connsiteY47" fmla="*/ 264182 h 472647"/>
                    <a:gd name="connsiteX48" fmla="*/ 121655 w 605733"/>
                    <a:gd name="connsiteY48" fmla="*/ 242548 h 472647"/>
                    <a:gd name="connsiteX49" fmla="*/ 132680 w 605733"/>
                    <a:gd name="connsiteY49" fmla="*/ 231525 h 472647"/>
                    <a:gd name="connsiteX50" fmla="*/ 88578 w 605733"/>
                    <a:gd name="connsiteY50" fmla="*/ 231525 h 472647"/>
                    <a:gd name="connsiteX51" fmla="*/ 99638 w 605733"/>
                    <a:gd name="connsiteY51" fmla="*/ 242548 h 472647"/>
                    <a:gd name="connsiteX52" fmla="*/ 99638 w 605733"/>
                    <a:gd name="connsiteY52" fmla="*/ 264182 h 472647"/>
                    <a:gd name="connsiteX53" fmla="*/ 88578 w 605733"/>
                    <a:gd name="connsiteY53" fmla="*/ 275205 h 472647"/>
                    <a:gd name="connsiteX54" fmla="*/ 77622 w 605733"/>
                    <a:gd name="connsiteY54" fmla="*/ 264182 h 472647"/>
                    <a:gd name="connsiteX55" fmla="*/ 77622 w 605733"/>
                    <a:gd name="connsiteY55" fmla="*/ 242548 h 472647"/>
                    <a:gd name="connsiteX56" fmla="*/ 88578 w 605733"/>
                    <a:gd name="connsiteY56" fmla="*/ 231525 h 472647"/>
                    <a:gd name="connsiteX57" fmla="*/ 529436 w 605733"/>
                    <a:gd name="connsiteY57" fmla="*/ 209366 h 472647"/>
                    <a:gd name="connsiteX58" fmla="*/ 529436 w 605733"/>
                    <a:gd name="connsiteY58" fmla="*/ 450587 h 472647"/>
                    <a:gd name="connsiteX59" fmla="*/ 561854 w 605733"/>
                    <a:gd name="connsiteY59" fmla="*/ 450587 h 472647"/>
                    <a:gd name="connsiteX60" fmla="*/ 561854 w 605733"/>
                    <a:gd name="connsiteY60" fmla="*/ 209366 h 472647"/>
                    <a:gd name="connsiteX61" fmla="*/ 474407 w 605733"/>
                    <a:gd name="connsiteY61" fmla="*/ 209366 h 472647"/>
                    <a:gd name="connsiteX62" fmla="*/ 474407 w 605733"/>
                    <a:gd name="connsiteY62" fmla="*/ 450690 h 472647"/>
                    <a:gd name="connsiteX63" fmla="*/ 507445 w 605733"/>
                    <a:gd name="connsiteY63" fmla="*/ 450690 h 472647"/>
                    <a:gd name="connsiteX64" fmla="*/ 507445 w 605733"/>
                    <a:gd name="connsiteY64" fmla="*/ 209366 h 472647"/>
                    <a:gd name="connsiteX65" fmla="*/ 419377 w 605733"/>
                    <a:gd name="connsiteY65" fmla="*/ 209366 h 472647"/>
                    <a:gd name="connsiteX66" fmla="*/ 419377 w 605733"/>
                    <a:gd name="connsiteY66" fmla="*/ 450690 h 472647"/>
                    <a:gd name="connsiteX67" fmla="*/ 452416 w 605733"/>
                    <a:gd name="connsiteY67" fmla="*/ 450690 h 472647"/>
                    <a:gd name="connsiteX68" fmla="*/ 452416 w 605733"/>
                    <a:gd name="connsiteY68" fmla="*/ 209366 h 472647"/>
                    <a:gd name="connsiteX69" fmla="*/ 364245 w 605733"/>
                    <a:gd name="connsiteY69" fmla="*/ 209366 h 472647"/>
                    <a:gd name="connsiteX70" fmla="*/ 364245 w 605733"/>
                    <a:gd name="connsiteY70" fmla="*/ 384818 h 472647"/>
                    <a:gd name="connsiteX71" fmla="*/ 364245 w 605733"/>
                    <a:gd name="connsiteY71" fmla="*/ 450690 h 472647"/>
                    <a:gd name="connsiteX72" fmla="*/ 397283 w 605733"/>
                    <a:gd name="connsiteY72" fmla="*/ 450690 h 472647"/>
                    <a:gd name="connsiteX73" fmla="*/ 397283 w 605733"/>
                    <a:gd name="connsiteY73" fmla="*/ 209366 h 472647"/>
                    <a:gd name="connsiteX74" fmla="*/ 309216 w 605733"/>
                    <a:gd name="connsiteY74" fmla="*/ 209366 h 472647"/>
                    <a:gd name="connsiteX75" fmla="*/ 309216 w 605733"/>
                    <a:gd name="connsiteY75" fmla="*/ 373788 h 472647"/>
                    <a:gd name="connsiteX76" fmla="*/ 342254 w 605733"/>
                    <a:gd name="connsiteY76" fmla="*/ 373788 h 472647"/>
                    <a:gd name="connsiteX77" fmla="*/ 342254 w 605733"/>
                    <a:gd name="connsiteY77" fmla="*/ 209366 h 472647"/>
                    <a:gd name="connsiteX78" fmla="*/ 254187 w 605733"/>
                    <a:gd name="connsiteY78" fmla="*/ 209366 h 472647"/>
                    <a:gd name="connsiteX79" fmla="*/ 254187 w 605733"/>
                    <a:gd name="connsiteY79" fmla="*/ 373788 h 472647"/>
                    <a:gd name="connsiteX80" fmla="*/ 287225 w 605733"/>
                    <a:gd name="connsiteY80" fmla="*/ 373788 h 472647"/>
                    <a:gd name="connsiteX81" fmla="*/ 287225 w 605733"/>
                    <a:gd name="connsiteY81" fmla="*/ 209366 h 472647"/>
                    <a:gd name="connsiteX82" fmla="*/ 198642 w 605733"/>
                    <a:gd name="connsiteY82" fmla="*/ 209366 h 472647"/>
                    <a:gd name="connsiteX83" fmla="*/ 198642 w 605733"/>
                    <a:gd name="connsiteY83" fmla="*/ 373891 h 472647"/>
                    <a:gd name="connsiteX84" fmla="*/ 232093 w 605733"/>
                    <a:gd name="connsiteY84" fmla="*/ 373891 h 472647"/>
                    <a:gd name="connsiteX85" fmla="*/ 232093 w 605733"/>
                    <a:gd name="connsiteY85" fmla="*/ 209366 h 472647"/>
                    <a:gd name="connsiteX86" fmla="*/ 132680 w 605733"/>
                    <a:gd name="connsiteY86" fmla="*/ 143248 h 472647"/>
                    <a:gd name="connsiteX87" fmla="*/ 143601 w 605733"/>
                    <a:gd name="connsiteY87" fmla="*/ 154176 h 472647"/>
                    <a:gd name="connsiteX88" fmla="*/ 143601 w 605733"/>
                    <a:gd name="connsiteY88" fmla="*/ 175826 h 472647"/>
                    <a:gd name="connsiteX89" fmla="*/ 132680 w 605733"/>
                    <a:gd name="connsiteY89" fmla="*/ 186857 h 472647"/>
                    <a:gd name="connsiteX90" fmla="*/ 121655 w 605733"/>
                    <a:gd name="connsiteY90" fmla="*/ 175826 h 472647"/>
                    <a:gd name="connsiteX91" fmla="*/ 121655 w 605733"/>
                    <a:gd name="connsiteY91" fmla="*/ 154176 h 472647"/>
                    <a:gd name="connsiteX92" fmla="*/ 132680 w 605733"/>
                    <a:gd name="connsiteY92" fmla="*/ 143248 h 472647"/>
                    <a:gd name="connsiteX93" fmla="*/ 88578 w 605733"/>
                    <a:gd name="connsiteY93" fmla="*/ 143248 h 472647"/>
                    <a:gd name="connsiteX94" fmla="*/ 99638 w 605733"/>
                    <a:gd name="connsiteY94" fmla="*/ 154176 h 472647"/>
                    <a:gd name="connsiteX95" fmla="*/ 99638 w 605733"/>
                    <a:gd name="connsiteY95" fmla="*/ 175826 h 472647"/>
                    <a:gd name="connsiteX96" fmla="*/ 88578 w 605733"/>
                    <a:gd name="connsiteY96" fmla="*/ 186857 h 472647"/>
                    <a:gd name="connsiteX97" fmla="*/ 77622 w 605733"/>
                    <a:gd name="connsiteY97" fmla="*/ 175826 h 472647"/>
                    <a:gd name="connsiteX98" fmla="*/ 77622 w 605733"/>
                    <a:gd name="connsiteY98" fmla="*/ 154176 h 472647"/>
                    <a:gd name="connsiteX99" fmla="*/ 88578 w 605733"/>
                    <a:gd name="connsiteY99" fmla="*/ 143248 h 472647"/>
                    <a:gd name="connsiteX100" fmla="*/ 132680 w 605733"/>
                    <a:gd name="connsiteY100" fmla="*/ 55606 h 472647"/>
                    <a:gd name="connsiteX101" fmla="*/ 143601 w 605733"/>
                    <a:gd name="connsiteY101" fmla="*/ 66534 h 472647"/>
                    <a:gd name="connsiteX102" fmla="*/ 143601 w 605733"/>
                    <a:gd name="connsiteY102" fmla="*/ 88184 h 472647"/>
                    <a:gd name="connsiteX103" fmla="*/ 132680 w 605733"/>
                    <a:gd name="connsiteY103" fmla="*/ 99215 h 472647"/>
                    <a:gd name="connsiteX104" fmla="*/ 121655 w 605733"/>
                    <a:gd name="connsiteY104" fmla="*/ 88184 h 472647"/>
                    <a:gd name="connsiteX105" fmla="*/ 121655 w 605733"/>
                    <a:gd name="connsiteY105" fmla="*/ 66534 h 472647"/>
                    <a:gd name="connsiteX106" fmla="*/ 132680 w 605733"/>
                    <a:gd name="connsiteY106" fmla="*/ 55606 h 472647"/>
                    <a:gd name="connsiteX107" fmla="*/ 88578 w 605733"/>
                    <a:gd name="connsiteY107" fmla="*/ 55606 h 472647"/>
                    <a:gd name="connsiteX108" fmla="*/ 99638 w 605733"/>
                    <a:gd name="connsiteY108" fmla="*/ 66534 h 472647"/>
                    <a:gd name="connsiteX109" fmla="*/ 99638 w 605733"/>
                    <a:gd name="connsiteY109" fmla="*/ 88184 h 472647"/>
                    <a:gd name="connsiteX110" fmla="*/ 88578 w 605733"/>
                    <a:gd name="connsiteY110" fmla="*/ 99215 h 472647"/>
                    <a:gd name="connsiteX111" fmla="*/ 77622 w 605733"/>
                    <a:gd name="connsiteY111" fmla="*/ 88184 h 472647"/>
                    <a:gd name="connsiteX112" fmla="*/ 77622 w 605733"/>
                    <a:gd name="connsiteY112" fmla="*/ 66534 h 472647"/>
                    <a:gd name="connsiteX113" fmla="*/ 88578 w 605733"/>
                    <a:gd name="connsiteY113" fmla="*/ 55606 h 472647"/>
                    <a:gd name="connsiteX114" fmla="*/ 43775 w 605733"/>
                    <a:gd name="connsiteY114" fmla="*/ 21957 h 472647"/>
                    <a:gd name="connsiteX115" fmla="*/ 43775 w 605733"/>
                    <a:gd name="connsiteY115" fmla="*/ 450587 h 472647"/>
                    <a:gd name="connsiteX116" fmla="*/ 77640 w 605733"/>
                    <a:gd name="connsiteY116" fmla="*/ 450587 h 472647"/>
                    <a:gd name="connsiteX117" fmla="*/ 77640 w 605733"/>
                    <a:gd name="connsiteY117" fmla="*/ 384818 h 472647"/>
                    <a:gd name="connsiteX118" fmla="*/ 88583 w 605733"/>
                    <a:gd name="connsiteY118" fmla="*/ 373788 h 472647"/>
                    <a:gd name="connsiteX119" fmla="*/ 176651 w 605733"/>
                    <a:gd name="connsiteY119" fmla="*/ 373788 h 472647"/>
                    <a:gd name="connsiteX120" fmla="*/ 176651 w 605733"/>
                    <a:gd name="connsiteY120" fmla="*/ 21957 h 472647"/>
                    <a:gd name="connsiteX121" fmla="*/ 32832 w 605733"/>
                    <a:gd name="connsiteY121" fmla="*/ 0 h 472647"/>
                    <a:gd name="connsiteX122" fmla="*/ 187594 w 605733"/>
                    <a:gd name="connsiteY122" fmla="*/ 0 h 472647"/>
                    <a:gd name="connsiteX123" fmla="*/ 198642 w 605733"/>
                    <a:gd name="connsiteY123" fmla="*/ 10927 h 472647"/>
                    <a:gd name="connsiteX124" fmla="*/ 198642 w 605733"/>
                    <a:gd name="connsiteY124" fmla="*/ 187409 h 472647"/>
                    <a:gd name="connsiteX125" fmla="*/ 572901 w 605733"/>
                    <a:gd name="connsiteY125" fmla="*/ 187409 h 472647"/>
                    <a:gd name="connsiteX126" fmla="*/ 583949 w 605733"/>
                    <a:gd name="connsiteY126" fmla="*/ 198336 h 472647"/>
                    <a:gd name="connsiteX127" fmla="*/ 583949 w 605733"/>
                    <a:gd name="connsiteY127" fmla="*/ 450587 h 472647"/>
                    <a:gd name="connsiteX128" fmla="*/ 594686 w 605733"/>
                    <a:gd name="connsiteY128" fmla="*/ 450587 h 472647"/>
                    <a:gd name="connsiteX129" fmla="*/ 605733 w 605733"/>
                    <a:gd name="connsiteY129" fmla="*/ 461617 h 472647"/>
                    <a:gd name="connsiteX130" fmla="*/ 594686 w 605733"/>
                    <a:gd name="connsiteY130" fmla="*/ 472647 h 472647"/>
                    <a:gd name="connsiteX131" fmla="*/ 11047 w 605733"/>
                    <a:gd name="connsiteY131" fmla="*/ 472647 h 472647"/>
                    <a:gd name="connsiteX132" fmla="*/ 0 w 605733"/>
                    <a:gd name="connsiteY132" fmla="*/ 461617 h 472647"/>
                    <a:gd name="connsiteX133" fmla="*/ 11047 w 605733"/>
                    <a:gd name="connsiteY133" fmla="*/ 450587 h 472647"/>
                    <a:gd name="connsiteX134" fmla="*/ 21785 w 605733"/>
                    <a:gd name="connsiteY134" fmla="*/ 450587 h 472647"/>
                    <a:gd name="connsiteX135" fmla="*/ 21785 w 605733"/>
                    <a:gd name="connsiteY135" fmla="*/ 10927 h 472647"/>
                    <a:gd name="connsiteX136" fmla="*/ 32832 w 605733"/>
                    <a:gd name="connsiteY136" fmla="*/ 0 h 472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</a:cxnLst>
                  <a:rect l="l" t="t" r="r" b="b"/>
                  <a:pathLst>
                    <a:path w="605733" h="472647">
                      <a:moveTo>
                        <a:pt x="99631" y="395849"/>
                      </a:moveTo>
                      <a:lnTo>
                        <a:pt x="99631" y="450587"/>
                      </a:lnTo>
                      <a:lnTo>
                        <a:pt x="121622" y="450587"/>
                      </a:lnTo>
                      <a:lnTo>
                        <a:pt x="121622" y="440485"/>
                      </a:lnTo>
                      <a:cubicBezTo>
                        <a:pt x="121622" y="434403"/>
                        <a:pt x="126577" y="429454"/>
                        <a:pt x="132669" y="429454"/>
                      </a:cubicBezTo>
                      <a:cubicBezTo>
                        <a:pt x="138760" y="429454"/>
                        <a:pt x="143613" y="434403"/>
                        <a:pt x="143613" y="440485"/>
                      </a:cubicBezTo>
                      <a:lnTo>
                        <a:pt x="143613" y="450587"/>
                      </a:lnTo>
                      <a:lnTo>
                        <a:pt x="166326" y="450587"/>
                      </a:lnTo>
                      <a:lnTo>
                        <a:pt x="166326" y="440485"/>
                      </a:lnTo>
                      <a:cubicBezTo>
                        <a:pt x="166326" y="434403"/>
                        <a:pt x="171282" y="429454"/>
                        <a:pt x="177373" y="429454"/>
                      </a:cubicBezTo>
                      <a:cubicBezTo>
                        <a:pt x="183465" y="429454"/>
                        <a:pt x="188420" y="434403"/>
                        <a:pt x="188420" y="440485"/>
                      </a:cubicBezTo>
                      <a:lnTo>
                        <a:pt x="188420" y="450587"/>
                      </a:lnTo>
                      <a:lnTo>
                        <a:pt x="210411" y="450587"/>
                      </a:lnTo>
                      <a:lnTo>
                        <a:pt x="210411" y="440485"/>
                      </a:lnTo>
                      <a:cubicBezTo>
                        <a:pt x="210411" y="434403"/>
                        <a:pt x="215367" y="429454"/>
                        <a:pt x="221459" y="429454"/>
                      </a:cubicBezTo>
                      <a:cubicBezTo>
                        <a:pt x="227550" y="429454"/>
                        <a:pt x="232402" y="434403"/>
                        <a:pt x="232402" y="440485"/>
                      </a:cubicBezTo>
                      <a:lnTo>
                        <a:pt x="232402" y="450587"/>
                      </a:lnTo>
                      <a:lnTo>
                        <a:pt x="254497" y="450587"/>
                      </a:lnTo>
                      <a:lnTo>
                        <a:pt x="254497" y="440485"/>
                      </a:lnTo>
                      <a:cubicBezTo>
                        <a:pt x="254497" y="434403"/>
                        <a:pt x="259349" y="429454"/>
                        <a:pt x="265441" y="429454"/>
                      </a:cubicBezTo>
                      <a:cubicBezTo>
                        <a:pt x="271532" y="429454"/>
                        <a:pt x="276488" y="434403"/>
                        <a:pt x="276488" y="440485"/>
                      </a:cubicBezTo>
                      <a:lnTo>
                        <a:pt x="276488" y="450587"/>
                      </a:lnTo>
                      <a:lnTo>
                        <a:pt x="298995" y="450587"/>
                      </a:lnTo>
                      <a:lnTo>
                        <a:pt x="298995" y="440485"/>
                      </a:lnTo>
                      <a:cubicBezTo>
                        <a:pt x="298995" y="434403"/>
                        <a:pt x="303951" y="429454"/>
                        <a:pt x="309939" y="429454"/>
                      </a:cubicBezTo>
                      <a:cubicBezTo>
                        <a:pt x="316030" y="429454"/>
                        <a:pt x="320986" y="434403"/>
                        <a:pt x="320986" y="440485"/>
                      </a:cubicBezTo>
                      <a:lnTo>
                        <a:pt x="320986" y="450587"/>
                      </a:lnTo>
                      <a:lnTo>
                        <a:pt x="342254" y="450587"/>
                      </a:lnTo>
                      <a:lnTo>
                        <a:pt x="342254" y="395849"/>
                      </a:lnTo>
                      <a:close/>
                      <a:moveTo>
                        <a:pt x="132680" y="319167"/>
                      </a:moveTo>
                      <a:cubicBezTo>
                        <a:pt x="138758" y="319167"/>
                        <a:pt x="143601" y="324112"/>
                        <a:pt x="143601" y="330190"/>
                      </a:cubicBezTo>
                      <a:lnTo>
                        <a:pt x="143601" y="351824"/>
                      </a:lnTo>
                      <a:cubicBezTo>
                        <a:pt x="143601" y="357902"/>
                        <a:pt x="138758" y="362847"/>
                        <a:pt x="132680" y="362847"/>
                      </a:cubicBezTo>
                      <a:cubicBezTo>
                        <a:pt x="126601" y="362847"/>
                        <a:pt x="121655" y="357902"/>
                        <a:pt x="121655" y="351824"/>
                      </a:cubicBezTo>
                      <a:lnTo>
                        <a:pt x="121655" y="330190"/>
                      </a:lnTo>
                      <a:cubicBezTo>
                        <a:pt x="121655" y="324112"/>
                        <a:pt x="126601" y="319167"/>
                        <a:pt x="132680" y="319167"/>
                      </a:cubicBezTo>
                      <a:close/>
                      <a:moveTo>
                        <a:pt x="88578" y="319167"/>
                      </a:moveTo>
                      <a:cubicBezTo>
                        <a:pt x="94677" y="319167"/>
                        <a:pt x="99638" y="324112"/>
                        <a:pt x="99638" y="330190"/>
                      </a:cubicBezTo>
                      <a:lnTo>
                        <a:pt x="99638" y="351824"/>
                      </a:lnTo>
                      <a:cubicBezTo>
                        <a:pt x="99638" y="357902"/>
                        <a:pt x="94677" y="362847"/>
                        <a:pt x="88578" y="362847"/>
                      </a:cubicBezTo>
                      <a:cubicBezTo>
                        <a:pt x="82480" y="362847"/>
                        <a:pt x="77622" y="357902"/>
                        <a:pt x="77622" y="351824"/>
                      </a:cubicBezTo>
                      <a:lnTo>
                        <a:pt x="77622" y="330190"/>
                      </a:lnTo>
                      <a:cubicBezTo>
                        <a:pt x="77622" y="324112"/>
                        <a:pt x="82480" y="319167"/>
                        <a:pt x="88578" y="319167"/>
                      </a:cubicBezTo>
                      <a:close/>
                      <a:moveTo>
                        <a:pt x="132680" y="231525"/>
                      </a:moveTo>
                      <a:cubicBezTo>
                        <a:pt x="138758" y="231525"/>
                        <a:pt x="143601" y="236470"/>
                        <a:pt x="143601" y="242548"/>
                      </a:cubicBezTo>
                      <a:lnTo>
                        <a:pt x="143601" y="264182"/>
                      </a:lnTo>
                      <a:cubicBezTo>
                        <a:pt x="143601" y="270260"/>
                        <a:pt x="138758" y="275205"/>
                        <a:pt x="132680" y="275205"/>
                      </a:cubicBezTo>
                      <a:cubicBezTo>
                        <a:pt x="126601" y="275205"/>
                        <a:pt x="121655" y="270260"/>
                        <a:pt x="121655" y="264182"/>
                      </a:cubicBezTo>
                      <a:lnTo>
                        <a:pt x="121655" y="242548"/>
                      </a:lnTo>
                      <a:cubicBezTo>
                        <a:pt x="121655" y="236470"/>
                        <a:pt x="126601" y="231525"/>
                        <a:pt x="132680" y="231525"/>
                      </a:cubicBezTo>
                      <a:close/>
                      <a:moveTo>
                        <a:pt x="88578" y="231525"/>
                      </a:moveTo>
                      <a:cubicBezTo>
                        <a:pt x="94677" y="231525"/>
                        <a:pt x="99638" y="236470"/>
                        <a:pt x="99638" y="242548"/>
                      </a:cubicBezTo>
                      <a:lnTo>
                        <a:pt x="99638" y="264182"/>
                      </a:lnTo>
                      <a:cubicBezTo>
                        <a:pt x="99638" y="270260"/>
                        <a:pt x="94677" y="275205"/>
                        <a:pt x="88578" y="275205"/>
                      </a:cubicBezTo>
                      <a:cubicBezTo>
                        <a:pt x="82480" y="275205"/>
                        <a:pt x="77622" y="270260"/>
                        <a:pt x="77622" y="264182"/>
                      </a:cubicBezTo>
                      <a:lnTo>
                        <a:pt x="77622" y="242548"/>
                      </a:lnTo>
                      <a:cubicBezTo>
                        <a:pt x="77622" y="236470"/>
                        <a:pt x="82480" y="231525"/>
                        <a:pt x="88578" y="231525"/>
                      </a:cubicBezTo>
                      <a:close/>
                      <a:moveTo>
                        <a:pt x="529436" y="209366"/>
                      </a:moveTo>
                      <a:lnTo>
                        <a:pt x="529436" y="450587"/>
                      </a:lnTo>
                      <a:lnTo>
                        <a:pt x="561854" y="450587"/>
                      </a:lnTo>
                      <a:lnTo>
                        <a:pt x="561854" y="209366"/>
                      </a:lnTo>
                      <a:close/>
                      <a:moveTo>
                        <a:pt x="474407" y="209366"/>
                      </a:moveTo>
                      <a:lnTo>
                        <a:pt x="474407" y="450690"/>
                      </a:lnTo>
                      <a:lnTo>
                        <a:pt x="507445" y="450690"/>
                      </a:lnTo>
                      <a:lnTo>
                        <a:pt x="507445" y="209366"/>
                      </a:lnTo>
                      <a:close/>
                      <a:moveTo>
                        <a:pt x="419377" y="209366"/>
                      </a:moveTo>
                      <a:lnTo>
                        <a:pt x="419377" y="450690"/>
                      </a:lnTo>
                      <a:lnTo>
                        <a:pt x="452416" y="450690"/>
                      </a:lnTo>
                      <a:lnTo>
                        <a:pt x="452416" y="209366"/>
                      </a:lnTo>
                      <a:close/>
                      <a:moveTo>
                        <a:pt x="364245" y="209366"/>
                      </a:moveTo>
                      <a:lnTo>
                        <a:pt x="364245" y="384818"/>
                      </a:lnTo>
                      <a:lnTo>
                        <a:pt x="364245" y="450690"/>
                      </a:lnTo>
                      <a:lnTo>
                        <a:pt x="397283" y="450690"/>
                      </a:lnTo>
                      <a:lnTo>
                        <a:pt x="397283" y="209366"/>
                      </a:lnTo>
                      <a:close/>
                      <a:moveTo>
                        <a:pt x="309216" y="209366"/>
                      </a:moveTo>
                      <a:lnTo>
                        <a:pt x="309216" y="373788"/>
                      </a:lnTo>
                      <a:lnTo>
                        <a:pt x="342254" y="373788"/>
                      </a:lnTo>
                      <a:lnTo>
                        <a:pt x="342254" y="209366"/>
                      </a:lnTo>
                      <a:close/>
                      <a:moveTo>
                        <a:pt x="254187" y="209366"/>
                      </a:moveTo>
                      <a:lnTo>
                        <a:pt x="254187" y="373788"/>
                      </a:lnTo>
                      <a:lnTo>
                        <a:pt x="287225" y="373788"/>
                      </a:lnTo>
                      <a:lnTo>
                        <a:pt x="287225" y="209366"/>
                      </a:lnTo>
                      <a:close/>
                      <a:moveTo>
                        <a:pt x="198642" y="209366"/>
                      </a:moveTo>
                      <a:lnTo>
                        <a:pt x="198642" y="373891"/>
                      </a:lnTo>
                      <a:lnTo>
                        <a:pt x="232093" y="373891"/>
                      </a:lnTo>
                      <a:lnTo>
                        <a:pt x="232093" y="209366"/>
                      </a:lnTo>
                      <a:close/>
                      <a:moveTo>
                        <a:pt x="132680" y="143248"/>
                      </a:moveTo>
                      <a:cubicBezTo>
                        <a:pt x="138758" y="143248"/>
                        <a:pt x="143601" y="148196"/>
                        <a:pt x="143601" y="154176"/>
                      </a:cubicBezTo>
                      <a:lnTo>
                        <a:pt x="143601" y="175826"/>
                      </a:lnTo>
                      <a:cubicBezTo>
                        <a:pt x="143601" y="181908"/>
                        <a:pt x="138758" y="186857"/>
                        <a:pt x="132680" y="186857"/>
                      </a:cubicBezTo>
                      <a:cubicBezTo>
                        <a:pt x="126601" y="186857"/>
                        <a:pt x="121655" y="181908"/>
                        <a:pt x="121655" y="175826"/>
                      </a:cubicBezTo>
                      <a:lnTo>
                        <a:pt x="121655" y="154176"/>
                      </a:lnTo>
                      <a:cubicBezTo>
                        <a:pt x="121655" y="148196"/>
                        <a:pt x="126601" y="143248"/>
                        <a:pt x="132680" y="143248"/>
                      </a:cubicBezTo>
                      <a:close/>
                      <a:moveTo>
                        <a:pt x="88578" y="143248"/>
                      </a:moveTo>
                      <a:cubicBezTo>
                        <a:pt x="94677" y="143248"/>
                        <a:pt x="99638" y="148196"/>
                        <a:pt x="99638" y="154176"/>
                      </a:cubicBezTo>
                      <a:lnTo>
                        <a:pt x="99638" y="175826"/>
                      </a:lnTo>
                      <a:cubicBezTo>
                        <a:pt x="99638" y="181908"/>
                        <a:pt x="94677" y="186857"/>
                        <a:pt x="88578" y="186857"/>
                      </a:cubicBezTo>
                      <a:cubicBezTo>
                        <a:pt x="82480" y="186857"/>
                        <a:pt x="77622" y="181908"/>
                        <a:pt x="77622" y="175826"/>
                      </a:cubicBezTo>
                      <a:lnTo>
                        <a:pt x="77622" y="154176"/>
                      </a:lnTo>
                      <a:cubicBezTo>
                        <a:pt x="77622" y="148196"/>
                        <a:pt x="82480" y="143248"/>
                        <a:pt x="88578" y="143248"/>
                      </a:cubicBezTo>
                      <a:close/>
                      <a:moveTo>
                        <a:pt x="132680" y="55606"/>
                      </a:moveTo>
                      <a:cubicBezTo>
                        <a:pt x="138758" y="55606"/>
                        <a:pt x="143601" y="60554"/>
                        <a:pt x="143601" y="66534"/>
                      </a:cubicBezTo>
                      <a:lnTo>
                        <a:pt x="143601" y="88184"/>
                      </a:lnTo>
                      <a:cubicBezTo>
                        <a:pt x="143601" y="94266"/>
                        <a:pt x="138758" y="99215"/>
                        <a:pt x="132680" y="99215"/>
                      </a:cubicBezTo>
                      <a:cubicBezTo>
                        <a:pt x="126601" y="99215"/>
                        <a:pt x="121655" y="94266"/>
                        <a:pt x="121655" y="88184"/>
                      </a:cubicBezTo>
                      <a:lnTo>
                        <a:pt x="121655" y="66534"/>
                      </a:lnTo>
                      <a:cubicBezTo>
                        <a:pt x="121655" y="60554"/>
                        <a:pt x="126601" y="55606"/>
                        <a:pt x="132680" y="55606"/>
                      </a:cubicBezTo>
                      <a:close/>
                      <a:moveTo>
                        <a:pt x="88578" y="55606"/>
                      </a:moveTo>
                      <a:cubicBezTo>
                        <a:pt x="94677" y="55606"/>
                        <a:pt x="99638" y="60554"/>
                        <a:pt x="99638" y="66534"/>
                      </a:cubicBezTo>
                      <a:lnTo>
                        <a:pt x="99638" y="88184"/>
                      </a:lnTo>
                      <a:cubicBezTo>
                        <a:pt x="99638" y="94266"/>
                        <a:pt x="94677" y="99215"/>
                        <a:pt x="88578" y="99215"/>
                      </a:cubicBezTo>
                      <a:cubicBezTo>
                        <a:pt x="82480" y="99215"/>
                        <a:pt x="77622" y="94266"/>
                        <a:pt x="77622" y="88184"/>
                      </a:cubicBezTo>
                      <a:lnTo>
                        <a:pt x="77622" y="66534"/>
                      </a:lnTo>
                      <a:cubicBezTo>
                        <a:pt x="77622" y="60554"/>
                        <a:pt x="82480" y="55606"/>
                        <a:pt x="88578" y="55606"/>
                      </a:cubicBezTo>
                      <a:close/>
                      <a:moveTo>
                        <a:pt x="43775" y="21957"/>
                      </a:moveTo>
                      <a:lnTo>
                        <a:pt x="43775" y="450587"/>
                      </a:lnTo>
                      <a:lnTo>
                        <a:pt x="77640" y="450587"/>
                      </a:lnTo>
                      <a:lnTo>
                        <a:pt x="77640" y="384818"/>
                      </a:lnTo>
                      <a:cubicBezTo>
                        <a:pt x="77640" y="378736"/>
                        <a:pt x="82492" y="373788"/>
                        <a:pt x="88583" y="373788"/>
                      </a:cubicBezTo>
                      <a:lnTo>
                        <a:pt x="176651" y="373788"/>
                      </a:lnTo>
                      <a:lnTo>
                        <a:pt x="176651" y="21957"/>
                      </a:lnTo>
                      <a:close/>
                      <a:moveTo>
                        <a:pt x="32832" y="0"/>
                      </a:moveTo>
                      <a:lnTo>
                        <a:pt x="187594" y="0"/>
                      </a:lnTo>
                      <a:cubicBezTo>
                        <a:pt x="193686" y="0"/>
                        <a:pt x="198642" y="4948"/>
                        <a:pt x="198642" y="10927"/>
                      </a:cubicBezTo>
                      <a:lnTo>
                        <a:pt x="198642" y="187409"/>
                      </a:lnTo>
                      <a:lnTo>
                        <a:pt x="572901" y="187409"/>
                      </a:lnTo>
                      <a:cubicBezTo>
                        <a:pt x="578993" y="187409"/>
                        <a:pt x="583949" y="192254"/>
                        <a:pt x="583949" y="198336"/>
                      </a:cubicBezTo>
                      <a:lnTo>
                        <a:pt x="583949" y="450587"/>
                      </a:lnTo>
                      <a:lnTo>
                        <a:pt x="594686" y="450587"/>
                      </a:lnTo>
                      <a:cubicBezTo>
                        <a:pt x="600777" y="450587"/>
                        <a:pt x="605733" y="455535"/>
                        <a:pt x="605733" y="461617"/>
                      </a:cubicBezTo>
                      <a:cubicBezTo>
                        <a:pt x="605733" y="467699"/>
                        <a:pt x="600777" y="472647"/>
                        <a:pt x="594686" y="472647"/>
                      </a:cubicBezTo>
                      <a:lnTo>
                        <a:pt x="11047" y="472647"/>
                      </a:lnTo>
                      <a:cubicBezTo>
                        <a:pt x="4956" y="472647"/>
                        <a:pt x="0" y="467699"/>
                        <a:pt x="0" y="461617"/>
                      </a:cubicBezTo>
                      <a:cubicBezTo>
                        <a:pt x="0" y="455535"/>
                        <a:pt x="4956" y="450587"/>
                        <a:pt x="11047" y="450587"/>
                      </a:cubicBezTo>
                      <a:lnTo>
                        <a:pt x="21785" y="450587"/>
                      </a:lnTo>
                      <a:lnTo>
                        <a:pt x="21785" y="10927"/>
                      </a:lnTo>
                      <a:cubicBezTo>
                        <a:pt x="21785" y="4948"/>
                        <a:pt x="26740" y="0"/>
                        <a:pt x="32832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488379">
                        <a:alpha val="49000"/>
                      </a:srgbClr>
                    </a:gs>
                    <a:gs pos="100000">
                      <a:srgbClr val="78CBAD"/>
                    </a:gs>
                  </a:gsLst>
                  <a:lin ang="5400000" scaled="1"/>
                </a:gradFill>
                <a:ln w="0">
                  <a:noFill/>
                </a:ln>
              </p:spPr>
              <p:txBody>
                <a:bodyPr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="" xmlns:a16="http://schemas.microsoft.com/office/drawing/2014/main" id="{5A16B960-A720-4258-B73B-B3520C42E4A5}"/>
                  </a:ext>
                </a:extLst>
              </p:cNvPr>
              <p:cNvGrpSpPr/>
              <p:nvPr/>
            </p:nvGrpSpPr>
            <p:grpSpPr>
              <a:xfrm>
                <a:off x="2617824" y="5001895"/>
                <a:ext cx="2169744" cy="1151381"/>
                <a:chOff x="4663060" y="6236192"/>
                <a:chExt cx="2169744" cy="1151381"/>
              </a:xfrm>
            </p:grpSpPr>
            <p:sp>
              <p:nvSpPr>
                <p:cNvPr id="61" name="矩形 60">
                  <a:extLst>
                    <a:ext uri="{FF2B5EF4-FFF2-40B4-BE49-F238E27FC236}">
                      <a16:creationId xmlns="" xmlns:a16="http://schemas.microsoft.com/office/drawing/2014/main" id="{7DFEEF3C-5686-4DF2-BB9E-1A265BE23505}"/>
                    </a:ext>
                  </a:extLst>
                </p:cNvPr>
                <p:cNvSpPr/>
                <p:nvPr/>
              </p:nvSpPr>
              <p:spPr>
                <a:xfrm>
                  <a:off x="4891991" y="6236192"/>
                  <a:ext cx="1659902" cy="73637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>
                    <a:lnSpc>
                      <a:spcPct val="170000"/>
                    </a:lnSpc>
                    <a:buSzPct val="25000"/>
                  </a:pPr>
                  <a:r>
                    <a:rPr lang="en-US" altLang="zh-CN" sz="2800" dirty="0">
                      <a:gradFill>
                        <a:gsLst>
                          <a:gs pos="0">
                            <a:srgbClr val="529183"/>
                          </a:gs>
                          <a:gs pos="100000">
                            <a:srgbClr val="78CBAD"/>
                          </a:gs>
                        </a:gsLst>
                        <a:lin ang="5400000" scaled="1"/>
                      </a:gra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10</a:t>
                  </a:r>
                  <a:r>
                    <a:rPr lang="zh-CN" altLang="en-US" sz="2800" dirty="0">
                      <a:gradFill>
                        <a:gsLst>
                          <a:gs pos="0">
                            <a:srgbClr val="529183"/>
                          </a:gs>
                          <a:gs pos="100000">
                            <a:srgbClr val="78CBAD"/>
                          </a:gs>
                        </a:gsLst>
                        <a:lin ang="5400000" scaled="1"/>
                      </a:gra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万</a:t>
                  </a:r>
                  <a:r>
                    <a:rPr lang="en-US" altLang="zh-CN" sz="2800" dirty="0">
                      <a:gradFill>
                        <a:gsLst>
                          <a:gs pos="0">
                            <a:srgbClr val="529183"/>
                          </a:gs>
                          <a:gs pos="100000">
                            <a:srgbClr val="78CBAD"/>
                          </a:gs>
                        </a:gsLst>
                        <a:lin ang="5400000" scaled="1"/>
                      </a:gra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+㎡</a:t>
                  </a:r>
                </a:p>
              </p:txBody>
            </p:sp>
            <p:sp>
              <p:nvSpPr>
                <p:cNvPr id="62" name="矩形 61">
                  <a:extLst>
                    <a:ext uri="{FF2B5EF4-FFF2-40B4-BE49-F238E27FC236}">
                      <a16:creationId xmlns="" xmlns:a16="http://schemas.microsoft.com/office/drawing/2014/main" id="{1091B2F2-C98F-47F2-A394-4CD11C41CE3B}"/>
                    </a:ext>
                  </a:extLst>
                </p:cNvPr>
                <p:cNvSpPr/>
                <p:nvPr/>
              </p:nvSpPr>
              <p:spPr>
                <a:xfrm flipH="1">
                  <a:off x="4663060" y="6789191"/>
                  <a:ext cx="2169744" cy="59838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70000"/>
                    </a:lnSpc>
                    <a:buSzPct val="25000"/>
                  </a:pPr>
                  <a:r>
                    <a:rPr lang="zh-CN" altLang="en-US" sz="2200" dirty="0">
                      <a:solidFill>
                        <a:schemeClr val="bg1">
                          <a:lumMod val="5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三期总</a:t>
                  </a:r>
                  <a:r>
                    <a:rPr lang="zh-CN" altLang="en-US" sz="2000" dirty="0">
                      <a:solidFill>
                        <a:schemeClr val="bg1">
                          <a:lumMod val="5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建筑面积</a:t>
                  </a:r>
                  <a:endParaRPr lang="en-US" altLang="zh-CN" sz="2000" dirty="0">
                    <a:solidFill>
                      <a:schemeClr val="bg1">
                        <a:lumMod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complex_201398">
                <a:extLst>
                  <a:ext uri="{FF2B5EF4-FFF2-40B4-BE49-F238E27FC236}">
                    <a16:creationId xmlns="" xmlns:a16="http://schemas.microsoft.com/office/drawing/2014/main" id="{562314D6-9E35-4A16-826F-AAF264D8A2F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3331797" y="4436734"/>
                <a:ext cx="689818" cy="621885"/>
              </a:xfrm>
              <a:custGeom>
                <a:avLst/>
                <a:gdLst>
                  <a:gd name="connsiteX0" fmla="*/ 10057 w 607639"/>
                  <a:gd name="connsiteY0" fmla="*/ 527829 h 547799"/>
                  <a:gd name="connsiteX1" fmla="*/ 597582 w 607639"/>
                  <a:gd name="connsiteY1" fmla="*/ 527829 h 547799"/>
                  <a:gd name="connsiteX2" fmla="*/ 607639 w 607639"/>
                  <a:gd name="connsiteY2" fmla="*/ 537858 h 547799"/>
                  <a:gd name="connsiteX3" fmla="*/ 597582 w 607639"/>
                  <a:gd name="connsiteY3" fmla="*/ 547799 h 547799"/>
                  <a:gd name="connsiteX4" fmla="*/ 10057 w 607639"/>
                  <a:gd name="connsiteY4" fmla="*/ 547799 h 547799"/>
                  <a:gd name="connsiteX5" fmla="*/ 0 w 607639"/>
                  <a:gd name="connsiteY5" fmla="*/ 537858 h 547799"/>
                  <a:gd name="connsiteX6" fmla="*/ 10057 w 607639"/>
                  <a:gd name="connsiteY6" fmla="*/ 527829 h 547799"/>
                  <a:gd name="connsiteX7" fmla="*/ 43168 w 607639"/>
                  <a:gd name="connsiteY7" fmla="*/ 443463 h 547799"/>
                  <a:gd name="connsiteX8" fmla="*/ 41121 w 607639"/>
                  <a:gd name="connsiteY8" fmla="*/ 489768 h 547799"/>
                  <a:gd name="connsiteX9" fmla="*/ 53314 w 607639"/>
                  <a:gd name="connsiteY9" fmla="*/ 489768 h 547799"/>
                  <a:gd name="connsiteX10" fmla="*/ 51267 w 607639"/>
                  <a:gd name="connsiteY10" fmla="*/ 443463 h 547799"/>
                  <a:gd name="connsiteX11" fmla="*/ 520764 w 607639"/>
                  <a:gd name="connsiteY11" fmla="*/ 399294 h 547799"/>
                  <a:gd name="connsiteX12" fmla="*/ 520764 w 607639"/>
                  <a:gd name="connsiteY12" fmla="*/ 459398 h 547799"/>
                  <a:gd name="connsiteX13" fmla="*/ 537858 w 607639"/>
                  <a:gd name="connsiteY13" fmla="*/ 459398 h 547799"/>
                  <a:gd name="connsiteX14" fmla="*/ 537858 w 607639"/>
                  <a:gd name="connsiteY14" fmla="*/ 399294 h 547799"/>
                  <a:gd name="connsiteX15" fmla="*/ 420372 w 607639"/>
                  <a:gd name="connsiteY15" fmla="*/ 399290 h 547799"/>
                  <a:gd name="connsiteX16" fmla="*/ 420372 w 607639"/>
                  <a:gd name="connsiteY16" fmla="*/ 489768 h 547799"/>
                  <a:gd name="connsiteX17" fmla="*/ 441733 w 607639"/>
                  <a:gd name="connsiteY17" fmla="*/ 489768 h 547799"/>
                  <a:gd name="connsiteX18" fmla="*/ 441733 w 607639"/>
                  <a:gd name="connsiteY18" fmla="*/ 399290 h 547799"/>
                  <a:gd name="connsiteX19" fmla="*/ 510704 w 607639"/>
                  <a:gd name="connsiteY19" fmla="*/ 379289 h 547799"/>
                  <a:gd name="connsiteX20" fmla="*/ 547919 w 607639"/>
                  <a:gd name="connsiteY20" fmla="*/ 379289 h 547799"/>
                  <a:gd name="connsiteX21" fmla="*/ 557890 w 607639"/>
                  <a:gd name="connsiteY21" fmla="*/ 389336 h 547799"/>
                  <a:gd name="connsiteX22" fmla="*/ 557890 w 607639"/>
                  <a:gd name="connsiteY22" fmla="*/ 469445 h 547799"/>
                  <a:gd name="connsiteX23" fmla="*/ 547919 w 607639"/>
                  <a:gd name="connsiteY23" fmla="*/ 479492 h 547799"/>
                  <a:gd name="connsiteX24" fmla="*/ 510704 w 607639"/>
                  <a:gd name="connsiteY24" fmla="*/ 479492 h 547799"/>
                  <a:gd name="connsiteX25" fmla="*/ 500732 w 607639"/>
                  <a:gd name="connsiteY25" fmla="*/ 469445 h 547799"/>
                  <a:gd name="connsiteX26" fmla="*/ 500732 w 607639"/>
                  <a:gd name="connsiteY26" fmla="*/ 389336 h 547799"/>
                  <a:gd name="connsiteX27" fmla="*/ 510704 w 607639"/>
                  <a:gd name="connsiteY27" fmla="*/ 379289 h 547799"/>
                  <a:gd name="connsiteX28" fmla="*/ 520764 w 607639"/>
                  <a:gd name="connsiteY28" fmla="*/ 285900 h 547799"/>
                  <a:gd name="connsiteX29" fmla="*/ 520764 w 607639"/>
                  <a:gd name="connsiteY29" fmla="*/ 345961 h 547799"/>
                  <a:gd name="connsiteX30" fmla="*/ 537858 w 607639"/>
                  <a:gd name="connsiteY30" fmla="*/ 345961 h 547799"/>
                  <a:gd name="connsiteX31" fmla="*/ 537858 w 607639"/>
                  <a:gd name="connsiteY31" fmla="*/ 285900 h 547799"/>
                  <a:gd name="connsiteX32" fmla="*/ 451257 w 607639"/>
                  <a:gd name="connsiteY32" fmla="*/ 285900 h 547799"/>
                  <a:gd name="connsiteX33" fmla="*/ 451257 w 607639"/>
                  <a:gd name="connsiteY33" fmla="*/ 345961 h 547799"/>
                  <a:gd name="connsiteX34" fmla="*/ 468351 w 607639"/>
                  <a:gd name="connsiteY34" fmla="*/ 345961 h 547799"/>
                  <a:gd name="connsiteX35" fmla="*/ 468351 w 607639"/>
                  <a:gd name="connsiteY35" fmla="*/ 285900 h 547799"/>
                  <a:gd name="connsiteX36" fmla="*/ 510704 w 607639"/>
                  <a:gd name="connsiteY36" fmla="*/ 265820 h 547799"/>
                  <a:gd name="connsiteX37" fmla="*/ 547919 w 607639"/>
                  <a:gd name="connsiteY37" fmla="*/ 265820 h 547799"/>
                  <a:gd name="connsiteX38" fmla="*/ 557890 w 607639"/>
                  <a:gd name="connsiteY38" fmla="*/ 275860 h 547799"/>
                  <a:gd name="connsiteX39" fmla="*/ 557890 w 607639"/>
                  <a:gd name="connsiteY39" fmla="*/ 355912 h 547799"/>
                  <a:gd name="connsiteX40" fmla="*/ 547919 w 607639"/>
                  <a:gd name="connsiteY40" fmla="*/ 365952 h 547799"/>
                  <a:gd name="connsiteX41" fmla="*/ 510704 w 607639"/>
                  <a:gd name="connsiteY41" fmla="*/ 365952 h 547799"/>
                  <a:gd name="connsiteX42" fmla="*/ 500732 w 607639"/>
                  <a:gd name="connsiteY42" fmla="*/ 355912 h 547799"/>
                  <a:gd name="connsiteX43" fmla="*/ 500732 w 607639"/>
                  <a:gd name="connsiteY43" fmla="*/ 275860 h 547799"/>
                  <a:gd name="connsiteX44" fmla="*/ 510704 w 607639"/>
                  <a:gd name="connsiteY44" fmla="*/ 265820 h 547799"/>
                  <a:gd name="connsiteX45" fmla="*/ 441197 w 607639"/>
                  <a:gd name="connsiteY45" fmla="*/ 265820 h 547799"/>
                  <a:gd name="connsiteX46" fmla="*/ 478412 w 607639"/>
                  <a:gd name="connsiteY46" fmla="*/ 265820 h 547799"/>
                  <a:gd name="connsiteX47" fmla="*/ 488383 w 607639"/>
                  <a:gd name="connsiteY47" fmla="*/ 275860 h 547799"/>
                  <a:gd name="connsiteX48" fmla="*/ 488383 w 607639"/>
                  <a:gd name="connsiteY48" fmla="*/ 355912 h 547799"/>
                  <a:gd name="connsiteX49" fmla="*/ 478412 w 607639"/>
                  <a:gd name="connsiteY49" fmla="*/ 365952 h 547799"/>
                  <a:gd name="connsiteX50" fmla="*/ 441197 w 607639"/>
                  <a:gd name="connsiteY50" fmla="*/ 365952 h 547799"/>
                  <a:gd name="connsiteX51" fmla="*/ 431225 w 607639"/>
                  <a:gd name="connsiteY51" fmla="*/ 355912 h 547799"/>
                  <a:gd name="connsiteX52" fmla="*/ 431225 w 607639"/>
                  <a:gd name="connsiteY52" fmla="*/ 275860 h 547799"/>
                  <a:gd name="connsiteX53" fmla="*/ 441197 w 607639"/>
                  <a:gd name="connsiteY53" fmla="*/ 265820 h 547799"/>
                  <a:gd name="connsiteX54" fmla="*/ 123184 w 607639"/>
                  <a:gd name="connsiteY54" fmla="*/ 249799 h 547799"/>
                  <a:gd name="connsiteX55" fmla="*/ 108142 w 607639"/>
                  <a:gd name="connsiteY55" fmla="*/ 257798 h 547799"/>
                  <a:gd name="connsiteX56" fmla="*/ 138136 w 607639"/>
                  <a:gd name="connsiteY56" fmla="*/ 257798 h 547799"/>
                  <a:gd name="connsiteX57" fmla="*/ 123184 w 607639"/>
                  <a:gd name="connsiteY57" fmla="*/ 249799 h 547799"/>
                  <a:gd name="connsiteX58" fmla="*/ 290157 w 607639"/>
                  <a:gd name="connsiteY58" fmla="*/ 200472 h 547799"/>
                  <a:gd name="connsiteX59" fmla="*/ 243964 w 607639"/>
                  <a:gd name="connsiteY59" fmla="*/ 243133 h 547799"/>
                  <a:gd name="connsiteX60" fmla="*/ 237199 w 607639"/>
                  <a:gd name="connsiteY60" fmla="*/ 330322 h 547799"/>
                  <a:gd name="connsiteX61" fmla="*/ 251173 w 607639"/>
                  <a:gd name="connsiteY61" fmla="*/ 370405 h 547799"/>
                  <a:gd name="connsiteX62" fmla="*/ 280100 w 607639"/>
                  <a:gd name="connsiteY62" fmla="*/ 386492 h 547799"/>
                  <a:gd name="connsiteX63" fmla="*/ 280100 w 607639"/>
                  <a:gd name="connsiteY63" fmla="*/ 363917 h 547799"/>
                  <a:gd name="connsiteX64" fmla="*/ 290157 w 607639"/>
                  <a:gd name="connsiteY64" fmla="*/ 353963 h 547799"/>
                  <a:gd name="connsiteX65" fmla="*/ 300126 w 607639"/>
                  <a:gd name="connsiteY65" fmla="*/ 363917 h 547799"/>
                  <a:gd name="connsiteX66" fmla="*/ 300126 w 607639"/>
                  <a:gd name="connsiteY66" fmla="*/ 386492 h 547799"/>
                  <a:gd name="connsiteX67" fmla="*/ 329053 w 607639"/>
                  <a:gd name="connsiteY67" fmla="*/ 370405 h 547799"/>
                  <a:gd name="connsiteX68" fmla="*/ 343027 w 607639"/>
                  <a:gd name="connsiteY68" fmla="*/ 330322 h 547799"/>
                  <a:gd name="connsiteX69" fmla="*/ 336262 w 607639"/>
                  <a:gd name="connsiteY69" fmla="*/ 243133 h 547799"/>
                  <a:gd name="connsiteX70" fmla="*/ 290157 w 607639"/>
                  <a:gd name="connsiteY70" fmla="*/ 200472 h 547799"/>
                  <a:gd name="connsiteX71" fmla="*/ 520764 w 607639"/>
                  <a:gd name="connsiteY71" fmla="*/ 172416 h 547799"/>
                  <a:gd name="connsiteX72" fmla="*/ 520764 w 607639"/>
                  <a:gd name="connsiteY72" fmla="*/ 232488 h 547799"/>
                  <a:gd name="connsiteX73" fmla="*/ 537858 w 607639"/>
                  <a:gd name="connsiteY73" fmla="*/ 232488 h 547799"/>
                  <a:gd name="connsiteX74" fmla="*/ 537858 w 607639"/>
                  <a:gd name="connsiteY74" fmla="*/ 172416 h 547799"/>
                  <a:gd name="connsiteX75" fmla="*/ 451257 w 607639"/>
                  <a:gd name="connsiteY75" fmla="*/ 172416 h 547799"/>
                  <a:gd name="connsiteX76" fmla="*/ 451257 w 607639"/>
                  <a:gd name="connsiteY76" fmla="*/ 232488 h 547799"/>
                  <a:gd name="connsiteX77" fmla="*/ 468351 w 607639"/>
                  <a:gd name="connsiteY77" fmla="*/ 232488 h 547799"/>
                  <a:gd name="connsiteX78" fmla="*/ 468351 w 607639"/>
                  <a:gd name="connsiteY78" fmla="*/ 172416 h 547799"/>
                  <a:gd name="connsiteX79" fmla="*/ 510704 w 607639"/>
                  <a:gd name="connsiteY79" fmla="*/ 152421 h 547799"/>
                  <a:gd name="connsiteX80" fmla="*/ 547919 w 607639"/>
                  <a:gd name="connsiteY80" fmla="*/ 152421 h 547799"/>
                  <a:gd name="connsiteX81" fmla="*/ 557890 w 607639"/>
                  <a:gd name="connsiteY81" fmla="*/ 162374 h 547799"/>
                  <a:gd name="connsiteX82" fmla="*/ 557890 w 607639"/>
                  <a:gd name="connsiteY82" fmla="*/ 242441 h 547799"/>
                  <a:gd name="connsiteX83" fmla="*/ 547919 w 607639"/>
                  <a:gd name="connsiteY83" fmla="*/ 252483 h 547799"/>
                  <a:gd name="connsiteX84" fmla="*/ 510704 w 607639"/>
                  <a:gd name="connsiteY84" fmla="*/ 252483 h 547799"/>
                  <a:gd name="connsiteX85" fmla="*/ 500732 w 607639"/>
                  <a:gd name="connsiteY85" fmla="*/ 242441 h 547799"/>
                  <a:gd name="connsiteX86" fmla="*/ 500732 w 607639"/>
                  <a:gd name="connsiteY86" fmla="*/ 162374 h 547799"/>
                  <a:gd name="connsiteX87" fmla="*/ 510704 w 607639"/>
                  <a:gd name="connsiteY87" fmla="*/ 152421 h 547799"/>
                  <a:gd name="connsiteX88" fmla="*/ 441197 w 607639"/>
                  <a:gd name="connsiteY88" fmla="*/ 152421 h 547799"/>
                  <a:gd name="connsiteX89" fmla="*/ 478412 w 607639"/>
                  <a:gd name="connsiteY89" fmla="*/ 152421 h 547799"/>
                  <a:gd name="connsiteX90" fmla="*/ 488383 w 607639"/>
                  <a:gd name="connsiteY90" fmla="*/ 162374 h 547799"/>
                  <a:gd name="connsiteX91" fmla="*/ 488383 w 607639"/>
                  <a:gd name="connsiteY91" fmla="*/ 242441 h 547799"/>
                  <a:gd name="connsiteX92" fmla="*/ 478412 w 607639"/>
                  <a:gd name="connsiteY92" fmla="*/ 252483 h 547799"/>
                  <a:gd name="connsiteX93" fmla="*/ 441197 w 607639"/>
                  <a:gd name="connsiteY93" fmla="*/ 252483 h 547799"/>
                  <a:gd name="connsiteX94" fmla="*/ 431225 w 607639"/>
                  <a:gd name="connsiteY94" fmla="*/ 242441 h 547799"/>
                  <a:gd name="connsiteX95" fmla="*/ 431225 w 607639"/>
                  <a:gd name="connsiteY95" fmla="*/ 162374 h 547799"/>
                  <a:gd name="connsiteX96" fmla="*/ 441197 w 607639"/>
                  <a:gd name="connsiteY96" fmla="*/ 152421 h 547799"/>
                  <a:gd name="connsiteX97" fmla="*/ 420372 w 607639"/>
                  <a:gd name="connsiteY97" fmla="*/ 139058 h 547799"/>
                  <a:gd name="connsiteX98" fmla="*/ 420372 w 607639"/>
                  <a:gd name="connsiteY98" fmla="*/ 379293 h 547799"/>
                  <a:gd name="connsiteX99" fmla="*/ 451791 w 607639"/>
                  <a:gd name="connsiteY99" fmla="*/ 379293 h 547799"/>
                  <a:gd name="connsiteX100" fmla="*/ 461849 w 607639"/>
                  <a:gd name="connsiteY100" fmla="*/ 389336 h 547799"/>
                  <a:gd name="connsiteX101" fmla="*/ 461849 w 607639"/>
                  <a:gd name="connsiteY101" fmla="*/ 489768 h 547799"/>
                  <a:gd name="connsiteX102" fmla="*/ 568744 w 607639"/>
                  <a:gd name="connsiteY102" fmla="*/ 489768 h 547799"/>
                  <a:gd name="connsiteX103" fmla="*/ 568744 w 607639"/>
                  <a:gd name="connsiteY103" fmla="*/ 139058 h 547799"/>
                  <a:gd name="connsiteX104" fmla="*/ 547383 w 607639"/>
                  <a:gd name="connsiteY104" fmla="*/ 100574 h 547799"/>
                  <a:gd name="connsiteX105" fmla="*/ 511247 w 607639"/>
                  <a:gd name="connsiteY105" fmla="*/ 109995 h 547799"/>
                  <a:gd name="connsiteX106" fmla="*/ 511247 w 607639"/>
                  <a:gd name="connsiteY106" fmla="*/ 118971 h 547799"/>
                  <a:gd name="connsiteX107" fmla="*/ 547383 w 607639"/>
                  <a:gd name="connsiteY107" fmla="*/ 118971 h 547799"/>
                  <a:gd name="connsiteX108" fmla="*/ 554859 w 607639"/>
                  <a:gd name="connsiteY108" fmla="*/ 77910 h 547799"/>
                  <a:gd name="connsiteX109" fmla="*/ 563493 w 607639"/>
                  <a:gd name="connsiteY109" fmla="*/ 79688 h 547799"/>
                  <a:gd name="connsiteX110" fmla="*/ 567409 w 607639"/>
                  <a:gd name="connsiteY110" fmla="*/ 87598 h 547799"/>
                  <a:gd name="connsiteX111" fmla="*/ 567409 w 607639"/>
                  <a:gd name="connsiteY111" fmla="*/ 118971 h 547799"/>
                  <a:gd name="connsiteX112" fmla="*/ 597582 w 607639"/>
                  <a:gd name="connsiteY112" fmla="*/ 118971 h 547799"/>
                  <a:gd name="connsiteX113" fmla="*/ 607639 w 607639"/>
                  <a:gd name="connsiteY113" fmla="*/ 129014 h 547799"/>
                  <a:gd name="connsiteX114" fmla="*/ 597582 w 607639"/>
                  <a:gd name="connsiteY114" fmla="*/ 139058 h 547799"/>
                  <a:gd name="connsiteX115" fmla="*/ 588770 w 607639"/>
                  <a:gd name="connsiteY115" fmla="*/ 139058 h 547799"/>
                  <a:gd name="connsiteX116" fmla="*/ 588770 w 607639"/>
                  <a:gd name="connsiteY116" fmla="*/ 232468 h 547799"/>
                  <a:gd name="connsiteX117" fmla="*/ 597493 w 607639"/>
                  <a:gd name="connsiteY117" fmla="*/ 232468 h 547799"/>
                  <a:gd name="connsiteX118" fmla="*/ 607550 w 607639"/>
                  <a:gd name="connsiteY118" fmla="*/ 242422 h 547799"/>
                  <a:gd name="connsiteX119" fmla="*/ 597493 w 607639"/>
                  <a:gd name="connsiteY119" fmla="*/ 252465 h 547799"/>
                  <a:gd name="connsiteX120" fmla="*/ 588770 w 607639"/>
                  <a:gd name="connsiteY120" fmla="*/ 252465 h 547799"/>
                  <a:gd name="connsiteX121" fmla="*/ 588770 w 607639"/>
                  <a:gd name="connsiteY121" fmla="*/ 345964 h 547799"/>
                  <a:gd name="connsiteX122" fmla="*/ 597493 w 607639"/>
                  <a:gd name="connsiteY122" fmla="*/ 345964 h 547799"/>
                  <a:gd name="connsiteX123" fmla="*/ 607550 w 607639"/>
                  <a:gd name="connsiteY123" fmla="*/ 355918 h 547799"/>
                  <a:gd name="connsiteX124" fmla="*/ 597493 w 607639"/>
                  <a:gd name="connsiteY124" fmla="*/ 365961 h 547799"/>
                  <a:gd name="connsiteX125" fmla="*/ 588770 w 607639"/>
                  <a:gd name="connsiteY125" fmla="*/ 365961 h 547799"/>
                  <a:gd name="connsiteX126" fmla="*/ 588770 w 607639"/>
                  <a:gd name="connsiteY126" fmla="*/ 489768 h 547799"/>
                  <a:gd name="connsiteX127" fmla="*/ 597582 w 607639"/>
                  <a:gd name="connsiteY127" fmla="*/ 489768 h 547799"/>
                  <a:gd name="connsiteX128" fmla="*/ 607639 w 607639"/>
                  <a:gd name="connsiteY128" fmla="*/ 499811 h 547799"/>
                  <a:gd name="connsiteX129" fmla="*/ 597582 w 607639"/>
                  <a:gd name="connsiteY129" fmla="*/ 509765 h 547799"/>
                  <a:gd name="connsiteX130" fmla="*/ 10057 w 607639"/>
                  <a:gd name="connsiteY130" fmla="*/ 509765 h 547799"/>
                  <a:gd name="connsiteX131" fmla="*/ 0 w 607639"/>
                  <a:gd name="connsiteY131" fmla="*/ 499811 h 547799"/>
                  <a:gd name="connsiteX132" fmla="*/ 10057 w 607639"/>
                  <a:gd name="connsiteY132" fmla="*/ 489768 h 547799"/>
                  <a:gd name="connsiteX133" fmla="*/ 21005 w 607639"/>
                  <a:gd name="connsiteY133" fmla="*/ 489768 h 547799"/>
                  <a:gd name="connsiteX134" fmla="*/ 23586 w 607639"/>
                  <a:gd name="connsiteY134" fmla="*/ 432975 h 547799"/>
                  <a:gd name="connsiteX135" fmla="*/ 33555 w 607639"/>
                  <a:gd name="connsiteY135" fmla="*/ 423465 h 547799"/>
                  <a:gd name="connsiteX136" fmla="*/ 37204 w 607639"/>
                  <a:gd name="connsiteY136" fmla="*/ 423465 h 547799"/>
                  <a:gd name="connsiteX137" fmla="*/ 37204 w 607639"/>
                  <a:gd name="connsiteY137" fmla="*/ 291127 h 547799"/>
                  <a:gd name="connsiteX138" fmla="*/ 98618 w 607639"/>
                  <a:gd name="connsiteY138" fmla="*/ 229801 h 547799"/>
                  <a:gd name="connsiteX139" fmla="*/ 123184 w 607639"/>
                  <a:gd name="connsiteY139" fmla="*/ 229801 h 547799"/>
                  <a:gd name="connsiteX140" fmla="*/ 161278 w 607639"/>
                  <a:gd name="connsiteY140" fmla="*/ 267841 h 547799"/>
                  <a:gd name="connsiteX141" fmla="*/ 151220 w 607639"/>
                  <a:gd name="connsiteY141" fmla="*/ 277884 h 547799"/>
                  <a:gd name="connsiteX142" fmla="*/ 95058 w 607639"/>
                  <a:gd name="connsiteY142" fmla="*/ 277884 h 547799"/>
                  <a:gd name="connsiteX143" fmla="*/ 85089 w 607639"/>
                  <a:gd name="connsiteY143" fmla="*/ 267841 h 547799"/>
                  <a:gd name="connsiteX144" fmla="*/ 89006 w 607639"/>
                  <a:gd name="connsiteY144" fmla="*/ 250954 h 547799"/>
                  <a:gd name="connsiteX145" fmla="*/ 57231 w 607639"/>
                  <a:gd name="connsiteY145" fmla="*/ 291127 h 547799"/>
                  <a:gd name="connsiteX146" fmla="*/ 57231 w 607639"/>
                  <a:gd name="connsiteY146" fmla="*/ 423465 h 547799"/>
                  <a:gd name="connsiteX147" fmla="*/ 60880 w 607639"/>
                  <a:gd name="connsiteY147" fmla="*/ 423465 h 547799"/>
                  <a:gd name="connsiteX148" fmla="*/ 70848 w 607639"/>
                  <a:gd name="connsiteY148" fmla="*/ 432975 h 547799"/>
                  <a:gd name="connsiteX149" fmla="*/ 73341 w 607639"/>
                  <a:gd name="connsiteY149" fmla="*/ 489768 h 547799"/>
                  <a:gd name="connsiteX150" fmla="*/ 280100 w 607639"/>
                  <a:gd name="connsiteY150" fmla="*/ 489768 h 547799"/>
                  <a:gd name="connsiteX151" fmla="*/ 280100 w 607639"/>
                  <a:gd name="connsiteY151" fmla="*/ 406756 h 547799"/>
                  <a:gd name="connsiteX152" fmla="*/ 236487 w 607639"/>
                  <a:gd name="connsiteY152" fmla="*/ 384004 h 547799"/>
                  <a:gd name="connsiteX153" fmla="*/ 217262 w 607639"/>
                  <a:gd name="connsiteY153" fmla="*/ 328722 h 547799"/>
                  <a:gd name="connsiteX154" fmla="*/ 224027 w 607639"/>
                  <a:gd name="connsiteY154" fmla="*/ 241622 h 547799"/>
                  <a:gd name="connsiteX155" fmla="*/ 290157 w 607639"/>
                  <a:gd name="connsiteY155" fmla="*/ 180474 h 547799"/>
                  <a:gd name="connsiteX156" fmla="*/ 356288 w 607639"/>
                  <a:gd name="connsiteY156" fmla="*/ 241622 h 547799"/>
                  <a:gd name="connsiteX157" fmla="*/ 363053 w 607639"/>
                  <a:gd name="connsiteY157" fmla="*/ 328722 h 547799"/>
                  <a:gd name="connsiteX158" fmla="*/ 343828 w 607639"/>
                  <a:gd name="connsiteY158" fmla="*/ 384004 h 547799"/>
                  <a:gd name="connsiteX159" fmla="*/ 300126 w 607639"/>
                  <a:gd name="connsiteY159" fmla="*/ 406756 h 547799"/>
                  <a:gd name="connsiteX160" fmla="*/ 300126 w 607639"/>
                  <a:gd name="connsiteY160" fmla="*/ 489768 h 547799"/>
                  <a:gd name="connsiteX161" fmla="*/ 400346 w 607639"/>
                  <a:gd name="connsiteY161" fmla="*/ 489768 h 547799"/>
                  <a:gd name="connsiteX162" fmla="*/ 400346 w 607639"/>
                  <a:gd name="connsiteY162" fmla="*/ 399290 h 547799"/>
                  <a:gd name="connsiteX163" fmla="*/ 379608 w 607639"/>
                  <a:gd name="connsiteY163" fmla="*/ 399290 h 547799"/>
                  <a:gd name="connsiteX164" fmla="*/ 369550 w 607639"/>
                  <a:gd name="connsiteY164" fmla="*/ 389336 h 547799"/>
                  <a:gd name="connsiteX165" fmla="*/ 379608 w 607639"/>
                  <a:gd name="connsiteY165" fmla="*/ 379293 h 547799"/>
                  <a:gd name="connsiteX166" fmla="*/ 400346 w 607639"/>
                  <a:gd name="connsiteY166" fmla="*/ 379293 h 547799"/>
                  <a:gd name="connsiteX167" fmla="*/ 400346 w 607639"/>
                  <a:gd name="connsiteY167" fmla="*/ 365961 h 547799"/>
                  <a:gd name="connsiteX168" fmla="*/ 391623 w 607639"/>
                  <a:gd name="connsiteY168" fmla="*/ 365961 h 547799"/>
                  <a:gd name="connsiteX169" fmla="*/ 381566 w 607639"/>
                  <a:gd name="connsiteY169" fmla="*/ 355918 h 547799"/>
                  <a:gd name="connsiteX170" fmla="*/ 391623 w 607639"/>
                  <a:gd name="connsiteY170" fmla="*/ 345964 h 547799"/>
                  <a:gd name="connsiteX171" fmla="*/ 400346 w 607639"/>
                  <a:gd name="connsiteY171" fmla="*/ 345964 h 547799"/>
                  <a:gd name="connsiteX172" fmla="*/ 400346 w 607639"/>
                  <a:gd name="connsiteY172" fmla="*/ 252465 h 547799"/>
                  <a:gd name="connsiteX173" fmla="*/ 391623 w 607639"/>
                  <a:gd name="connsiteY173" fmla="*/ 252465 h 547799"/>
                  <a:gd name="connsiteX174" fmla="*/ 381566 w 607639"/>
                  <a:gd name="connsiteY174" fmla="*/ 242422 h 547799"/>
                  <a:gd name="connsiteX175" fmla="*/ 391623 w 607639"/>
                  <a:gd name="connsiteY175" fmla="*/ 232468 h 547799"/>
                  <a:gd name="connsiteX176" fmla="*/ 400346 w 607639"/>
                  <a:gd name="connsiteY176" fmla="*/ 232468 h 547799"/>
                  <a:gd name="connsiteX177" fmla="*/ 400346 w 607639"/>
                  <a:gd name="connsiteY177" fmla="*/ 139058 h 547799"/>
                  <a:gd name="connsiteX178" fmla="*/ 392959 w 607639"/>
                  <a:gd name="connsiteY178" fmla="*/ 139058 h 547799"/>
                  <a:gd name="connsiteX179" fmla="*/ 382901 w 607639"/>
                  <a:gd name="connsiteY179" fmla="*/ 129014 h 547799"/>
                  <a:gd name="connsiteX180" fmla="*/ 392959 w 607639"/>
                  <a:gd name="connsiteY180" fmla="*/ 118971 h 547799"/>
                  <a:gd name="connsiteX181" fmla="*/ 491220 w 607639"/>
                  <a:gd name="connsiteY181" fmla="*/ 118971 h 547799"/>
                  <a:gd name="connsiteX182" fmla="*/ 491220 w 607639"/>
                  <a:gd name="connsiteY182" fmla="*/ 102351 h 547799"/>
                  <a:gd name="connsiteX183" fmla="*/ 498697 w 607639"/>
                  <a:gd name="connsiteY183" fmla="*/ 92664 h 547799"/>
                  <a:gd name="connsiteX184" fmla="*/ 116318 w 607639"/>
                  <a:gd name="connsiteY184" fmla="*/ 20084 h 547799"/>
                  <a:gd name="connsiteX185" fmla="*/ 59187 w 607639"/>
                  <a:gd name="connsiteY185" fmla="*/ 77137 h 547799"/>
                  <a:gd name="connsiteX186" fmla="*/ 116318 w 607639"/>
                  <a:gd name="connsiteY186" fmla="*/ 134190 h 547799"/>
                  <a:gd name="connsiteX187" fmla="*/ 173450 w 607639"/>
                  <a:gd name="connsiteY187" fmla="*/ 77137 h 547799"/>
                  <a:gd name="connsiteX188" fmla="*/ 116318 w 607639"/>
                  <a:gd name="connsiteY188" fmla="*/ 20084 h 547799"/>
                  <a:gd name="connsiteX189" fmla="*/ 116318 w 607639"/>
                  <a:gd name="connsiteY189" fmla="*/ 0 h 547799"/>
                  <a:gd name="connsiteX190" fmla="*/ 193561 w 607639"/>
                  <a:gd name="connsiteY190" fmla="*/ 77137 h 547799"/>
                  <a:gd name="connsiteX191" fmla="*/ 116318 w 607639"/>
                  <a:gd name="connsiteY191" fmla="*/ 154185 h 547799"/>
                  <a:gd name="connsiteX192" fmla="*/ 39164 w 607639"/>
                  <a:gd name="connsiteY192" fmla="*/ 77137 h 547799"/>
                  <a:gd name="connsiteX193" fmla="*/ 116318 w 607639"/>
                  <a:gd name="connsiteY193" fmla="*/ 0 h 547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</a:cxnLst>
                <a:rect l="l" t="t" r="r" b="b"/>
                <a:pathLst>
                  <a:path w="607639" h="547799">
                    <a:moveTo>
                      <a:pt x="10057" y="527829"/>
                    </a:moveTo>
                    <a:lnTo>
                      <a:pt x="597582" y="527829"/>
                    </a:lnTo>
                    <a:cubicBezTo>
                      <a:pt x="603100" y="527829"/>
                      <a:pt x="607639" y="532267"/>
                      <a:pt x="607639" y="537858"/>
                    </a:cubicBezTo>
                    <a:cubicBezTo>
                      <a:pt x="607639" y="543361"/>
                      <a:pt x="603100" y="547799"/>
                      <a:pt x="597582" y="547799"/>
                    </a:cubicBezTo>
                    <a:lnTo>
                      <a:pt x="10057" y="547799"/>
                    </a:lnTo>
                    <a:cubicBezTo>
                      <a:pt x="4450" y="547799"/>
                      <a:pt x="0" y="543361"/>
                      <a:pt x="0" y="537858"/>
                    </a:cubicBezTo>
                    <a:cubicBezTo>
                      <a:pt x="0" y="532267"/>
                      <a:pt x="4450" y="527829"/>
                      <a:pt x="10057" y="527829"/>
                    </a:cubicBezTo>
                    <a:close/>
                    <a:moveTo>
                      <a:pt x="43168" y="443463"/>
                    </a:moveTo>
                    <a:lnTo>
                      <a:pt x="41121" y="489768"/>
                    </a:lnTo>
                    <a:lnTo>
                      <a:pt x="53314" y="489768"/>
                    </a:lnTo>
                    <a:lnTo>
                      <a:pt x="51267" y="443463"/>
                    </a:lnTo>
                    <a:close/>
                    <a:moveTo>
                      <a:pt x="520764" y="399294"/>
                    </a:moveTo>
                    <a:lnTo>
                      <a:pt x="520764" y="459398"/>
                    </a:lnTo>
                    <a:lnTo>
                      <a:pt x="537858" y="459398"/>
                    </a:lnTo>
                    <a:lnTo>
                      <a:pt x="537858" y="399294"/>
                    </a:lnTo>
                    <a:close/>
                    <a:moveTo>
                      <a:pt x="420372" y="399290"/>
                    </a:moveTo>
                    <a:lnTo>
                      <a:pt x="420372" y="489768"/>
                    </a:lnTo>
                    <a:lnTo>
                      <a:pt x="441733" y="489768"/>
                    </a:lnTo>
                    <a:lnTo>
                      <a:pt x="441733" y="399290"/>
                    </a:lnTo>
                    <a:close/>
                    <a:moveTo>
                      <a:pt x="510704" y="379289"/>
                    </a:moveTo>
                    <a:lnTo>
                      <a:pt x="547919" y="379289"/>
                    </a:lnTo>
                    <a:cubicBezTo>
                      <a:pt x="553439" y="379289"/>
                      <a:pt x="557890" y="383823"/>
                      <a:pt x="557890" y="389336"/>
                    </a:cubicBezTo>
                    <a:lnTo>
                      <a:pt x="557890" y="469445"/>
                    </a:lnTo>
                    <a:cubicBezTo>
                      <a:pt x="557890" y="474958"/>
                      <a:pt x="553439" y="479492"/>
                      <a:pt x="547919" y="479492"/>
                    </a:cubicBezTo>
                    <a:lnTo>
                      <a:pt x="510704" y="479492"/>
                    </a:lnTo>
                    <a:cubicBezTo>
                      <a:pt x="505184" y="479492"/>
                      <a:pt x="500732" y="474958"/>
                      <a:pt x="500732" y="469445"/>
                    </a:cubicBezTo>
                    <a:lnTo>
                      <a:pt x="500732" y="389336"/>
                    </a:lnTo>
                    <a:cubicBezTo>
                      <a:pt x="500732" y="383823"/>
                      <a:pt x="505184" y="379289"/>
                      <a:pt x="510704" y="379289"/>
                    </a:cubicBezTo>
                    <a:close/>
                    <a:moveTo>
                      <a:pt x="520764" y="285900"/>
                    </a:moveTo>
                    <a:lnTo>
                      <a:pt x="520764" y="345961"/>
                    </a:lnTo>
                    <a:lnTo>
                      <a:pt x="537858" y="345961"/>
                    </a:lnTo>
                    <a:lnTo>
                      <a:pt x="537858" y="285900"/>
                    </a:lnTo>
                    <a:close/>
                    <a:moveTo>
                      <a:pt x="451257" y="285900"/>
                    </a:moveTo>
                    <a:lnTo>
                      <a:pt x="451257" y="345961"/>
                    </a:lnTo>
                    <a:lnTo>
                      <a:pt x="468351" y="345961"/>
                    </a:lnTo>
                    <a:lnTo>
                      <a:pt x="468351" y="285900"/>
                    </a:lnTo>
                    <a:close/>
                    <a:moveTo>
                      <a:pt x="510704" y="265820"/>
                    </a:moveTo>
                    <a:lnTo>
                      <a:pt x="547919" y="265820"/>
                    </a:lnTo>
                    <a:cubicBezTo>
                      <a:pt x="553439" y="265820"/>
                      <a:pt x="557890" y="270351"/>
                      <a:pt x="557890" y="275860"/>
                    </a:cubicBezTo>
                    <a:lnTo>
                      <a:pt x="557890" y="355912"/>
                    </a:lnTo>
                    <a:cubicBezTo>
                      <a:pt x="557890" y="361421"/>
                      <a:pt x="553439" y="365952"/>
                      <a:pt x="547919" y="365952"/>
                    </a:cubicBezTo>
                    <a:lnTo>
                      <a:pt x="510704" y="365952"/>
                    </a:lnTo>
                    <a:cubicBezTo>
                      <a:pt x="505184" y="365952"/>
                      <a:pt x="500732" y="361421"/>
                      <a:pt x="500732" y="355912"/>
                    </a:cubicBezTo>
                    <a:lnTo>
                      <a:pt x="500732" y="275860"/>
                    </a:lnTo>
                    <a:cubicBezTo>
                      <a:pt x="500732" y="270351"/>
                      <a:pt x="505184" y="265820"/>
                      <a:pt x="510704" y="265820"/>
                    </a:cubicBezTo>
                    <a:close/>
                    <a:moveTo>
                      <a:pt x="441197" y="265820"/>
                    </a:moveTo>
                    <a:lnTo>
                      <a:pt x="478412" y="265820"/>
                    </a:lnTo>
                    <a:cubicBezTo>
                      <a:pt x="483932" y="265820"/>
                      <a:pt x="488383" y="270351"/>
                      <a:pt x="488383" y="275860"/>
                    </a:cubicBezTo>
                    <a:lnTo>
                      <a:pt x="488383" y="355912"/>
                    </a:lnTo>
                    <a:cubicBezTo>
                      <a:pt x="488383" y="361421"/>
                      <a:pt x="483932" y="365952"/>
                      <a:pt x="478412" y="365952"/>
                    </a:cubicBezTo>
                    <a:lnTo>
                      <a:pt x="441197" y="365952"/>
                    </a:lnTo>
                    <a:cubicBezTo>
                      <a:pt x="435677" y="365952"/>
                      <a:pt x="431225" y="361421"/>
                      <a:pt x="431225" y="355912"/>
                    </a:cubicBezTo>
                    <a:lnTo>
                      <a:pt x="431225" y="275860"/>
                    </a:lnTo>
                    <a:cubicBezTo>
                      <a:pt x="431225" y="270351"/>
                      <a:pt x="435677" y="265820"/>
                      <a:pt x="441197" y="265820"/>
                    </a:cubicBezTo>
                    <a:close/>
                    <a:moveTo>
                      <a:pt x="123184" y="249799"/>
                    </a:moveTo>
                    <a:cubicBezTo>
                      <a:pt x="116953" y="249799"/>
                      <a:pt x="111435" y="252998"/>
                      <a:pt x="108142" y="257798"/>
                    </a:cubicBezTo>
                    <a:lnTo>
                      <a:pt x="138136" y="257798"/>
                    </a:lnTo>
                    <a:cubicBezTo>
                      <a:pt x="134932" y="252998"/>
                      <a:pt x="129414" y="249799"/>
                      <a:pt x="123184" y="249799"/>
                    </a:cubicBezTo>
                    <a:close/>
                    <a:moveTo>
                      <a:pt x="290157" y="200472"/>
                    </a:moveTo>
                    <a:cubicBezTo>
                      <a:pt x="266126" y="200472"/>
                      <a:pt x="245833" y="219225"/>
                      <a:pt x="243964" y="243133"/>
                    </a:cubicBezTo>
                    <a:lnTo>
                      <a:pt x="237199" y="330322"/>
                    </a:lnTo>
                    <a:cubicBezTo>
                      <a:pt x="236042" y="345164"/>
                      <a:pt x="241027" y="359473"/>
                      <a:pt x="251173" y="370405"/>
                    </a:cubicBezTo>
                    <a:cubicBezTo>
                      <a:pt x="259006" y="378849"/>
                      <a:pt x="269063" y="384359"/>
                      <a:pt x="280100" y="386492"/>
                    </a:cubicBezTo>
                    <a:lnTo>
                      <a:pt x="280100" y="363917"/>
                    </a:lnTo>
                    <a:cubicBezTo>
                      <a:pt x="280100" y="358407"/>
                      <a:pt x="284639" y="353963"/>
                      <a:pt x="290157" y="353963"/>
                    </a:cubicBezTo>
                    <a:cubicBezTo>
                      <a:pt x="295676" y="353963"/>
                      <a:pt x="300126" y="358407"/>
                      <a:pt x="300126" y="363917"/>
                    </a:cubicBezTo>
                    <a:lnTo>
                      <a:pt x="300126" y="386492"/>
                    </a:lnTo>
                    <a:cubicBezTo>
                      <a:pt x="311163" y="384359"/>
                      <a:pt x="321220" y="378849"/>
                      <a:pt x="329053" y="370405"/>
                    </a:cubicBezTo>
                    <a:cubicBezTo>
                      <a:pt x="339288" y="359473"/>
                      <a:pt x="344184" y="345164"/>
                      <a:pt x="343027" y="330322"/>
                    </a:cubicBezTo>
                    <a:lnTo>
                      <a:pt x="336262" y="243133"/>
                    </a:lnTo>
                    <a:cubicBezTo>
                      <a:pt x="334393" y="219225"/>
                      <a:pt x="314189" y="200472"/>
                      <a:pt x="290157" y="200472"/>
                    </a:cubicBezTo>
                    <a:close/>
                    <a:moveTo>
                      <a:pt x="520764" y="172416"/>
                    </a:moveTo>
                    <a:lnTo>
                      <a:pt x="520764" y="232488"/>
                    </a:lnTo>
                    <a:lnTo>
                      <a:pt x="537858" y="232488"/>
                    </a:lnTo>
                    <a:lnTo>
                      <a:pt x="537858" y="172416"/>
                    </a:lnTo>
                    <a:close/>
                    <a:moveTo>
                      <a:pt x="451257" y="172416"/>
                    </a:moveTo>
                    <a:lnTo>
                      <a:pt x="451257" y="232488"/>
                    </a:lnTo>
                    <a:lnTo>
                      <a:pt x="468351" y="232488"/>
                    </a:lnTo>
                    <a:lnTo>
                      <a:pt x="468351" y="172416"/>
                    </a:lnTo>
                    <a:close/>
                    <a:moveTo>
                      <a:pt x="510704" y="152421"/>
                    </a:moveTo>
                    <a:lnTo>
                      <a:pt x="547919" y="152421"/>
                    </a:lnTo>
                    <a:cubicBezTo>
                      <a:pt x="553439" y="152421"/>
                      <a:pt x="557890" y="156864"/>
                      <a:pt x="557890" y="162374"/>
                    </a:cubicBezTo>
                    <a:lnTo>
                      <a:pt x="557890" y="242441"/>
                    </a:lnTo>
                    <a:cubicBezTo>
                      <a:pt x="557890" y="248040"/>
                      <a:pt x="553439" y="252483"/>
                      <a:pt x="547919" y="252483"/>
                    </a:cubicBezTo>
                    <a:lnTo>
                      <a:pt x="510704" y="252483"/>
                    </a:lnTo>
                    <a:cubicBezTo>
                      <a:pt x="505184" y="252483"/>
                      <a:pt x="500732" y="248040"/>
                      <a:pt x="500732" y="242441"/>
                    </a:cubicBezTo>
                    <a:lnTo>
                      <a:pt x="500732" y="162374"/>
                    </a:lnTo>
                    <a:cubicBezTo>
                      <a:pt x="500732" y="156864"/>
                      <a:pt x="505184" y="152421"/>
                      <a:pt x="510704" y="152421"/>
                    </a:cubicBezTo>
                    <a:close/>
                    <a:moveTo>
                      <a:pt x="441197" y="152421"/>
                    </a:moveTo>
                    <a:lnTo>
                      <a:pt x="478412" y="152421"/>
                    </a:lnTo>
                    <a:cubicBezTo>
                      <a:pt x="483932" y="152421"/>
                      <a:pt x="488383" y="156864"/>
                      <a:pt x="488383" y="162374"/>
                    </a:cubicBezTo>
                    <a:lnTo>
                      <a:pt x="488383" y="242441"/>
                    </a:lnTo>
                    <a:cubicBezTo>
                      <a:pt x="488383" y="248040"/>
                      <a:pt x="483932" y="252483"/>
                      <a:pt x="478412" y="252483"/>
                    </a:cubicBezTo>
                    <a:lnTo>
                      <a:pt x="441197" y="252483"/>
                    </a:lnTo>
                    <a:cubicBezTo>
                      <a:pt x="435677" y="252483"/>
                      <a:pt x="431225" y="248040"/>
                      <a:pt x="431225" y="242441"/>
                    </a:cubicBezTo>
                    <a:lnTo>
                      <a:pt x="431225" y="162374"/>
                    </a:lnTo>
                    <a:cubicBezTo>
                      <a:pt x="431225" y="156864"/>
                      <a:pt x="435677" y="152421"/>
                      <a:pt x="441197" y="152421"/>
                    </a:cubicBezTo>
                    <a:close/>
                    <a:moveTo>
                      <a:pt x="420372" y="139058"/>
                    </a:moveTo>
                    <a:lnTo>
                      <a:pt x="420372" y="379293"/>
                    </a:lnTo>
                    <a:lnTo>
                      <a:pt x="451791" y="379293"/>
                    </a:lnTo>
                    <a:cubicBezTo>
                      <a:pt x="457309" y="379293"/>
                      <a:pt x="461849" y="383826"/>
                      <a:pt x="461849" y="389336"/>
                    </a:cubicBezTo>
                    <a:lnTo>
                      <a:pt x="461849" y="489768"/>
                    </a:lnTo>
                    <a:lnTo>
                      <a:pt x="568744" y="489768"/>
                    </a:lnTo>
                    <a:lnTo>
                      <a:pt x="568744" y="139058"/>
                    </a:lnTo>
                    <a:close/>
                    <a:moveTo>
                      <a:pt x="547383" y="100574"/>
                    </a:moveTo>
                    <a:lnTo>
                      <a:pt x="511247" y="109995"/>
                    </a:lnTo>
                    <a:lnTo>
                      <a:pt x="511247" y="118971"/>
                    </a:lnTo>
                    <a:lnTo>
                      <a:pt x="547383" y="118971"/>
                    </a:lnTo>
                    <a:close/>
                    <a:moveTo>
                      <a:pt x="554859" y="77910"/>
                    </a:moveTo>
                    <a:cubicBezTo>
                      <a:pt x="557885" y="77199"/>
                      <a:pt x="561089" y="77821"/>
                      <a:pt x="563493" y="79688"/>
                    </a:cubicBezTo>
                    <a:cubicBezTo>
                      <a:pt x="565985" y="81554"/>
                      <a:pt x="567409" y="84487"/>
                      <a:pt x="567409" y="87598"/>
                    </a:cubicBezTo>
                    <a:lnTo>
                      <a:pt x="567409" y="118971"/>
                    </a:lnTo>
                    <a:lnTo>
                      <a:pt x="597582" y="118971"/>
                    </a:lnTo>
                    <a:cubicBezTo>
                      <a:pt x="603100" y="118971"/>
                      <a:pt x="607639" y="123504"/>
                      <a:pt x="607639" y="129014"/>
                    </a:cubicBezTo>
                    <a:cubicBezTo>
                      <a:pt x="607639" y="134525"/>
                      <a:pt x="603100" y="139058"/>
                      <a:pt x="597582" y="139058"/>
                    </a:cubicBezTo>
                    <a:lnTo>
                      <a:pt x="588770" y="139058"/>
                    </a:lnTo>
                    <a:lnTo>
                      <a:pt x="588770" y="232468"/>
                    </a:lnTo>
                    <a:lnTo>
                      <a:pt x="597493" y="232468"/>
                    </a:lnTo>
                    <a:cubicBezTo>
                      <a:pt x="603011" y="232468"/>
                      <a:pt x="607550" y="236912"/>
                      <a:pt x="607550" y="242422"/>
                    </a:cubicBezTo>
                    <a:cubicBezTo>
                      <a:pt x="607550" y="248021"/>
                      <a:pt x="603011" y="252465"/>
                      <a:pt x="597493" y="252465"/>
                    </a:cubicBezTo>
                    <a:lnTo>
                      <a:pt x="588770" y="252465"/>
                    </a:lnTo>
                    <a:lnTo>
                      <a:pt x="588770" y="345964"/>
                    </a:lnTo>
                    <a:lnTo>
                      <a:pt x="597493" y="345964"/>
                    </a:lnTo>
                    <a:cubicBezTo>
                      <a:pt x="603011" y="345964"/>
                      <a:pt x="607550" y="350408"/>
                      <a:pt x="607550" y="355918"/>
                    </a:cubicBezTo>
                    <a:cubicBezTo>
                      <a:pt x="607550" y="361429"/>
                      <a:pt x="603011" y="365961"/>
                      <a:pt x="597493" y="365961"/>
                    </a:cubicBezTo>
                    <a:lnTo>
                      <a:pt x="588770" y="365961"/>
                    </a:lnTo>
                    <a:lnTo>
                      <a:pt x="588770" y="489768"/>
                    </a:lnTo>
                    <a:lnTo>
                      <a:pt x="597582" y="489768"/>
                    </a:lnTo>
                    <a:cubicBezTo>
                      <a:pt x="603100" y="489768"/>
                      <a:pt x="607639" y="494211"/>
                      <a:pt x="607639" y="499811"/>
                    </a:cubicBezTo>
                    <a:cubicBezTo>
                      <a:pt x="607639" y="505321"/>
                      <a:pt x="603100" y="509765"/>
                      <a:pt x="597582" y="509765"/>
                    </a:cubicBezTo>
                    <a:lnTo>
                      <a:pt x="10057" y="509765"/>
                    </a:lnTo>
                    <a:cubicBezTo>
                      <a:pt x="4450" y="509765"/>
                      <a:pt x="0" y="505321"/>
                      <a:pt x="0" y="499811"/>
                    </a:cubicBezTo>
                    <a:cubicBezTo>
                      <a:pt x="0" y="494211"/>
                      <a:pt x="4450" y="489768"/>
                      <a:pt x="10057" y="489768"/>
                    </a:cubicBezTo>
                    <a:lnTo>
                      <a:pt x="21005" y="489768"/>
                    </a:lnTo>
                    <a:lnTo>
                      <a:pt x="23586" y="432975"/>
                    </a:lnTo>
                    <a:cubicBezTo>
                      <a:pt x="23764" y="427642"/>
                      <a:pt x="28214" y="423465"/>
                      <a:pt x="33555" y="423465"/>
                    </a:cubicBezTo>
                    <a:lnTo>
                      <a:pt x="37204" y="423465"/>
                    </a:lnTo>
                    <a:lnTo>
                      <a:pt x="37204" y="291127"/>
                    </a:lnTo>
                    <a:cubicBezTo>
                      <a:pt x="37204" y="257353"/>
                      <a:pt x="64796" y="229801"/>
                      <a:pt x="98618" y="229801"/>
                    </a:cubicBezTo>
                    <a:lnTo>
                      <a:pt x="123184" y="229801"/>
                    </a:lnTo>
                    <a:cubicBezTo>
                      <a:pt x="144189" y="229801"/>
                      <a:pt x="161278" y="246866"/>
                      <a:pt x="161278" y="267841"/>
                    </a:cubicBezTo>
                    <a:cubicBezTo>
                      <a:pt x="161278" y="273351"/>
                      <a:pt x="156739" y="277884"/>
                      <a:pt x="151220" y="277884"/>
                    </a:cubicBezTo>
                    <a:lnTo>
                      <a:pt x="95058" y="277884"/>
                    </a:lnTo>
                    <a:cubicBezTo>
                      <a:pt x="89540" y="277884"/>
                      <a:pt x="85089" y="273351"/>
                      <a:pt x="85089" y="267841"/>
                    </a:cubicBezTo>
                    <a:cubicBezTo>
                      <a:pt x="85089" y="261797"/>
                      <a:pt x="86513" y="256020"/>
                      <a:pt x="89006" y="250954"/>
                    </a:cubicBezTo>
                    <a:cubicBezTo>
                      <a:pt x="70848" y="255309"/>
                      <a:pt x="57231" y="271663"/>
                      <a:pt x="57231" y="291127"/>
                    </a:cubicBezTo>
                    <a:lnTo>
                      <a:pt x="57231" y="423465"/>
                    </a:lnTo>
                    <a:lnTo>
                      <a:pt x="60880" y="423465"/>
                    </a:lnTo>
                    <a:cubicBezTo>
                      <a:pt x="66220" y="423465"/>
                      <a:pt x="70670" y="427642"/>
                      <a:pt x="70848" y="432975"/>
                    </a:cubicBezTo>
                    <a:lnTo>
                      <a:pt x="73341" y="489768"/>
                    </a:lnTo>
                    <a:lnTo>
                      <a:pt x="280100" y="489768"/>
                    </a:lnTo>
                    <a:lnTo>
                      <a:pt x="280100" y="406756"/>
                    </a:lnTo>
                    <a:cubicBezTo>
                      <a:pt x="263456" y="404356"/>
                      <a:pt x="247969" y="396446"/>
                      <a:pt x="236487" y="384004"/>
                    </a:cubicBezTo>
                    <a:cubicBezTo>
                      <a:pt x="222691" y="369161"/>
                      <a:pt x="215660" y="348986"/>
                      <a:pt x="217262" y="328722"/>
                    </a:cubicBezTo>
                    <a:lnTo>
                      <a:pt x="224027" y="241622"/>
                    </a:lnTo>
                    <a:cubicBezTo>
                      <a:pt x="226697" y="207315"/>
                      <a:pt x="255712" y="180474"/>
                      <a:pt x="290157" y="180474"/>
                    </a:cubicBezTo>
                    <a:cubicBezTo>
                      <a:pt x="324513" y="180474"/>
                      <a:pt x="353618" y="207315"/>
                      <a:pt x="356288" y="241622"/>
                    </a:cubicBezTo>
                    <a:lnTo>
                      <a:pt x="363053" y="328722"/>
                    </a:lnTo>
                    <a:cubicBezTo>
                      <a:pt x="364655" y="348986"/>
                      <a:pt x="357623" y="369161"/>
                      <a:pt x="343828" y="384004"/>
                    </a:cubicBezTo>
                    <a:cubicBezTo>
                      <a:pt x="332257" y="396446"/>
                      <a:pt x="316770" y="404445"/>
                      <a:pt x="300126" y="406756"/>
                    </a:cubicBezTo>
                    <a:lnTo>
                      <a:pt x="300126" y="489768"/>
                    </a:lnTo>
                    <a:lnTo>
                      <a:pt x="400346" y="489768"/>
                    </a:lnTo>
                    <a:lnTo>
                      <a:pt x="400346" y="399290"/>
                    </a:lnTo>
                    <a:lnTo>
                      <a:pt x="379608" y="399290"/>
                    </a:lnTo>
                    <a:cubicBezTo>
                      <a:pt x="374089" y="399290"/>
                      <a:pt x="369550" y="394847"/>
                      <a:pt x="369550" y="389336"/>
                    </a:cubicBezTo>
                    <a:cubicBezTo>
                      <a:pt x="369550" y="383826"/>
                      <a:pt x="374089" y="379293"/>
                      <a:pt x="379608" y="379293"/>
                    </a:cubicBezTo>
                    <a:lnTo>
                      <a:pt x="400346" y="379293"/>
                    </a:lnTo>
                    <a:lnTo>
                      <a:pt x="400346" y="365961"/>
                    </a:lnTo>
                    <a:lnTo>
                      <a:pt x="391623" y="365961"/>
                    </a:lnTo>
                    <a:cubicBezTo>
                      <a:pt x="386105" y="365961"/>
                      <a:pt x="381566" y="361429"/>
                      <a:pt x="381566" y="355918"/>
                    </a:cubicBezTo>
                    <a:cubicBezTo>
                      <a:pt x="381566" y="350408"/>
                      <a:pt x="386105" y="345964"/>
                      <a:pt x="391623" y="345964"/>
                    </a:cubicBezTo>
                    <a:lnTo>
                      <a:pt x="400346" y="345964"/>
                    </a:lnTo>
                    <a:lnTo>
                      <a:pt x="400346" y="252465"/>
                    </a:lnTo>
                    <a:lnTo>
                      <a:pt x="391623" y="252465"/>
                    </a:lnTo>
                    <a:cubicBezTo>
                      <a:pt x="386105" y="252465"/>
                      <a:pt x="381566" y="248021"/>
                      <a:pt x="381566" y="242422"/>
                    </a:cubicBezTo>
                    <a:cubicBezTo>
                      <a:pt x="381566" y="236912"/>
                      <a:pt x="386105" y="232468"/>
                      <a:pt x="391623" y="232468"/>
                    </a:cubicBezTo>
                    <a:lnTo>
                      <a:pt x="400346" y="232468"/>
                    </a:lnTo>
                    <a:lnTo>
                      <a:pt x="400346" y="139058"/>
                    </a:lnTo>
                    <a:lnTo>
                      <a:pt x="392959" y="139058"/>
                    </a:lnTo>
                    <a:cubicBezTo>
                      <a:pt x="387440" y="139058"/>
                      <a:pt x="382901" y="134525"/>
                      <a:pt x="382901" y="129014"/>
                    </a:cubicBezTo>
                    <a:cubicBezTo>
                      <a:pt x="382901" y="123504"/>
                      <a:pt x="387440" y="118971"/>
                      <a:pt x="392959" y="118971"/>
                    </a:cubicBezTo>
                    <a:lnTo>
                      <a:pt x="491220" y="118971"/>
                    </a:lnTo>
                    <a:lnTo>
                      <a:pt x="491220" y="102351"/>
                    </a:lnTo>
                    <a:cubicBezTo>
                      <a:pt x="491220" y="97730"/>
                      <a:pt x="494336" y="93819"/>
                      <a:pt x="498697" y="92664"/>
                    </a:cubicBezTo>
                    <a:close/>
                    <a:moveTo>
                      <a:pt x="116318" y="20084"/>
                    </a:moveTo>
                    <a:cubicBezTo>
                      <a:pt x="84816" y="20084"/>
                      <a:pt x="59187" y="45678"/>
                      <a:pt x="59187" y="77137"/>
                    </a:cubicBezTo>
                    <a:cubicBezTo>
                      <a:pt x="59187" y="108596"/>
                      <a:pt x="84816" y="134190"/>
                      <a:pt x="116318" y="134190"/>
                    </a:cubicBezTo>
                    <a:cubicBezTo>
                      <a:pt x="147821" y="134190"/>
                      <a:pt x="173450" y="108596"/>
                      <a:pt x="173450" y="77137"/>
                    </a:cubicBezTo>
                    <a:cubicBezTo>
                      <a:pt x="173450" y="45678"/>
                      <a:pt x="147821" y="20084"/>
                      <a:pt x="116318" y="20084"/>
                    </a:cubicBezTo>
                    <a:close/>
                    <a:moveTo>
                      <a:pt x="116318" y="0"/>
                    </a:moveTo>
                    <a:cubicBezTo>
                      <a:pt x="158944" y="0"/>
                      <a:pt x="193561" y="34569"/>
                      <a:pt x="193561" y="77137"/>
                    </a:cubicBezTo>
                    <a:cubicBezTo>
                      <a:pt x="193561" y="119616"/>
                      <a:pt x="158944" y="154185"/>
                      <a:pt x="116318" y="154185"/>
                    </a:cubicBezTo>
                    <a:cubicBezTo>
                      <a:pt x="73781" y="154185"/>
                      <a:pt x="39164" y="119616"/>
                      <a:pt x="39164" y="77137"/>
                    </a:cubicBezTo>
                    <a:cubicBezTo>
                      <a:pt x="39164" y="34569"/>
                      <a:pt x="73781" y="0"/>
                      <a:pt x="11631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488379">
                      <a:alpha val="49000"/>
                    </a:srgbClr>
                  </a:gs>
                  <a:gs pos="100000">
                    <a:srgbClr val="78CBAD"/>
                  </a:gs>
                </a:gsLst>
                <a:lin ang="5400000" scaled="1"/>
              </a:gradFill>
              <a:ln w="0">
                <a:noFill/>
              </a:ln>
            </p:spPr>
            <p:txBody>
              <a:bodyPr/>
              <a:lstStyle/>
              <a:p>
                <a:endParaRPr lang="zh-CN" altLang="en-US" sz="144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grpSp>
            <p:nvGrpSpPr>
              <p:cNvPr id="64" name="组合 63">
                <a:extLst>
                  <a:ext uri="{FF2B5EF4-FFF2-40B4-BE49-F238E27FC236}">
                    <a16:creationId xmlns="" xmlns:a16="http://schemas.microsoft.com/office/drawing/2014/main" id="{C674E065-A273-4303-8E79-F1B6C8424801}"/>
                  </a:ext>
                </a:extLst>
              </p:cNvPr>
              <p:cNvGrpSpPr/>
              <p:nvPr/>
            </p:nvGrpSpPr>
            <p:grpSpPr>
              <a:xfrm>
                <a:off x="6048264" y="5006322"/>
                <a:ext cx="2078045" cy="1168327"/>
                <a:chOff x="7737031" y="6201694"/>
                <a:chExt cx="2078045" cy="1168327"/>
              </a:xfrm>
            </p:grpSpPr>
            <p:sp>
              <p:nvSpPr>
                <p:cNvPr id="66" name="矩形 65">
                  <a:extLst>
                    <a:ext uri="{FF2B5EF4-FFF2-40B4-BE49-F238E27FC236}">
                      <a16:creationId xmlns="" xmlns:a16="http://schemas.microsoft.com/office/drawing/2014/main" id="{2FF35E0A-9098-4877-8E70-C5DD03E3BF49}"/>
                    </a:ext>
                  </a:extLst>
                </p:cNvPr>
                <p:cNvSpPr/>
                <p:nvPr/>
              </p:nvSpPr>
              <p:spPr>
                <a:xfrm>
                  <a:off x="8064047" y="6201694"/>
                  <a:ext cx="1503679" cy="73637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dist">
                    <a:lnSpc>
                      <a:spcPct val="170000"/>
                    </a:lnSpc>
                    <a:buSzPct val="25000"/>
                  </a:pPr>
                  <a:r>
                    <a:rPr lang="en-US" altLang="zh-CN" sz="2800" dirty="0">
                      <a:gradFill>
                        <a:gsLst>
                          <a:gs pos="0">
                            <a:srgbClr val="529183"/>
                          </a:gs>
                          <a:gs pos="100000">
                            <a:srgbClr val="78CBAD"/>
                          </a:gs>
                        </a:gsLst>
                        <a:lin ang="5400000" scaled="1"/>
                      </a:gra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4000</a:t>
                  </a:r>
                  <a:r>
                    <a:rPr lang="zh-CN" altLang="en-US" sz="2800" dirty="0">
                      <a:gradFill>
                        <a:gsLst>
                          <a:gs pos="0">
                            <a:srgbClr val="529183"/>
                          </a:gs>
                          <a:gs pos="100000">
                            <a:srgbClr val="78CBAD"/>
                          </a:gs>
                        </a:gsLst>
                        <a:lin ang="5400000" scaled="1"/>
                      </a:gra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个</a:t>
                  </a:r>
                </a:p>
              </p:txBody>
            </p:sp>
            <p:sp>
              <p:nvSpPr>
                <p:cNvPr id="67" name="矩形 66">
                  <a:extLst>
                    <a:ext uri="{FF2B5EF4-FFF2-40B4-BE49-F238E27FC236}">
                      <a16:creationId xmlns="" xmlns:a16="http://schemas.microsoft.com/office/drawing/2014/main" id="{CFEFCAB1-A693-4408-BFD3-21E1236F4A13}"/>
                    </a:ext>
                  </a:extLst>
                </p:cNvPr>
                <p:cNvSpPr/>
                <p:nvPr/>
              </p:nvSpPr>
              <p:spPr>
                <a:xfrm>
                  <a:off x="7737031" y="6771639"/>
                  <a:ext cx="2078045" cy="59838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70000"/>
                    </a:lnSpc>
                    <a:buSzPct val="25000"/>
                  </a:pPr>
                  <a:r>
                    <a:rPr lang="zh-CN" altLang="en-US" sz="2200" dirty="0">
                      <a:solidFill>
                        <a:schemeClr val="bg1">
                          <a:lumMod val="5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单体</a:t>
                  </a:r>
                  <a:r>
                    <a:rPr lang="zh-CN" altLang="en-US" sz="2000" dirty="0">
                      <a:solidFill>
                        <a:schemeClr val="bg1">
                          <a:lumMod val="5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居住</a:t>
                  </a:r>
                  <a:r>
                    <a:rPr lang="zh-CN" altLang="en-US" sz="2200" dirty="0">
                      <a:solidFill>
                        <a:schemeClr val="bg1">
                          <a:lumMod val="5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空间</a:t>
                  </a:r>
                </a:p>
              </p:txBody>
            </p:sp>
          </p:grpSp>
          <p:sp>
            <p:nvSpPr>
              <p:cNvPr id="65" name="complex_201398">
                <a:extLst>
                  <a:ext uri="{FF2B5EF4-FFF2-40B4-BE49-F238E27FC236}">
                    <a16:creationId xmlns="" xmlns:a16="http://schemas.microsoft.com/office/drawing/2014/main" id="{2974E749-5B1C-488A-9697-7140382EFF4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797904" y="4520657"/>
                <a:ext cx="661894" cy="582125"/>
              </a:xfrm>
              <a:custGeom>
                <a:avLst/>
                <a:gdLst>
                  <a:gd name="connsiteX0" fmla="*/ 489072 w 606439"/>
                  <a:gd name="connsiteY0" fmla="*/ 148767 h 533355"/>
                  <a:gd name="connsiteX1" fmla="*/ 500295 w 606439"/>
                  <a:gd name="connsiteY1" fmla="*/ 153405 h 533355"/>
                  <a:gd name="connsiteX2" fmla="*/ 546973 w 606439"/>
                  <a:gd name="connsiteY2" fmla="*/ 200147 h 533355"/>
                  <a:gd name="connsiteX3" fmla="*/ 546973 w 606439"/>
                  <a:gd name="connsiteY3" fmla="*/ 222471 h 533355"/>
                  <a:gd name="connsiteX4" fmla="*/ 524631 w 606439"/>
                  <a:gd name="connsiteY4" fmla="*/ 222471 h 533355"/>
                  <a:gd name="connsiteX5" fmla="*/ 477848 w 606439"/>
                  <a:gd name="connsiteY5" fmla="*/ 175833 h 533355"/>
                  <a:gd name="connsiteX6" fmla="*/ 477848 w 606439"/>
                  <a:gd name="connsiteY6" fmla="*/ 153405 h 533355"/>
                  <a:gd name="connsiteX7" fmla="*/ 489072 w 606439"/>
                  <a:gd name="connsiteY7" fmla="*/ 148767 h 533355"/>
                  <a:gd name="connsiteX8" fmla="*/ 483473 w 606439"/>
                  <a:gd name="connsiteY8" fmla="*/ 114969 h 533355"/>
                  <a:gd name="connsiteX9" fmla="*/ 411392 w 606439"/>
                  <a:gd name="connsiteY9" fmla="*/ 144831 h 533355"/>
                  <a:gd name="connsiteX10" fmla="*/ 393556 w 606439"/>
                  <a:gd name="connsiteY10" fmla="*/ 264804 h 533355"/>
                  <a:gd name="connsiteX11" fmla="*/ 391772 w 606439"/>
                  <a:gd name="connsiteY11" fmla="*/ 277064 h 533355"/>
                  <a:gd name="connsiteX12" fmla="*/ 342040 w 606439"/>
                  <a:gd name="connsiteY12" fmla="*/ 326729 h 533355"/>
                  <a:gd name="connsiteX13" fmla="*/ 354420 w 606439"/>
                  <a:gd name="connsiteY13" fmla="*/ 339093 h 533355"/>
                  <a:gd name="connsiteX14" fmla="*/ 354420 w 606439"/>
                  <a:gd name="connsiteY14" fmla="*/ 353972 h 533355"/>
                  <a:gd name="connsiteX15" fmla="*/ 346971 w 606439"/>
                  <a:gd name="connsiteY15" fmla="*/ 357011 h 533355"/>
                  <a:gd name="connsiteX16" fmla="*/ 339522 w 606439"/>
                  <a:gd name="connsiteY16" fmla="*/ 353972 h 533355"/>
                  <a:gd name="connsiteX17" fmla="*/ 327141 w 606439"/>
                  <a:gd name="connsiteY17" fmla="*/ 341608 h 533355"/>
                  <a:gd name="connsiteX18" fmla="*/ 302485 w 606439"/>
                  <a:gd name="connsiteY18" fmla="*/ 366231 h 533355"/>
                  <a:gd name="connsiteX19" fmla="*/ 322525 w 606439"/>
                  <a:gd name="connsiteY19" fmla="*/ 386244 h 533355"/>
                  <a:gd name="connsiteX20" fmla="*/ 322525 w 606439"/>
                  <a:gd name="connsiteY20" fmla="*/ 401123 h 533355"/>
                  <a:gd name="connsiteX21" fmla="*/ 315180 w 606439"/>
                  <a:gd name="connsiteY21" fmla="*/ 404162 h 533355"/>
                  <a:gd name="connsiteX22" fmla="*/ 307731 w 606439"/>
                  <a:gd name="connsiteY22" fmla="*/ 401123 h 533355"/>
                  <a:gd name="connsiteX23" fmla="*/ 287586 w 606439"/>
                  <a:gd name="connsiteY23" fmla="*/ 381005 h 533355"/>
                  <a:gd name="connsiteX24" fmla="*/ 260936 w 606439"/>
                  <a:gd name="connsiteY24" fmla="*/ 407724 h 533355"/>
                  <a:gd name="connsiteX25" fmla="*/ 273317 w 606439"/>
                  <a:gd name="connsiteY25" fmla="*/ 420088 h 533355"/>
                  <a:gd name="connsiteX26" fmla="*/ 273317 w 606439"/>
                  <a:gd name="connsiteY26" fmla="*/ 434862 h 533355"/>
                  <a:gd name="connsiteX27" fmla="*/ 265973 w 606439"/>
                  <a:gd name="connsiteY27" fmla="*/ 437901 h 533355"/>
                  <a:gd name="connsiteX28" fmla="*/ 258523 w 606439"/>
                  <a:gd name="connsiteY28" fmla="*/ 434862 h 533355"/>
                  <a:gd name="connsiteX29" fmla="*/ 246143 w 606439"/>
                  <a:gd name="connsiteY29" fmla="*/ 422498 h 533355"/>
                  <a:gd name="connsiteX30" fmla="*/ 206168 w 606439"/>
                  <a:gd name="connsiteY30" fmla="*/ 462419 h 533355"/>
                  <a:gd name="connsiteX31" fmla="*/ 206168 w 606439"/>
                  <a:gd name="connsiteY31" fmla="*/ 512399 h 533355"/>
                  <a:gd name="connsiteX32" fmla="*/ 256215 w 606439"/>
                  <a:gd name="connsiteY32" fmla="*/ 512399 h 533355"/>
                  <a:gd name="connsiteX33" fmla="*/ 450213 w 606439"/>
                  <a:gd name="connsiteY33" fmla="*/ 318661 h 533355"/>
                  <a:gd name="connsiteX34" fmla="*/ 460075 w 606439"/>
                  <a:gd name="connsiteY34" fmla="*/ 315937 h 533355"/>
                  <a:gd name="connsiteX35" fmla="*/ 483578 w 606439"/>
                  <a:gd name="connsiteY35" fmla="*/ 318661 h 533355"/>
                  <a:gd name="connsiteX36" fmla="*/ 555658 w 606439"/>
                  <a:gd name="connsiteY36" fmla="*/ 288799 h 533355"/>
                  <a:gd name="connsiteX37" fmla="*/ 585455 w 606439"/>
                  <a:gd name="connsiteY37" fmla="*/ 216815 h 533355"/>
                  <a:gd name="connsiteX38" fmla="*/ 555658 w 606439"/>
                  <a:gd name="connsiteY38" fmla="*/ 144831 h 533355"/>
                  <a:gd name="connsiteX39" fmla="*/ 483473 w 606439"/>
                  <a:gd name="connsiteY39" fmla="*/ 114969 h 533355"/>
                  <a:gd name="connsiteX40" fmla="*/ 253382 w 606439"/>
                  <a:gd name="connsiteY40" fmla="*/ 25277 h 533355"/>
                  <a:gd name="connsiteX41" fmla="*/ 25286 w 606439"/>
                  <a:gd name="connsiteY41" fmla="*/ 253069 h 533355"/>
                  <a:gd name="connsiteX42" fmla="*/ 113733 w 606439"/>
                  <a:gd name="connsiteY42" fmla="*/ 341398 h 533355"/>
                  <a:gd name="connsiteX43" fmla="*/ 341830 w 606439"/>
                  <a:gd name="connsiteY43" fmla="*/ 113607 h 533355"/>
                  <a:gd name="connsiteX44" fmla="*/ 307206 w 606439"/>
                  <a:gd name="connsiteY44" fmla="*/ 79029 h 533355"/>
                  <a:gd name="connsiteX45" fmla="*/ 296819 w 606439"/>
                  <a:gd name="connsiteY45" fmla="*/ 88984 h 533355"/>
                  <a:gd name="connsiteX46" fmla="*/ 282025 w 606439"/>
                  <a:gd name="connsiteY46" fmla="*/ 88984 h 533355"/>
                  <a:gd name="connsiteX47" fmla="*/ 282025 w 606439"/>
                  <a:gd name="connsiteY47" fmla="*/ 74105 h 533355"/>
                  <a:gd name="connsiteX48" fmla="*/ 292412 w 606439"/>
                  <a:gd name="connsiteY48" fmla="*/ 64256 h 533355"/>
                  <a:gd name="connsiteX49" fmla="*/ 429137 w 606439"/>
                  <a:gd name="connsiteY49" fmla="*/ 1912 h 533355"/>
                  <a:gd name="connsiteX50" fmla="*/ 525126 w 606439"/>
                  <a:gd name="connsiteY50" fmla="*/ 31250 h 533355"/>
                  <a:gd name="connsiteX51" fmla="*/ 575278 w 606439"/>
                  <a:gd name="connsiteY51" fmla="*/ 135087 h 533355"/>
                  <a:gd name="connsiteX52" fmla="*/ 606439 w 606439"/>
                  <a:gd name="connsiteY52" fmla="*/ 216815 h 533355"/>
                  <a:gd name="connsiteX53" fmla="*/ 570452 w 606439"/>
                  <a:gd name="connsiteY53" fmla="*/ 303678 h 533355"/>
                  <a:gd name="connsiteX54" fmla="*/ 483578 w 606439"/>
                  <a:gd name="connsiteY54" fmla="*/ 339617 h 533355"/>
                  <a:gd name="connsiteX55" fmla="*/ 461019 w 606439"/>
                  <a:gd name="connsiteY55" fmla="*/ 337522 h 533355"/>
                  <a:gd name="connsiteX56" fmla="*/ 267966 w 606439"/>
                  <a:gd name="connsiteY56" fmla="*/ 530316 h 533355"/>
                  <a:gd name="connsiteX57" fmla="*/ 260622 w 606439"/>
                  <a:gd name="connsiteY57" fmla="*/ 533355 h 533355"/>
                  <a:gd name="connsiteX58" fmla="*/ 195676 w 606439"/>
                  <a:gd name="connsiteY58" fmla="*/ 533355 h 533355"/>
                  <a:gd name="connsiteX59" fmla="*/ 185184 w 606439"/>
                  <a:gd name="connsiteY59" fmla="*/ 522877 h 533355"/>
                  <a:gd name="connsiteX60" fmla="*/ 185184 w 606439"/>
                  <a:gd name="connsiteY60" fmla="*/ 458018 h 533355"/>
                  <a:gd name="connsiteX61" fmla="*/ 188227 w 606439"/>
                  <a:gd name="connsiteY61" fmla="*/ 450684 h 533355"/>
                  <a:gd name="connsiteX62" fmla="*/ 371522 w 606439"/>
                  <a:gd name="connsiteY62" fmla="*/ 267529 h 533355"/>
                  <a:gd name="connsiteX63" fmla="*/ 361765 w 606439"/>
                  <a:gd name="connsiteY63" fmla="*/ 199631 h 533355"/>
                  <a:gd name="connsiteX64" fmla="*/ 396598 w 606439"/>
                  <a:gd name="connsiteY64" fmla="*/ 129953 h 533355"/>
                  <a:gd name="connsiteX65" fmla="*/ 483473 w 606439"/>
                  <a:gd name="connsiteY65" fmla="*/ 94013 h 533355"/>
                  <a:gd name="connsiteX66" fmla="*/ 557022 w 606439"/>
                  <a:gd name="connsiteY66" fmla="*/ 118322 h 533355"/>
                  <a:gd name="connsiteX67" fmla="*/ 512850 w 606439"/>
                  <a:gd name="connsiteY67" fmla="*/ 48329 h 533355"/>
                  <a:gd name="connsiteX68" fmla="*/ 323259 w 606439"/>
                  <a:gd name="connsiteY68" fmla="*/ 65513 h 533355"/>
                  <a:gd name="connsiteX69" fmla="*/ 364073 w 606439"/>
                  <a:gd name="connsiteY69" fmla="*/ 106167 h 533355"/>
                  <a:gd name="connsiteX70" fmla="*/ 364073 w 606439"/>
                  <a:gd name="connsiteY70" fmla="*/ 121046 h 533355"/>
                  <a:gd name="connsiteX71" fmla="*/ 121183 w 606439"/>
                  <a:gd name="connsiteY71" fmla="*/ 363612 h 533355"/>
                  <a:gd name="connsiteX72" fmla="*/ 113733 w 606439"/>
                  <a:gd name="connsiteY72" fmla="*/ 366650 h 533355"/>
                  <a:gd name="connsiteX73" fmla="*/ 106284 w 606439"/>
                  <a:gd name="connsiteY73" fmla="*/ 363612 h 533355"/>
                  <a:gd name="connsiteX74" fmla="*/ 3042 w 606439"/>
                  <a:gd name="connsiteY74" fmla="*/ 260508 h 533355"/>
                  <a:gd name="connsiteX75" fmla="*/ 0 w 606439"/>
                  <a:gd name="connsiteY75" fmla="*/ 253069 h 533355"/>
                  <a:gd name="connsiteX76" fmla="*/ 3042 w 606439"/>
                  <a:gd name="connsiteY76" fmla="*/ 245734 h 533355"/>
                  <a:gd name="connsiteX77" fmla="*/ 246038 w 606439"/>
                  <a:gd name="connsiteY77" fmla="*/ 3064 h 533355"/>
                  <a:gd name="connsiteX78" fmla="*/ 260831 w 606439"/>
                  <a:gd name="connsiteY78" fmla="*/ 3064 h 533355"/>
                  <a:gd name="connsiteX79" fmla="*/ 308360 w 606439"/>
                  <a:gd name="connsiteY79" fmla="*/ 50529 h 533355"/>
                  <a:gd name="connsiteX80" fmla="*/ 429137 w 606439"/>
                  <a:gd name="connsiteY80" fmla="*/ 1912 h 533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06439" h="533355">
                    <a:moveTo>
                      <a:pt x="489072" y="148767"/>
                    </a:moveTo>
                    <a:cubicBezTo>
                      <a:pt x="493136" y="148767"/>
                      <a:pt x="497201" y="150313"/>
                      <a:pt x="500295" y="153405"/>
                    </a:cubicBezTo>
                    <a:lnTo>
                      <a:pt x="546973" y="200147"/>
                    </a:lnTo>
                    <a:cubicBezTo>
                      <a:pt x="553162" y="206331"/>
                      <a:pt x="553162" y="216287"/>
                      <a:pt x="546973" y="222471"/>
                    </a:cubicBezTo>
                    <a:cubicBezTo>
                      <a:pt x="540785" y="228654"/>
                      <a:pt x="530820" y="228654"/>
                      <a:pt x="524631" y="222471"/>
                    </a:cubicBezTo>
                    <a:lnTo>
                      <a:pt x="477848" y="175833"/>
                    </a:lnTo>
                    <a:cubicBezTo>
                      <a:pt x="471659" y="169649"/>
                      <a:pt x="471659" y="159588"/>
                      <a:pt x="477848" y="153405"/>
                    </a:cubicBezTo>
                    <a:cubicBezTo>
                      <a:pt x="480943" y="150313"/>
                      <a:pt x="485007" y="148767"/>
                      <a:pt x="489072" y="148767"/>
                    </a:cubicBezTo>
                    <a:close/>
                    <a:moveTo>
                      <a:pt x="483473" y="114969"/>
                    </a:moveTo>
                    <a:cubicBezTo>
                      <a:pt x="456298" y="114969"/>
                      <a:pt x="430697" y="125552"/>
                      <a:pt x="411392" y="144831"/>
                    </a:cubicBezTo>
                    <a:cubicBezTo>
                      <a:pt x="379496" y="176789"/>
                      <a:pt x="372257" y="224988"/>
                      <a:pt x="393556" y="264804"/>
                    </a:cubicBezTo>
                    <a:cubicBezTo>
                      <a:pt x="395759" y="268786"/>
                      <a:pt x="395024" y="273815"/>
                      <a:pt x="391772" y="277064"/>
                    </a:cubicBezTo>
                    <a:lnTo>
                      <a:pt x="342040" y="326729"/>
                    </a:lnTo>
                    <a:lnTo>
                      <a:pt x="354420" y="339093"/>
                    </a:lnTo>
                    <a:cubicBezTo>
                      <a:pt x="358512" y="343180"/>
                      <a:pt x="358512" y="349886"/>
                      <a:pt x="354420" y="353972"/>
                    </a:cubicBezTo>
                    <a:cubicBezTo>
                      <a:pt x="352322" y="355963"/>
                      <a:pt x="349699" y="357011"/>
                      <a:pt x="346971" y="357011"/>
                    </a:cubicBezTo>
                    <a:cubicBezTo>
                      <a:pt x="344243" y="357011"/>
                      <a:pt x="341620" y="355963"/>
                      <a:pt x="339522" y="353972"/>
                    </a:cubicBezTo>
                    <a:lnTo>
                      <a:pt x="327141" y="341608"/>
                    </a:lnTo>
                    <a:lnTo>
                      <a:pt x="302485" y="366231"/>
                    </a:lnTo>
                    <a:lnTo>
                      <a:pt x="322525" y="386244"/>
                    </a:lnTo>
                    <a:cubicBezTo>
                      <a:pt x="326616" y="390331"/>
                      <a:pt x="326616" y="397036"/>
                      <a:pt x="322525" y="401123"/>
                    </a:cubicBezTo>
                    <a:cubicBezTo>
                      <a:pt x="320531" y="403114"/>
                      <a:pt x="317803" y="404162"/>
                      <a:pt x="315180" y="404162"/>
                    </a:cubicBezTo>
                    <a:cubicBezTo>
                      <a:pt x="312452" y="404162"/>
                      <a:pt x="309724" y="403114"/>
                      <a:pt x="307731" y="401123"/>
                    </a:cubicBezTo>
                    <a:lnTo>
                      <a:pt x="287586" y="381005"/>
                    </a:lnTo>
                    <a:lnTo>
                      <a:pt x="260936" y="407724"/>
                    </a:lnTo>
                    <a:lnTo>
                      <a:pt x="273317" y="420088"/>
                    </a:lnTo>
                    <a:cubicBezTo>
                      <a:pt x="277409" y="424174"/>
                      <a:pt x="277409" y="430776"/>
                      <a:pt x="273317" y="434862"/>
                    </a:cubicBezTo>
                    <a:cubicBezTo>
                      <a:pt x="271324" y="436958"/>
                      <a:pt x="268596" y="437901"/>
                      <a:pt x="265973" y="437901"/>
                    </a:cubicBezTo>
                    <a:cubicBezTo>
                      <a:pt x="263245" y="437901"/>
                      <a:pt x="260517" y="436958"/>
                      <a:pt x="258523" y="434862"/>
                    </a:cubicBezTo>
                    <a:lnTo>
                      <a:pt x="246143" y="422498"/>
                    </a:lnTo>
                    <a:lnTo>
                      <a:pt x="206168" y="462419"/>
                    </a:lnTo>
                    <a:lnTo>
                      <a:pt x="206168" y="512399"/>
                    </a:lnTo>
                    <a:lnTo>
                      <a:pt x="256215" y="512399"/>
                    </a:lnTo>
                    <a:lnTo>
                      <a:pt x="450213" y="318661"/>
                    </a:lnTo>
                    <a:cubicBezTo>
                      <a:pt x="452836" y="316146"/>
                      <a:pt x="456508" y="315099"/>
                      <a:pt x="460075" y="315937"/>
                    </a:cubicBezTo>
                    <a:cubicBezTo>
                      <a:pt x="467734" y="317718"/>
                      <a:pt x="475604" y="318661"/>
                      <a:pt x="483578" y="318661"/>
                    </a:cubicBezTo>
                    <a:cubicBezTo>
                      <a:pt x="510752" y="318661"/>
                      <a:pt x="536352" y="308078"/>
                      <a:pt x="555658" y="288799"/>
                    </a:cubicBezTo>
                    <a:cubicBezTo>
                      <a:pt x="574858" y="269624"/>
                      <a:pt x="585455" y="244058"/>
                      <a:pt x="585455" y="216815"/>
                    </a:cubicBezTo>
                    <a:cubicBezTo>
                      <a:pt x="585455" y="189572"/>
                      <a:pt x="574858" y="164006"/>
                      <a:pt x="555658" y="144831"/>
                    </a:cubicBezTo>
                    <a:cubicBezTo>
                      <a:pt x="536352" y="125552"/>
                      <a:pt x="510752" y="114969"/>
                      <a:pt x="483473" y="114969"/>
                    </a:cubicBezTo>
                    <a:close/>
                    <a:moveTo>
                      <a:pt x="253382" y="25277"/>
                    </a:moveTo>
                    <a:lnTo>
                      <a:pt x="25286" y="253069"/>
                    </a:lnTo>
                    <a:lnTo>
                      <a:pt x="113733" y="341398"/>
                    </a:lnTo>
                    <a:lnTo>
                      <a:pt x="341830" y="113607"/>
                    </a:lnTo>
                    <a:lnTo>
                      <a:pt x="307206" y="79029"/>
                    </a:lnTo>
                    <a:cubicBezTo>
                      <a:pt x="303744" y="82173"/>
                      <a:pt x="300281" y="85526"/>
                      <a:pt x="296819" y="88984"/>
                    </a:cubicBezTo>
                    <a:cubicBezTo>
                      <a:pt x="292727" y="93070"/>
                      <a:pt x="286117" y="93070"/>
                      <a:pt x="282025" y="88984"/>
                    </a:cubicBezTo>
                    <a:cubicBezTo>
                      <a:pt x="277933" y="84897"/>
                      <a:pt x="277933" y="78191"/>
                      <a:pt x="282025" y="74105"/>
                    </a:cubicBezTo>
                    <a:cubicBezTo>
                      <a:pt x="285488" y="70647"/>
                      <a:pt x="288950" y="67399"/>
                      <a:pt x="292412" y="64256"/>
                    </a:cubicBezTo>
                    <a:close/>
                    <a:moveTo>
                      <a:pt x="429137" y="1912"/>
                    </a:moveTo>
                    <a:cubicBezTo>
                      <a:pt x="466423" y="942"/>
                      <a:pt x="499578" y="12966"/>
                      <a:pt x="525126" y="31250"/>
                    </a:cubicBezTo>
                    <a:cubicBezTo>
                      <a:pt x="565101" y="59855"/>
                      <a:pt x="585455" y="103129"/>
                      <a:pt x="575278" y="135087"/>
                    </a:cubicBezTo>
                    <a:cubicBezTo>
                      <a:pt x="595423" y="157615"/>
                      <a:pt x="606439" y="186324"/>
                      <a:pt x="606439" y="216815"/>
                    </a:cubicBezTo>
                    <a:cubicBezTo>
                      <a:pt x="606439" y="249611"/>
                      <a:pt x="593639" y="280417"/>
                      <a:pt x="570452" y="303678"/>
                    </a:cubicBezTo>
                    <a:cubicBezTo>
                      <a:pt x="547264" y="326834"/>
                      <a:pt x="516418" y="339617"/>
                      <a:pt x="483578" y="339617"/>
                    </a:cubicBezTo>
                    <a:cubicBezTo>
                      <a:pt x="476023" y="339617"/>
                      <a:pt x="468469" y="338884"/>
                      <a:pt x="461019" y="337522"/>
                    </a:cubicBezTo>
                    <a:lnTo>
                      <a:pt x="267966" y="530316"/>
                    </a:lnTo>
                    <a:cubicBezTo>
                      <a:pt x="266077" y="532307"/>
                      <a:pt x="263350" y="533355"/>
                      <a:pt x="260622" y="533355"/>
                    </a:cubicBezTo>
                    <a:lnTo>
                      <a:pt x="195676" y="533355"/>
                    </a:lnTo>
                    <a:cubicBezTo>
                      <a:pt x="189905" y="533355"/>
                      <a:pt x="185184" y="528640"/>
                      <a:pt x="185184" y="522877"/>
                    </a:cubicBezTo>
                    <a:lnTo>
                      <a:pt x="185184" y="458018"/>
                    </a:lnTo>
                    <a:cubicBezTo>
                      <a:pt x="185184" y="455294"/>
                      <a:pt x="186233" y="452675"/>
                      <a:pt x="188227" y="450684"/>
                    </a:cubicBezTo>
                    <a:lnTo>
                      <a:pt x="371522" y="267529"/>
                    </a:lnTo>
                    <a:cubicBezTo>
                      <a:pt x="361975" y="246468"/>
                      <a:pt x="358512" y="222578"/>
                      <a:pt x="361765" y="199631"/>
                    </a:cubicBezTo>
                    <a:cubicBezTo>
                      <a:pt x="365542" y="173017"/>
                      <a:pt x="377608" y="149023"/>
                      <a:pt x="396598" y="129953"/>
                    </a:cubicBezTo>
                    <a:cubicBezTo>
                      <a:pt x="419786" y="106796"/>
                      <a:pt x="450632" y="94013"/>
                      <a:pt x="483473" y="94013"/>
                    </a:cubicBezTo>
                    <a:cubicBezTo>
                      <a:pt x="510332" y="94013"/>
                      <a:pt x="535828" y="102605"/>
                      <a:pt x="557022" y="118322"/>
                    </a:cubicBezTo>
                    <a:cubicBezTo>
                      <a:pt x="557546" y="96213"/>
                      <a:pt x="540549" y="68132"/>
                      <a:pt x="512850" y="48329"/>
                    </a:cubicBezTo>
                    <a:cubicBezTo>
                      <a:pt x="468678" y="16685"/>
                      <a:pt x="397857" y="7046"/>
                      <a:pt x="323259" y="65513"/>
                    </a:cubicBezTo>
                    <a:lnTo>
                      <a:pt x="364073" y="106167"/>
                    </a:lnTo>
                    <a:cubicBezTo>
                      <a:pt x="368165" y="110254"/>
                      <a:pt x="368165" y="116855"/>
                      <a:pt x="364073" y="121046"/>
                    </a:cubicBezTo>
                    <a:lnTo>
                      <a:pt x="121183" y="363612"/>
                    </a:lnTo>
                    <a:cubicBezTo>
                      <a:pt x="119189" y="365603"/>
                      <a:pt x="116461" y="366650"/>
                      <a:pt x="113733" y="366650"/>
                    </a:cubicBezTo>
                    <a:cubicBezTo>
                      <a:pt x="110900" y="366650"/>
                      <a:pt x="108277" y="365603"/>
                      <a:pt x="106284" y="363612"/>
                    </a:cubicBezTo>
                    <a:lnTo>
                      <a:pt x="3042" y="260508"/>
                    </a:lnTo>
                    <a:cubicBezTo>
                      <a:pt x="1154" y="258518"/>
                      <a:pt x="0" y="255898"/>
                      <a:pt x="0" y="253069"/>
                    </a:cubicBezTo>
                    <a:cubicBezTo>
                      <a:pt x="0" y="250345"/>
                      <a:pt x="1154" y="247620"/>
                      <a:pt x="3042" y="245734"/>
                    </a:cubicBezTo>
                    <a:lnTo>
                      <a:pt x="246038" y="3064"/>
                    </a:lnTo>
                    <a:cubicBezTo>
                      <a:pt x="250130" y="-1022"/>
                      <a:pt x="256740" y="-1022"/>
                      <a:pt x="260831" y="3064"/>
                    </a:cubicBezTo>
                    <a:lnTo>
                      <a:pt x="308360" y="50529"/>
                    </a:lnTo>
                    <a:cubicBezTo>
                      <a:pt x="350433" y="16843"/>
                      <a:pt x="391851" y="2881"/>
                      <a:pt x="429137" y="1912"/>
                    </a:cubicBezTo>
                    <a:close/>
                  </a:path>
                </a:pathLst>
              </a:custGeom>
              <a:gradFill>
                <a:gsLst>
                  <a:gs pos="0">
                    <a:srgbClr val="488379">
                      <a:alpha val="49000"/>
                    </a:srgbClr>
                  </a:gs>
                  <a:gs pos="100000">
                    <a:srgbClr val="78CBAD"/>
                  </a:gs>
                </a:gsLst>
                <a:lin ang="5400000" scaled="1"/>
              </a:gradFill>
              <a:ln w="0"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2488C05A-9890-4073-A6C3-90D7FB922D6F}"/>
              </a:ext>
            </a:extLst>
          </p:cNvPr>
          <p:cNvGrpSpPr/>
          <p:nvPr/>
        </p:nvGrpSpPr>
        <p:grpSpPr>
          <a:xfrm>
            <a:off x="2254759" y="398090"/>
            <a:ext cx="13652402" cy="2295651"/>
            <a:chOff x="2209035" y="2289309"/>
            <a:chExt cx="13652703" cy="2295701"/>
          </a:xfrm>
        </p:grpSpPr>
        <p:sp>
          <p:nvSpPr>
            <p:cNvPr id="81" name="矩形 80">
              <a:extLst>
                <a:ext uri="{FF2B5EF4-FFF2-40B4-BE49-F238E27FC236}">
                  <a16:creationId xmlns="" xmlns:a16="http://schemas.microsoft.com/office/drawing/2014/main" id="{6FE9BE49-C88E-40FF-BD75-C59E645BE931}"/>
                </a:ext>
              </a:extLst>
            </p:cNvPr>
            <p:cNvSpPr/>
            <p:nvPr/>
          </p:nvSpPr>
          <p:spPr>
            <a:xfrm>
              <a:off x="4501149" y="3848639"/>
              <a:ext cx="8949996" cy="736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湾区大生活中心，首个公园系大型公寓社区</a:t>
              </a:r>
            </a:p>
          </p:txBody>
        </p:sp>
        <p:cxnSp>
          <p:nvCxnSpPr>
            <p:cNvPr id="82" name="直接连接符 81">
              <a:extLst>
                <a:ext uri="{FF2B5EF4-FFF2-40B4-BE49-F238E27FC236}">
                  <a16:creationId xmlns="" xmlns:a16="http://schemas.microsoft.com/office/drawing/2014/main" id="{F745DFBD-64D2-4FCB-BABB-8EDAA791C655}"/>
                </a:ext>
              </a:extLst>
            </p:cNvPr>
            <p:cNvCxnSpPr/>
            <p:nvPr/>
          </p:nvCxnSpPr>
          <p:spPr>
            <a:xfrm flipH="1">
              <a:off x="2209035" y="4262772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CCDB0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="" xmlns:a16="http://schemas.microsoft.com/office/drawing/2014/main" id="{80EC0083-6075-4AA1-961A-F9EED9C962AE}"/>
                </a:ext>
              </a:extLst>
            </p:cNvPr>
            <p:cNvCxnSpPr>
              <a:cxnSpLocks/>
            </p:cNvCxnSpPr>
            <p:nvPr/>
          </p:nvCxnSpPr>
          <p:spPr>
            <a:xfrm>
              <a:off x="14093276" y="4342663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CCDB0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矩形 83">
              <a:extLst>
                <a:ext uri="{FF2B5EF4-FFF2-40B4-BE49-F238E27FC236}">
                  <a16:creationId xmlns="" xmlns:a16="http://schemas.microsoft.com/office/drawing/2014/main" id="{64DECFC0-B33F-4FF5-B06F-6BFA4E68639E}"/>
                </a:ext>
              </a:extLst>
            </p:cNvPr>
            <p:cNvSpPr/>
            <p:nvPr/>
          </p:nvSpPr>
          <p:spPr>
            <a:xfrm>
              <a:off x="5693041" y="2289309"/>
              <a:ext cx="6517519" cy="1333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5400" dirty="0">
                  <a:gradFill>
                    <a:gsLst>
                      <a:gs pos="100000">
                        <a:srgbClr val="569889"/>
                      </a:gs>
                      <a:gs pos="0">
                        <a:srgbClr val="4F8E81"/>
                      </a:gs>
                      <a:gs pos="47000">
                        <a:srgbClr val="78CBAD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优望公寓</a:t>
              </a:r>
              <a:r>
                <a:rPr lang="en-US" altLang="zh-CN" sz="5400" dirty="0">
                  <a:gradFill>
                    <a:gsLst>
                      <a:gs pos="100000">
                        <a:srgbClr val="569889"/>
                      </a:gs>
                      <a:gs pos="0">
                        <a:srgbClr val="4F8E81"/>
                      </a:gs>
                      <a:gs pos="47000">
                        <a:srgbClr val="78CBAD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·</a:t>
              </a:r>
              <a:r>
                <a:rPr lang="zh-CN" altLang="en-US" sz="5400" dirty="0">
                  <a:gradFill>
                    <a:gsLst>
                      <a:gs pos="100000">
                        <a:srgbClr val="569889"/>
                      </a:gs>
                      <a:gs pos="0">
                        <a:srgbClr val="4F8E81"/>
                      </a:gs>
                      <a:gs pos="47000">
                        <a:srgbClr val="78CBAD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国际社区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C837B911-0EEB-4A20-8195-DD10808F0030}"/>
                </a:ext>
              </a:extLst>
            </p:cNvPr>
            <p:cNvSpPr/>
            <p:nvPr/>
          </p:nvSpPr>
          <p:spPr>
            <a:xfrm>
              <a:off x="5507362" y="3426535"/>
              <a:ext cx="6892578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rgbClr val="488379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UONE APARTMENT-INTERNATIONAL COMMUNITY</a:t>
              </a:r>
              <a:endParaRPr lang="zh-CN" altLang="en-US" sz="2000" dirty="0">
                <a:solidFill>
                  <a:srgbClr val="488379">
                    <a:alpha val="39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FEFFAEF1-C879-45B9-BC3E-3F9CFD80DB13}"/>
              </a:ext>
            </a:extLst>
          </p:cNvPr>
          <p:cNvGrpSpPr/>
          <p:nvPr/>
        </p:nvGrpSpPr>
        <p:grpSpPr>
          <a:xfrm rot="3888913">
            <a:off x="6662546" y="7454635"/>
            <a:ext cx="873839" cy="717207"/>
            <a:chOff x="1855048" y="1145227"/>
            <a:chExt cx="1026321" cy="842356"/>
          </a:xfrm>
        </p:grpSpPr>
        <p:sp>
          <p:nvSpPr>
            <p:cNvPr id="90" name="椭圆 89">
              <a:extLst>
                <a:ext uri="{FF2B5EF4-FFF2-40B4-BE49-F238E27FC236}">
                  <a16:creationId xmlns="" xmlns:a16="http://schemas.microsoft.com/office/drawing/2014/main" id="{C873B94A-20A6-47E5-89B2-F1F8358213FA}"/>
                </a:ext>
              </a:extLst>
            </p:cNvPr>
            <p:cNvSpPr/>
            <p:nvPr/>
          </p:nvSpPr>
          <p:spPr>
            <a:xfrm>
              <a:off x="1855048" y="1735583"/>
              <a:ext cx="252000" cy="252000"/>
            </a:xfrm>
            <a:prstGeom prst="ellipse">
              <a:avLst/>
            </a:prstGeom>
            <a:solidFill>
              <a:srgbClr val="7CCDB0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="" xmlns:a16="http://schemas.microsoft.com/office/drawing/2014/main" id="{8AB5ED4C-8F5A-44E6-9A07-5125EFE2F3B8}"/>
                </a:ext>
              </a:extLst>
            </p:cNvPr>
            <p:cNvSpPr/>
            <p:nvPr/>
          </p:nvSpPr>
          <p:spPr>
            <a:xfrm>
              <a:off x="2756806" y="1145227"/>
              <a:ext cx="124563" cy="124562"/>
            </a:xfrm>
            <a:prstGeom prst="ellipse">
              <a:avLst/>
            </a:prstGeom>
            <a:solidFill>
              <a:srgbClr val="78CBAD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="" xmlns:a16="http://schemas.microsoft.com/office/drawing/2014/main" id="{4DFF18CC-CFE8-4530-A005-E55977842A58}"/>
                </a:ext>
              </a:extLst>
            </p:cNvPr>
            <p:cNvSpPr/>
            <p:nvPr/>
          </p:nvSpPr>
          <p:spPr>
            <a:xfrm>
              <a:off x="2559972" y="1505458"/>
              <a:ext cx="144001" cy="143999"/>
            </a:xfrm>
            <a:prstGeom prst="ellipse">
              <a:avLst/>
            </a:prstGeom>
            <a:solidFill>
              <a:srgbClr val="78CBAD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="" xmlns:a16="http://schemas.microsoft.com/office/drawing/2014/main" id="{93738C7A-8718-40E4-AE9B-9726906FF576}"/>
                </a:ext>
              </a:extLst>
            </p:cNvPr>
            <p:cNvSpPr/>
            <p:nvPr/>
          </p:nvSpPr>
          <p:spPr>
            <a:xfrm>
              <a:off x="2293517" y="1739592"/>
              <a:ext cx="144001" cy="143999"/>
            </a:xfrm>
            <a:prstGeom prst="ellipse">
              <a:avLst/>
            </a:prstGeom>
            <a:solidFill>
              <a:srgbClr val="78CBA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pic>
        <p:nvPicPr>
          <p:cNvPr id="95" name="图片 94">
            <a:extLst>
              <a:ext uri="{FF2B5EF4-FFF2-40B4-BE49-F238E27FC236}">
                <a16:creationId xmlns="" xmlns:a16="http://schemas.microsoft.com/office/drawing/2014/main" id="{9732060E-7FB9-4087-9708-8D821A8F0D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1385" r="75135" b="-20962"/>
          <a:stretch/>
        </p:blipFill>
        <p:spPr>
          <a:xfrm>
            <a:off x="8121412" y="7418113"/>
            <a:ext cx="1799401" cy="669225"/>
          </a:xfrm>
          <a:prstGeom prst="rect">
            <a:avLst/>
          </a:prstGeom>
        </p:spPr>
      </p:pic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F5E4A6F0-8391-48EB-A5AD-41ADF38E6F7A}"/>
              </a:ext>
            </a:extLst>
          </p:cNvPr>
          <p:cNvGrpSpPr/>
          <p:nvPr/>
        </p:nvGrpSpPr>
        <p:grpSpPr>
          <a:xfrm rot="6949016" flipV="1">
            <a:off x="10340657" y="7510078"/>
            <a:ext cx="919527" cy="725745"/>
            <a:chOff x="1770866" y="1160417"/>
            <a:chExt cx="1079981" cy="852383"/>
          </a:xfrm>
        </p:grpSpPr>
        <p:sp>
          <p:nvSpPr>
            <p:cNvPr id="97" name="椭圆 96">
              <a:extLst>
                <a:ext uri="{FF2B5EF4-FFF2-40B4-BE49-F238E27FC236}">
                  <a16:creationId xmlns="" xmlns:a16="http://schemas.microsoft.com/office/drawing/2014/main" id="{EF2DE02A-9693-4A75-AB1E-6A591F5EF695}"/>
                </a:ext>
              </a:extLst>
            </p:cNvPr>
            <p:cNvSpPr/>
            <p:nvPr/>
          </p:nvSpPr>
          <p:spPr>
            <a:xfrm>
              <a:off x="1770866" y="1760800"/>
              <a:ext cx="252000" cy="252000"/>
            </a:xfrm>
            <a:prstGeom prst="ellipse">
              <a:avLst/>
            </a:prstGeom>
            <a:solidFill>
              <a:srgbClr val="7CCDB0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8" name="椭圆 97">
              <a:extLst>
                <a:ext uri="{FF2B5EF4-FFF2-40B4-BE49-F238E27FC236}">
                  <a16:creationId xmlns="" xmlns:a16="http://schemas.microsoft.com/office/drawing/2014/main" id="{E58FEC5E-C75B-482E-B904-9BD7B078258C}"/>
                </a:ext>
              </a:extLst>
            </p:cNvPr>
            <p:cNvSpPr/>
            <p:nvPr/>
          </p:nvSpPr>
          <p:spPr>
            <a:xfrm>
              <a:off x="2726284" y="1160417"/>
              <a:ext cx="124563" cy="124562"/>
            </a:xfrm>
            <a:prstGeom prst="ellipse">
              <a:avLst/>
            </a:prstGeom>
            <a:solidFill>
              <a:srgbClr val="78CBAD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="" xmlns:a16="http://schemas.microsoft.com/office/drawing/2014/main" id="{7990E95E-21B2-4CA4-96E8-7CFF3D5B8BC5}"/>
                </a:ext>
              </a:extLst>
            </p:cNvPr>
            <p:cNvSpPr/>
            <p:nvPr/>
          </p:nvSpPr>
          <p:spPr>
            <a:xfrm>
              <a:off x="2505925" y="1497124"/>
              <a:ext cx="144001" cy="143999"/>
            </a:xfrm>
            <a:prstGeom prst="ellipse">
              <a:avLst/>
            </a:prstGeom>
            <a:solidFill>
              <a:srgbClr val="78CBAD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="" xmlns:a16="http://schemas.microsoft.com/office/drawing/2014/main" id="{F1D51DBF-CF65-473D-8DFB-6D7E88765F59}"/>
                </a:ext>
              </a:extLst>
            </p:cNvPr>
            <p:cNvSpPr/>
            <p:nvPr/>
          </p:nvSpPr>
          <p:spPr>
            <a:xfrm>
              <a:off x="2218449" y="1724417"/>
              <a:ext cx="144001" cy="143999"/>
            </a:xfrm>
            <a:prstGeom prst="ellipse">
              <a:avLst/>
            </a:prstGeom>
            <a:solidFill>
              <a:srgbClr val="78CBA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pic>
        <p:nvPicPr>
          <p:cNvPr id="103" name="图片 102">
            <a:extLst>
              <a:ext uri="{FF2B5EF4-FFF2-40B4-BE49-F238E27FC236}">
                <a16:creationId xmlns="" xmlns:a16="http://schemas.microsoft.com/office/drawing/2014/main" id="{DB578F85-A921-49F3-8B4E-8493291E95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17" t="-12316" r="-7591" b="-20963"/>
          <a:stretch/>
        </p:blipFill>
        <p:spPr>
          <a:xfrm>
            <a:off x="8040463" y="8039127"/>
            <a:ext cx="2184689" cy="34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1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B9FA78D4-C82C-4409-9F06-AE795C83F5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4" b="3776"/>
          <a:stretch/>
        </p:blipFill>
        <p:spPr bwMode="auto">
          <a:xfrm rot="5400000">
            <a:off x="4500562" y="-4500564"/>
            <a:ext cx="8999538" cy="18000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F2C7B4A5-C49C-4B79-95AD-369DC5A6FD15}"/>
              </a:ext>
            </a:extLst>
          </p:cNvPr>
          <p:cNvSpPr/>
          <p:nvPr/>
        </p:nvSpPr>
        <p:spPr>
          <a:xfrm>
            <a:off x="1025" y="-1"/>
            <a:ext cx="18000662" cy="8999539"/>
          </a:xfrm>
          <a:prstGeom prst="rect">
            <a:avLst/>
          </a:prstGeom>
          <a:gradFill flip="none" rotWithShape="1">
            <a:gsLst>
              <a:gs pos="100000">
                <a:srgbClr val="0F1765">
                  <a:alpha val="73000"/>
                </a:srgbClr>
              </a:gs>
              <a:gs pos="0">
                <a:srgbClr val="0F1765">
                  <a:alpha val="84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5" name="矩形 74">
            <a:extLst>
              <a:ext uri="{FF2B5EF4-FFF2-40B4-BE49-F238E27FC236}">
                <a16:creationId xmlns="" xmlns:a16="http://schemas.microsoft.com/office/drawing/2014/main" id="{410FE772-3A5B-4422-B954-3E2A5FCC4200}"/>
              </a:ext>
            </a:extLst>
          </p:cNvPr>
          <p:cNvSpPr/>
          <p:nvPr/>
        </p:nvSpPr>
        <p:spPr>
          <a:xfrm>
            <a:off x="2144460" y="2085087"/>
            <a:ext cx="13711742" cy="2732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70000"/>
              </a:lnSpc>
              <a:buSzPct val="25000"/>
            </a:pPr>
            <a:r>
              <a:rPr lang="zh-CN" altLang="en-US" sz="11500" dirty="0">
                <a:gradFill>
                  <a:gsLst>
                    <a:gs pos="53100">
                      <a:schemeClr val="bg1"/>
                    </a:gs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lumMod val="95000"/>
                        <a:alpha val="70000"/>
                      </a:schemeClr>
                    </a:gs>
                  </a:gsLst>
                  <a:lin ang="162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蓝色商务发布会</a:t>
            </a:r>
            <a:r>
              <a:rPr lang="en-US" altLang="zh-CN" sz="11500" dirty="0">
                <a:gradFill>
                  <a:gsLst>
                    <a:gs pos="53100">
                      <a:schemeClr val="bg1"/>
                    </a:gs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lumMod val="95000"/>
                        <a:alpha val="70000"/>
                      </a:schemeClr>
                    </a:gs>
                  </a:gsLst>
                  <a:lin ang="162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PPT</a:t>
            </a:r>
            <a:endParaRPr lang="zh-CN" altLang="en-US" sz="11500" dirty="0">
              <a:gradFill>
                <a:gsLst>
                  <a:gs pos="53100">
                    <a:schemeClr val="bg1"/>
                  </a:gs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lumMod val="95000"/>
                      <a:alpha val="70000"/>
                    </a:schemeClr>
                  </a:gs>
                </a:gsLst>
                <a:lin ang="162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A489F7E-17BB-444B-8999-FA90C69A308B}"/>
              </a:ext>
            </a:extLst>
          </p:cNvPr>
          <p:cNvGrpSpPr/>
          <p:nvPr/>
        </p:nvGrpSpPr>
        <p:grpSpPr>
          <a:xfrm>
            <a:off x="7832739" y="5583757"/>
            <a:ext cx="2356815" cy="499336"/>
            <a:chOff x="7832739" y="6338410"/>
            <a:chExt cx="2356815" cy="499336"/>
          </a:xfrm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B6C55388-FAD8-4B9B-BA29-F6E4A7272BA7}"/>
                </a:ext>
              </a:extLst>
            </p:cNvPr>
            <p:cNvSpPr/>
            <p:nvPr/>
          </p:nvSpPr>
          <p:spPr>
            <a:xfrm>
              <a:off x="7842735" y="6338410"/>
              <a:ext cx="2346819" cy="499336"/>
            </a:xfrm>
            <a:prstGeom prst="roundRect">
              <a:avLst>
                <a:gd name="adj" fmla="val 47850"/>
              </a:avLst>
            </a:prstGeom>
            <a:noFill/>
            <a:ln w="3175">
              <a:gradFill>
                <a:gsLst>
                  <a:gs pos="51300">
                    <a:srgbClr val="FFFFFF"/>
                  </a:gs>
                  <a:gs pos="0">
                    <a:schemeClr val="bg1">
                      <a:alpha val="24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  <a:alpha val="3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0F01CB34-0C80-4A22-AB4D-9F03B2266EE8}"/>
                </a:ext>
              </a:extLst>
            </p:cNvPr>
            <p:cNvSpPr txBox="1"/>
            <p:nvPr/>
          </p:nvSpPr>
          <p:spPr>
            <a:xfrm>
              <a:off x="7832739" y="6401483"/>
              <a:ext cx="23468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设计师：晓儿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948EC31-FC78-49CA-85DE-E6A7E4DD01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161" y="461337"/>
            <a:ext cx="5200339" cy="9449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B04B322-637D-4593-B354-118C2B01EB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4734" y="8202892"/>
            <a:ext cx="1591194" cy="33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18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>
            <a:extLst>
              <a:ext uri="{FF2B5EF4-FFF2-40B4-BE49-F238E27FC236}">
                <a16:creationId xmlns="" xmlns:a16="http://schemas.microsoft.com/office/drawing/2014/main" id="{2DBDA72B-8189-4EFF-AA25-E45F2FBB44CC}"/>
              </a:ext>
            </a:extLst>
          </p:cNvPr>
          <p:cNvGrpSpPr/>
          <p:nvPr/>
        </p:nvGrpSpPr>
        <p:grpSpPr>
          <a:xfrm>
            <a:off x="-1" y="-18793"/>
            <a:ext cx="18000663" cy="9018331"/>
            <a:chOff x="-1" y="-18793"/>
            <a:chExt cx="18000663" cy="9018331"/>
          </a:xfrm>
        </p:grpSpPr>
        <p:pic>
          <p:nvPicPr>
            <p:cNvPr id="62" name="图片 61" descr="图片包含 游戏机&#10;&#10;描述已自动生成">
              <a:extLst>
                <a:ext uri="{FF2B5EF4-FFF2-40B4-BE49-F238E27FC236}">
                  <a16:creationId xmlns="" xmlns:a16="http://schemas.microsoft.com/office/drawing/2014/main" id="{F333F87B-BE22-4FC1-A090-630C663093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2915"/>
              <a:ext cx="18000663" cy="8977831"/>
            </a:xfrm>
            <a:prstGeom prst="rect">
              <a:avLst/>
            </a:prstGeom>
          </p:spPr>
        </p:pic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C9311D95-A565-44A3-B3A1-15C049F88EDC}"/>
                </a:ext>
              </a:extLst>
            </p:cNvPr>
            <p:cNvSpPr/>
            <p:nvPr/>
          </p:nvSpPr>
          <p:spPr>
            <a:xfrm>
              <a:off x="-1" y="-18793"/>
              <a:ext cx="18000662" cy="9018331"/>
            </a:xfrm>
            <a:prstGeom prst="rect">
              <a:avLst/>
            </a:prstGeom>
            <a:gradFill flip="none" rotWithShape="1">
              <a:gsLst>
                <a:gs pos="100000">
                  <a:srgbClr val="0F1765">
                    <a:alpha val="72000"/>
                  </a:srgbClr>
                </a:gs>
                <a:gs pos="0">
                  <a:srgbClr val="0F1765">
                    <a:alpha val="80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935EFD25-36FB-4ED1-894E-4184F9C60E3D}"/>
              </a:ext>
            </a:extLst>
          </p:cNvPr>
          <p:cNvGrpSpPr/>
          <p:nvPr/>
        </p:nvGrpSpPr>
        <p:grpSpPr>
          <a:xfrm>
            <a:off x="10335576" y="6558905"/>
            <a:ext cx="3909338" cy="1172058"/>
            <a:chOff x="10027527" y="6364504"/>
            <a:chExt cx="3909338" cy="1172058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CFBDA689-EFA2-4AC6-AC7F-12CC62A29330}"/>
                </a:ext>
              </a:extLst>
            </p:cNvPr>
            <p:cNvSpPr/>
            <p:nvPr/>
          </p:nvSpPr>
          <p:spPr>
            <a:xfrm>
              <a:off x="10027527" y="7007378"/>
              <a:ext cx="3909338" cy="52918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0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国内公寓单体项目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BC8DC62C-D6F1-4883-B093-6DE2DF39F65B}"/>
                </a:ext>
              </a:extLst>
            </p:cNvPr>
            <p:cNvSpPr/>
            <p:nvPr/>
          </p:nvSpPr>
          <p:spPr>
            <a:xfrm>
              <a:off x="10329784" y="6364504"/>
              <a:ext cx="3223564" cy="70391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规模最大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4265811D-C5B1-4EDB-BF68-401CA31529BB}"/>
              </a:ext>
            </a:extLst>
          </p:cNvPr>
          <p:cNvGrpSpPr/>
          <p:nvPr/>
        </p:nvGrpSpPr>
        <p:grpSpPr>
          <a:xfrm>
            <a:off x="14535533" y="6563608"/>
            <a:ext cx="2236510" cy="1173951"/>
            <a:chOff x="14458171" y="6310213"/>
            <a:chExt cx="2236510" cy="1173951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D7FE9B1B-9940-4391-BFC9-41CE879326B9}"/>
                </a:ext>
              </a:extLst>
            </p:cNvPr>
            <p:cNvSpPr/>
            <p:nvPr/>
          </p:nvSpPr>
          <p:spPr>
            <a:xfrm>
              <a:off x="14458171" y="6954980"/>
              <a:ext cx="2236510" cy="52918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0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领先的公寓综合体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C0D97822-3B24-4B09-B4CF-60103F505B11}"/>
                </a:ext>
              </a:extLst>
            </p:cNvPr>
            <p:cNvSpPr/>
            <p:nvPr/>
          </p:nvSpPr>
          <p:spPr>
            <a:xfrm>
              <a:off x="14562368" y="6310213"/>
              <a:ext cx="2028119" cy="70391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“大社区”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E376BA96-BD67-4422-B222-FE7A5D818554}"/>
              </a:ext>
            </a:extLst>
          </p:cNvPr>
          <p:cNvGrpSpPr/>
          <p:nvPr/>
        </p:nvGrpSpPr>
        <p:grpSpPr>
          <a:xfrm>
            <a:off x="1116056" y="6492191"/>
            <a:ext cx="2673920" cy="1238076"/>
            <a:chOff x="828036" y="6297790"/>
            <a:chExt cx="2673920" cy="1238076"/>
          </a:xfrm>
        </p:grpSpPr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AD5161D1-DC72-482B-B830-06B125AF04CC}"/>
                </a:ext>
              </a:extLst>
            </p:cNvPr>
            <p:cNvSpPr/>
            <p:nvPr/>
          </p:nvSpPr>
          <p:spPr>
            <a:xfrm>
              <a:off x="828036" y="7006682"/>
              <a:ext cx="2673920" cy="5291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0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优望首推公园系公寓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4FCF71B6-F67F-4619-8EAA-DC1811E585E0}"/>
                </a:ext>
              </a:extLst>
            </p:cNvPr>
            <p:cNvSpPr/>
            <p:nvPr/>
          </p:nvSpPr>
          <p:spPr>
            <a:xfrm>
              <a:off x="1335861" y="6297790"/>
              <a:ext cx="1659429" cy="7039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概念产品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552A0F63-0E20-444E-B572-A1D4C024B47A}"/>
              </a:ext>
            </a:extLst>
          </p:cNvPr>
          <p:cNvGrpSpPr/>
          <p:nvPr/>
        </p:nvGrpSpPr>
        <p:grpSpPr>
          <a:xfrm>
            <a:off x="4845122" y="6505648"/>
            <a:ext cx="1980029" cy="1217998"/>
            <a:chOff x="4748866" y="6311247"/>
            <a:chExt cx="1980029" cy="1217998"/>
          </a:xfrm>
        </p:grpSpPr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8B6000D7-05D3-4D94-AC66-A42DCD099653}"/>
                </a:ext>
              </a:extLst>
            </p:cNvPr>
            <p:cNvSpPr/>
            <p:nvPr/>
          </p:nvSpPr>
          <p:spPr>
            <a:xfrm>
              <a:off x="4912792" y="6311247"/>
              <a:ext cx="1542410" cy="704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en-US" altLang="zh-CN" sz="2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10</a:t>
              </a:r>
              <a:r>
                <a:rPr lang="zh-CN" altLang="en-US" sz="2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万</a:t>
              </a:r>
              <a:r>
                <a:rPr lang="en-US" altLang="zh-CN" sz="2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+㎡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7A6920FA-9016-4FA2-B093-34DE7B604FA8}"/>
                </a:ext>
              </a:extLst>
            </p:cNvPr>
            <p:cNvSpPr/>
            <p:nvPr/>
          </p:nvSpPr>
          <p:spPr>
            <a:xfrm flipH="1">
              <a:off x="4748866" y="7000061"/>
              <a:ext cx="1980029" cy="5291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0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三期总建筑面积</a:t>
              </a:r>
              <a:endPara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0D8FBD2A-B724-4910-B5D6-4591082D8C2C}"/>
              </a:ext>
            </a:extLst>
          </p:cNvPr>
          <p:cNvGrpSpPr/>
          <p:nvPr/>
        </p:nvGrpSpPr>
        <p:grpSpPr>
          <a:xfrm>
            <a:off x="8100090" y="6543490"/>
            <a:ext cx="1723549" cy="1193845"/>
            <a:chOff x="7951103" y="6349089"/>
            <a:chExt cx="1723549" cy="1193845"/>
          </a:xfrm>
        </p:grpSpPr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F547C4F3-B5D7-4B7F-94E4-0E4282088878}"/>
                </a:ext>
              </a:extLst>
            </p:cNvPr>
            <p:cNvSpPr/>
            <p:nvPr/>
          </p:nvSpPr>
          <p:spPr>
            <a:xfrm>
              <a:off x="8194661" y="6349089"/>
              <a:ext cx="1380506" cy="7040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en-US" altLang="zh-CN" sz="2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4000</a:t>
              </a:r>
              <a:r>
                <a:rPr lang="zh-CN" altLang="en-US" sz="28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个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4D6EEF06-31AD-410A-82FD-FF2608BDA63C}"/>
                </a:ext>
              </a:extLst>
            </p:cNvPr>
            <p:cNvSpPr/>
            <p:nvPr/>
          </p:nvSpPr>
          <p:spPr>
            <a:xfrm>
              <a:off x="7951103" y="7013750"/>
              <a:ext cx="1723549" cy="52918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0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单体居住空间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4764609D-5B75-42C0-8BFE-4EFE4697D7CA}"/>
              </a:ext>
            </a:extLst>
          </p:cNvPr>
          <p:cNvGrpSpPr/>
          <p:nvPr/>
        </p:nvGrpSpPr>
        <p:grpSpPr>
          <a:xfrm>
            <a:off x="4253229" y="6687677"/>
            <a:ext cx="9708210" cy="1072612"/>
            <a:chOff x="4591452" y="6286432"/>
            <a:chExt cx="9708210" cy="1416983"/>
          </a:xfrm>
        </p:grpSpPr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668EE451-5AA1-4F15-A381-936948C4DCEE}"/>
                </a:ext>
              </a:extLst>
            </p:cNvPr>
            <p:cNvCxnSpPr/>
            <p:nvPr/>
          </p:nvCxnSpPr>
          <p:spPr>
            <a:xfrm>
              <a:off x="4591452" y="6286432"/>
              <a:ext cx="0" cy="1416983"/>
            </a:xfrm>
            <a:prstGeom prst="line">
              <a:avLst/>
            </a:prstGeom>
            <a:ln w="3175">
              <a:gradFill flip="none" rotWithShape="1">
                <a:gsLst>
                  <a:gs pos="0">
                    <a:srgbClr val="71AD90">
                      <a:alpha val="0"/>
                    </a:srgbClr>
                  </a:gs>
                  <a:gs pos="53000">
                    <a:schemeClr val="bg1"/>
                  </a:gs>
                  <a:gs pos="100000">
                    <a:srgbClr val="84CB96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DE6317F8-6DA7-40FB-AD3D-47110F3E0993}"/>
                </a:ext>
              </a:extLst>
            </p:cNvPr>
            <p:cNvCxnSpPr/>
            <p:nvPr/>
          </p:nvCxnSpPr>
          <p:spPr>
            <a:xfrm>
              <a:off x="7723762" y="6286432"/>
              <a:ext cx="0" cy="1416983"/>
            </a:xfrm>
            <a:prstGeom prst="line">
              <a:avLst/>
            </a:prstGeom>
            <a:ln w="3175">
              <a:gradFill flip="none" rotWithShape="1">
                <a:gsLst>
                  <a:gs pos="0">
                    <a:srgbClr val="71AD90">
                      <a:alpha val="0"/>
                    </a:srgbClr>
                  </a:gs>
                  <a:gs pos="53000">
                    <a:schemeClr val="bg1"/>
                  </a:gs>
                  <a:gs pos="100000">
                    <a:srgbClr val="84CB96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="" xmlns:a16="http://schemas.microsoft.com/office/drawing/2014/main" id="{97941980-DDA4-4785-A0BF-2902017CA435}"/>
                </a:ext>
              </a:extLst>
            </p:cNvPr>
            <p:cNvCxnSpPr/>
            <p:nvPr/>
          </p:nvCxnSpPr>
          <p:spPr>
            <a:xfrm>
              <a:off x="10875526" y="6286432"/>
              <a:ext cx="0" cy="1416983"/>
            </a:xfrm>
            <a:prstGeom prst="line">
              <a:avLst/>
            </a:prstGeom>
            <a:ln w="3175">
              <a:gradFill flip="none" rotWithShape="1">
                <a:gsLst>
                  <a:gs pos="0">
                    <a:srgbClr val="71AD90">
                      <a:alpha val="0"/>
                    </a:srgbClr>
                  </a:gs>
                  <a:gs pos="53000">
                    <a:schemeClr val="bg1"/>
                  </a:gs>
                  <a:gs pos="100000">
                    <a:srgbClr val="84CB96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2D9C5232-AD89-4A68-88A5-EB030DAD399B}"/>
                </a:ext>
              </a:extLst>
            </p:cNvPr>
            <p:cNvCxnSpPr/>
            <p:nvPr/>
          </p:nvCxnSpPr>
          <p:spPr>
            <a:xfrm>
              <a:off x="14299662" y="6286432"/>
              <a:ext cx="0" cy="1416983"/>
            </a:xfrm>
            <a:prstGeom prst="line">
              <a:avLst/>
            </a:prstGeom>
            <a:ln w="3175">
              <a:gradFill flip="none" rotWithShape="1">
                <a:gsLst>
                  <a:gs pos="0">
                    <a:srgbClr val="71AD90">
                      <a:alpha val="0"/>
                    </a:srgbClr>
                  </a:gs>
                  <a:gs pos="53000">
                    <a:schemeClr val="bg1"/>
                  </a:gs>
                  <a:gs pos="100000">
                    <a:srgbClr val="84CB96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582FDD52-A9AD-4360-B254-3533A3B372B5}"/>
              </a:ext>
            </a:extLst>
          </p:cNvPr>
          <p:cNvSpPr/>
          <p:nvPr/>
        </p:nvSpPr>
        <p:spPr>
          <a:xfrm>
            <a:off x="3111164" y="1736649"/>
            <a:ext cx="11817241" cy="2375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70000"/>
              </a:lnSpc>
              <a:buSzPct val="25000"/>
            </a:pPr>
            <a:r>
              <a:rPr lang="zh-CN" altLang="en-US" sz="10000" dirty="0">
                <a:gradFill>
                  <a:gsLst>
                    <a:gs pos="70000">
                      <a:schemeClr val="bg1"/>
                    </a:gs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lumMod val="95000"/>
                        <a:alpha val="70000"/>
                      </a:schemeClr>
                    </a:gs>
                  </a:gsLst>
                  <a:lin ang="162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优望公寓</a:t>
            </a:r>
            <a:r>
              <a:rPr lang="en-US" altLang="zh-CN" sz="10000" dirty="0">
                <a:gradFill>
                  <a:gsLst>
                    <a:gs pos="70000">
                      <a:schemeClr val="bg1"/>
                    </a:gs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lumMod val="95000"/>
                        <a:alpha val="70000"/>
                      </a:schemeClr>
                    </a:gs>
                  </a:gsLst>
                  <a:lin ang="162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·</a:t>
            </a:r>
            <a:r>
              <a:rPr lang="zh-CN" altLang="en-US" sz="10000" dirty="0">
                <a:gradFill>
                  <a:gsLst>
                    <a:gs pos="70000">
                      <a:schemeClr val="bg1"/>
                    </a:gs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lumMod val="95000"/>
                        <a:alpha val="70000"/>
                      </a:schemeClr>
                    </a:gs>
                  </a:gsLst>
                  <a:lin ang="162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国际社区</a:t>
            </a:r>
            <a:endParaRPr lang="en-US" altLang="zh-CN" sz="10000" dirty="0">
              <a:gradFill>
                <a:gsLst>
                  <a:gs pos="70000">
                    <a:schemeClr val="bg1"/>
                  </a:gs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lumMod val="95000"/>
                      <a:alpha val="70000"/>
                    </a:schemeClr>
                  </a:gs>
                </a:gsLst>
                <a:lin ang="162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974E63F9-A99C-4D9B-9F2A-DCBDABA82E5A}"/>
              </a:ext>
            </a:extLst>
          </p:cNvPr>
          <p:cNvSpPr/>
          <p:nvPr/>
        </p:nvSpPr>
        <p:spPr>
          <a:xfrm>
            <a:off x="4163771" y="3996355"/>
            <a:ext cx="9712915" cy="828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en-US" altLang="zh-CN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4000</a:t>
            </a:r>
            <a:r>
              <a:rPr lang="zh-CN" altLang="en-US" sz="3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间丨湾区大生活中心，首个公园系大型公寓社区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E75FA51E-6721-41BC-A8E2-1A8EF6F912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692" y="930188"/>
            <a:ext cx="5524184" cy="386020"/>
          </a:xfrm>
          <a:prstGeom prst="rect">
            <a:avLst/>
          </a:prstGeom>
        </p:spPr>
      </p:pic>
      <p:sp>
        <p:nvSpPr>
          <p:cNvPr id="52" name="complex_201398">
            <a:extLst>
              <a:ext uri="{FF2B5EF4-FFF2-40B4-BE49-F238E27FC236}">
                <a16:creationId xmlns="" xmlns:a16="http://schemas.microsoft.com/office/drawing/2014/main" id="{A5AA9FE0-BDFD-49F6-88D3-76E14946E305}"/>
              </a:ext>
            </a:extLst>
          </p:cNvPr>
          <p:cNvSpPr>
            <a:spLocks noChangeAspect="1"/>
          </p:cNvSpPr>
          <p:nvPr/>
        </p:nvSpPr>
        <p:spPr bwMode="auto">
          <a:xfrm>
            <a:off x="15231323" y="5906646"/>
            <a:ext cx="689818" cy="617559"/>
          </a:xfrm>
          <a:custGeom>
            <a:avLst/>
            <a:gdLst>
              <a:gd name="connsiteX0" fmla="*/ 502894 w 607639"/>
              <a:gd name="connsiteY0" fmla="*/ 313800 h 543989"/>
              <a:gd name="connsiteX1" fmla="*/ 502894 w 607639"/>
              <a:gd name="connsiteY1" fmla="*/ 355654 h 543989"/>
              <a:gd name="connsiteX2" fmla="*/ 544721 w 607639"/>
              <a:gd name="connsiteY2" fmla="*/ 355654 h 543989"/>
              <a:gd name="connsiteX3" fmla="*/ 544721 w 607639"/>
              <a:gd name="connsiteY3" fmla="*/ 313800 h 543989"/>
              <a:gd name="connsiteX4" fmla="*/ 398104 w 607639"/>
              <a:gd name="connsiteY4" fmla="*/ 313800 h 543989"/>
              <a:gd name="connsiteX5" fmla="*/ 398104 w 607639"/>
              <a:gd name="connsiteY5" fmla="*/ 355654 h 543989"/>
              <a:gd name="connsiteX6" fmla="*/ 439931 w 607639"/>
              <a:gd name="connsiteY6" fmla="*/ 355654 h 543989"/>
              <a:gd name="connsiteX7" fmla="*/ 439931 w 607639"/>
              <a:gd name="connsiteY7" fmla="*/ 313800 h 543989"/>
              <a:gd name="connsiteX8" fmla="*/ 167606 w 607639"/>
              <a:gd name="connsiteY8" fmla="*/ 313800 h 543989"/>
              <a:gd name="connsiteX9" fmla="*/ 167606 w 607639"/>
              <a:gd name="connsiteY9" fmla="*/ 355654 h 543989"/>
              <a:gd name="connsiteX10" fmla="*/ 209496 w 607639"/>
              <a:gd name="connsiteY10" fmla="*/ 355654 h 543989"/>
              <a:gd name="connsiteX11" fmla="*/ 209496 w 607639"/>
              <a:gd name="connsiteY11" fmla="*/ 313800 h 543989"/>
              <a:gd name="connsiteX12" fmla="*/ 62834 w 607639"/>
              <a:gd name="connsiteY12" fmla="*/ 313800 h 543989"/>
              <a:gd name="connsiteX13" fmla="*/ 62834 w 607639"/>
              <a:gd name="connsiteY13" fmla="*/ 355654 h 543989"/>
              <a:gd name="connsiteX14" fmla="*/ 104759 w 607639"/>
              <a:gd name="connsiteY14" fmla="*/ 355654 h 543989"/>
              <a:gd name="connsiteX15" fmla="*/ 104759 w 607639"/>
              <a:gd name="connsiteY15" fmla="*/ 313800 h 543989"/>
              <a:gd name="connsiteX16" fmla="*/ 492392 w 607639"/>
              <a:gd name="connsiteY16" fmla="*/ 292917 h 543989"/>
              <a:gd name="connsiteX17" fmla="*/ 555222 w 607639"/>
              <a:gd name="connsiteY17" fmla="*/ 292917 h 543989"/>
              <a:gd name="connsiteX18" fmla="*/ 565723 w 607639"/>
              <a:gd name="connsiteY18" fmla="*/ 303314 h 543989"/>
              <a:gd name="connsiteX19" fmla="*/ 565723 w 607639"/>
              <a:gd name="connsiteY19" fmla="*/ 366140 h 543989"/>
              <a:gd name="connsiteX20" fmla="*/ 555222 w 607639"/>
              <a:gd name="connsiteY20" fmla="*/ 376537 h 543989"/>
              <a:gd name="connsiteX21" fmla="*/ 492392 w 607639"/>
              <a:gd name="connsiteY21" fmla="*/ 376537 h 543989"/>
              <a:gd name="connsiteX22" fmla="*/ 481891 w 607639"/>
              <a:gd name="connsiteY22" fmla="*/ 366140 h 543989"/>
              <a:gd name="connsiteX23" fmla="*/ 481891 w 607639"/>
              <a:gd name="connsiteY23" fmla="*/ 303314 h 543989"/>
              <a:gd name="connsiteX24" fmla="*/ 492392 w 607639"/>
              <a:gd name="connsiteY24" fmla="*/ 292917 h 543989"/>
              <a:gd name="connsiteX25" fmla="*/ 387603 w 607639"/>
              <a:gd name="connsiteY25" fmla="*/ 292917 h 543989"/>
              <a:gd name="connsiteX26" fmla="*/ 450433 w 607639"/>
              <a:gd name="connsiteY26" fmla="*/ 292917 h 543989"/>
              <a:gd name="connsiteX27" fmla="*/ 460934 w 607639"/>
              <a:gd name="connsiteY27" fmla="*/ 303314 h 543989"/>
              <a:gd name="connsiteX28" fmla="*/ 460934 w 607639"/>
              <a:gd name="connsiteY28" fmla="*/ 366140 h 543989"/>
              <a:gd name="connsiteX29" fmla="*/ 450433 w 607639"/>
              <a:gd name="connsiteY29" fmla="*/ 376537 h 543989"/>
              <a:gd name="connsiteX30" fmla="*/ 387603 w 607639"/>
              <a:gd name="connsiteY30" fmla="*/ 376537 h 543989"/>
              <a:gd name="connsiteX31" fmla="*/ 377102 w 607639"/>
              <a:gd name="connsiteY31" fmla="*/ 366140 h 543989"/>
              <a:gd name="connsiteX32" fmla="*/ 377102 w 607639"/>
              <a:gd name="connsiteY32" fmla="*/ 303314 h 543989"/>
              <a:gd name="connsiteX33" fmla="*/ 387603 w 607639"/>
              <a:gd name="connsiteY33" fmla="*/ 292917 h 543989"/>
              <a:gd name="connsiteX34" fmla="*/ 157200 w 607639"/>
              <a:gd name="connsiteY34" fmla="*/ 292917 h 543989"/>
              <a:gd name="connsiteX35" fmla="*/ 219991 w 607639"/>
              <a:gd name="connsiteY35" fmla="*/ 292917 h 543989"/>
              <a:gd name="connsiteX36" fmla="*/ 230397 w 607639"/>
              <a:gd name="connsiteY36" fmla="*/ 303314 h 543989"/>
              <a:gd name="connsiteX37" fmla="*/ 230397 w 607639"/>
              <a:gd name="connsiteY37" fmla="*/ 366140 h 543989"/>
              <a:gd name="connsiteX38" fmla="*/ 219991 w 607639"/>
              <a:gd name="connsiteY38" fmla="*/ 376537 h 543989"/>
              <a:gd name="connsiteX39" fmla="*/ 157200 w 607639"/>
              <a:gd name="connsiteY39" fmla="*/ 376537 h 543989"/>
              <a:gd name="connsiteX40" fmla="*/ 146706 w 607639"/>
              <a:gd name="connsiteY40" fmla="*/ 366140 h 543989"/>
              <a:gd name="connsiteX41" fmla="*/ 146706 w 607639"/>
              <a:gd name="connsiteY41" fmla="*/ 303314 h 543989"/>
              <a:gd name="connsiteX42" fmla="*/ 157200 w 607639"/>
              <a:gd name="connsiteY42" fmla="*/ 292917 h 543989"/>
              <a:gd name="connsiteX43" fmla="*/ 52419 w 607639"/>
              <a:gd name="connsiteY43" fmla="*/ 292917 h 543989"/>
              <a:gd name="connsiteX44" fmla="*/ 115262 w 607639"/>
              <a:gd name="connsiteY44" fmla="*/ 292917 h 543989"/>
              <a:gd name="connsiteX45" fmla="*/ 125677 w 607639"/>
              <a:gd name="connsiteY45" fmla="*/ 303314 h 543989"/>
              <a:gd name="connsiteX46" fmla="*/ 125677 w 607639"/>
              <a:gd name="connsiteY46" fmla="*/ 366140 h 543989"/>
              <a:gd name="connsiteX47" fmla="*/ 115262 w 607639"/>
              <a:gd name="connsiteY47" fmla="*/ 376537 h 543989"/>
              <a:gd name="connsiteX48" fmla="*/ 52419 w 607639"/>
              <a:gd name="connsiteY48" fmla="*/ 376537 h 543989"/>
              <a:gd name="connsiteX49" fmla="*/ 41916 w 607639"/>
              <a:gd name="connsiteY49" fmla="*/ 366140 h 543989"/>
              <a:gd name="connsiteX50" fmla="*/ 41916 w 607639"/>
              <a:gd name="connsiteY50" fmla="*/ 303314 h 543989"/>
              <a:gd name="connsiteX51" fmla="*/ 52419 w 607639"/>
              <a:gd name="connsiteY51" fmla="*/ 292917 h 543989"/>
              <a:gd name="connsiteX52" fmla="*/ 502894 w 607639"/>
              <a:gd name="connsiteY52" fmla="*/ 209152 h 543989"/>
              <a:gd name="connsiteX53" fmla="*/ 502894 w 607639"/>
              <a:gd name="connsiteY53" fmla="*/ 251006 h 543989"/>
              <a:gd name="connsiteX54" fmla="*/ 544721 w 607639"/>
              <a:gd name="connsiteY54" fmla="*/ 251006 h 543989"/>
              <a:gd name="connsiteX55" fmla="*/ 544721 w 607639"/>
              <a:gd name="connsiteY55" fmla="*/ 209152 h 543989"/>
              <a:gd name="connsiteX56" fmla="*/ 398104 w 607639"/>
              <a:gd name="connsiteY56" fmla="*/ 209152 h 543989"/>
              <a:gd name="connsiteX57" fmla="*/ 398104 w 607639"/>
              <a:gd name="connsiteY57" fmla="*/ 251006 h 543989"/>
              <a:gd name="connsiteX58" fmla="*/ 439931 w 607639"/>
              <a:gd name="connsiteY58" fmla="*/ 251006 h 543989"/>
              <a:gd name="connsiteX59" fmla="*/ 439931 w 607639"/>
              <a:gd name="connsiteY59" fmla="*/ 209152 h 543989"/>
              <a:gd name="connsiteX60" fmla="*/ 167606 w 607639"/>
              <a:gd name="connsiteY60" fmla="*/ 209152 h 543989"/>
              <a:gd name="connsiteX61" fmla="*/ 167606 w 607639"/>
              <a:gd name="connsiteY61" fmla="*/ 251006 h 543989"/>
              <a:gd name="connsiteX62" fmla="*/ 209496 w 607639"/>
              <a:gd name="connsiteY62" fmla="*/ 251006 h 543989"/>
              <a:gd name="connsiteX63" fmla="*/ 209496 w 607639"/>
              <a:gd name="connsiteY63" fmla="*/ 209152 h 543989"/>
              <a:gd name="connsiteX64" fmla="*/ 62834 w 607639"/>
              <a:gd name="connsiteY64" fmla="*/ 209152 h 543989"/>
              <a:gd name="connsiteX65" fmla="*/ 62834 w 607639"/>
              <a:gd name="connsiteY65" fmla="*/ 251006 h 543989"/>
              <a:gd name="connsiteX66" fmla="*/ 104759 w 607639"/>
              <a:gd name="connsiteY66" fmla="*/ 251006 h 543989"/>
              <a:gd name="connsiteX67" fmla="*/ 104759 w 607639"/>
              <a:gd name="connsiteY67" fmla="*/ 209152 h 543989"/>
              <a:gd name="connsiteX68" fmla="*/ 492392 w 607639"/>
              <a:gd name="connsiteY68" fmla="*/ 188269 h 543989"/>
              <a:gd name="connsiteX69" fmla="*/ 555222 w 607639"/>
              <a:gd name="connsiteY69" fmla="*/ 188269 h 543989"/>
              <a:gd name="connsiteX70" fmla="*/ 565723 w 607639"/>
              <a:gd name="connsiteY70" fmla="*/ 198666 h 543989"/>
              <a:gd name="connsiteX71" fmla="*/ 565723 w 607639"/>
              <a:gd name="connsiteY71" fmla="*/ 261492 h 543989"/>
              <a:gd name="connsiteX72" fmla="*/ 555222 w 607639"/>
              <a:gd name="connsiteY72" fmla="*/ 271889 h 543989"/>
              <a:gd name="connsiteX73" fmla="*/ 492392 w 607639"/>
              <a:gd name="connsiteY73" fmla="*/ 271889 h 543989"/>
              <a:gd name="connsiteX74" fmla="*/ 481891 w 607639"/>
              <a:gd name="connsiteY74" fmla="*/ 261492 h 543989"/>
              <a:gd name="connsiteX75" fmla="*/ 481891 w 607639"/>
              <a:gd name="connsiteY75" fmla="*/ 198666 h 543989"/>
              <a:gd name="connsiteX76" fmla="*/ 492392 w 607639"/>
              <a:gd name="connsiteY76" fmla="*/ 188269 h 543989"/>
              <a:gd name="connsiteX77" fmla="*/ 387603 w 607639"/>
              <a:gd name="connsiteY77" fmla="*/ 188269 h 543989"/>
              <a:gd name="connsiteX78" fmla="*/ 450433 w 607639"/>
              <a:gd name="connsiteY78" fmla="*/ 188269 h 543989"/>
              <a:gd name="connsiteX79" fmla="*/ 460934 w 607639"/>
              <a:gd name="connsiteY79" fmla="*/ 198666 h 543989"/>
              <a:gd name="connsiteX80" fmla="*/ 460934 w 607639"/>
              <a:gd name="connsiteY80" fmla="*/ 261492 h 543989"/>
              <a:gd name="connsiteX81" fmla="*/ 450433 w 607639"/>
              <a:gd name="connsiteY81" fmla="*/ 271889 h 543989"/>
              <a:gd name="connsiteX82" fmla="*/ 387603 w 607639"/>
              <a:gd name="connsiteY82" fmla="*/ 271889 h 543989"/>
              <a:gd name="connsiteX83" fmla="*/ 377102 w 607639"/>
              <a:gd name="connsiteY83" fmla="*/ 261492 h 543989"/>
              <a:gd name="connsiteX84" fmla="*/ 377102 w 607639"/>
              <a:gd name="connsiteY84" fmla="*/ 198666 h 543989"/>
              <a:gd name="connsiteX85" fmla="*/ 387603 w 607639"/>
              <a:gd name="connsiteY85" fmla="*/ 188269 h 543989"/>
              <a:gd name="connsiteX86" fmla="*/ 157200 w 607639"/>
              <a:gd name="connsiteY86" fmla="*/ 188269 h 543989"/>
              <a:gd name="connsiteX87" fmla="*/ 219991 w 607639"/>
              <a:gd name="connsiteY87" fmla="*/ 188269 h 543989"/>
              <a:gd name="connsiteX88" fmla="*/ 230397 w 607639"/>
              <a:gd name="connsiteY88" fmla="*/ 198666 h 543989"/>
              <a:gd name="connsiteX89" fmla="*/ 230397 w 607639"/>
              <a:gd name="connsiteY89" fmla="*/ 261492 h 543989"/>
              <a:gd name="connsiteX90" fmla="*/ 219991 w 607639"/>
              <a:gd name="connsiteY90" fmla="*/ 271889 h 543989"/>
              <a:gd name="connsiteX91" fmla="*/ 157200 w 607639"/>
              <a:gd name="connsiteY91" fmla="*/ 271889 h 543989"/>
              <a:gd name="connsiteX92" fmla="*/ 146706 w 607639"/>
              <a:gd name="connsiteY92" fmla="*/ 261492 h 543989"/>
              <a:gd name="connsiteX93" fmla="*/ 146706 w 607639"/>
              <a:gd name="connsiteY93" fmla="*/ 198666 h 543989"/>
              <a:gd name="connsiteX94" fmla="*/ 157200 w 607639"/>
              <a:gd name="connsiteY94" fmla="*/ 188269 h 543989"/>
              <a:gd name="connsiteX95" fmla="*/ 52419 w 607639"/>
              <a:gd name="connsiteY95" fmla="*/ 188269 h 543989"/>
              <a:gd name="connsiteX96" fmla="*/ 115262 w 607639"/>
              <a:gd name="connsiteY96" fmla="*/ 188269 h 543989"/>
              <a:gd name="connsiteX97" fmla="*/ 125677 w 607639"/>
              <a:gd name="connsiteY97" fmla="*/ 198666 h 543989"/>
              <a:gd name="connsiteX98" fmla="*/ 125677 w 607639"/>
              <a:gd name="connsiteY98" fmla="*/ 261492 h 543989"/>
              <a:gd name="connsiteX99" fmla="*/ 115262 w 607639"/>
              <a:gd name="connsiteY99" fmla="*/ 271889 h 543989"/>
              <a:gd name="connsiteX100" fmla="*/ 52419 w 607639"/>
              <a:gd name="connsiteY100" fmla="*/ 271889 h 543989"/>
              <a:gd name="connsiteX101" fmla="*/ 41916 w 607639"/>
              <a:gd name="connsiteY101" fmla="*/ 261492 h 543989"/>
              <a:gd name="connsiteX102" fmla="*/ 41916 w 607639"/>
              <a:gd name="connsiteY102" fmla="*/ 198666 h 543989"/>
              <a:gd name="connsiteX103" fmla="*/ 52419 w 607639"/>
              <a:gd name="connsiteY103" fmla="*/ 188269 h 543989"/>
              <a:gd name="connsiteX104" fmla="*/ 20918 w 607639"/>
              <a:gd name="connsiteY104" fmla="*/ 167347 h 543989"/>
              <a:gd name="connsiteX105" fmla="*/ 20918 w 607639"/>
              <a:gd name="connsiteY105" fmla="*/ 523015 h 543989"/>
              <a:gd name="connsiteX106" fmla="*/ 73347 w 607639"/>
              <a:gd name="connsiteY106" fmla="*/ 523015 h 543989"/>
              <a:gd name="connsiteX107" fmla="*/ 73347 w 607639"/>
              <a:gd name="connsiteY107" fmla="*/ 449784 h 543989"/>
              <a:gd name="connsiteX108" fmla="*/ 136191 w 607639"/>
              <a:gd name="connsiteY108" fmla="*/ 387040 h 543989"/>
              <a:gd name="connsiteX109" fmla="*/ 199035 w 607639"/>
              <a:gd name="connsiteY109" fmla="*/ 449784 h 543989"/>
              <a:gd name="connsiteX110" fmla="*/ 199035 w 607639"/>
              <a:gd name="connsiteY110" fmla="*/ 523015 h 543989"/>
              <a:gd name="connsiteX111" fmla="*/ 251464 w 607639"/>
              <a:gd name="connsiteY111" fmla="*/ 523015 h 543989"/>
              <a:gd name="connsiteX112" fmla="*/ 251464 w 607639"/>
              <a:gd name="connsiteY112" fmla="*/ 167347 h 543989"/>
              <a:gd name="connsiteX113" fmla="*/ 356192 w 607639"/>
              <a:gd name="connsiteY113" fmla="*/ 167337 h 543989"/>
              <a:gd name="connsiteX114" fmla="*/ 356192 w 607639"/>
              <a:gd name="connsiteY114" fmla="*/ 523015 h 543989"/>
              <a:gd name="connsiteX115" fmla="*/ 408528 w 607639"/>
              <a:gd name="connsiteY115" fmla="*/ 523015 h 543989"/>
              <a:gd name="connsiteX116" fmla="*/ 408528 w 607639"/>
              <a:gd name="connsiteY116" fmla="*/ 449781 h 543989"/>
              <a:gd name="connsiteX117" fmla="*/ 471457 w 607639"/>
              <a:gd name="connsiteY117" fmla="*/ 387036 h 543989"/>
              <a:gd name="connsiteX118" fmla="*/ 534297 w 607639"/>
              <a:gd name="connsiteY118" fmla="*/ 449781 h 543989"/>
              <a:gd name="connsiteX119" fmla="*/ 534297 w 607639"/>
              <a:gd name="connsiteY119" fmla="*/ 523015 h 543989"/>
              <a:gd name="connsiteX120" fmla="*/ 586633 w 607639"/>
              <a:gd name="connsiteY120" fmla="*/ 523015 h 543989"/>
              <a:gd name="connsiteX121" fmla="*/ 586633 w 607639"/>
              <a:gd name="connsiteY121" fmla="*/ 167337 h 543989"/>
              <a:gd name="connsiteX122" fmla="*/ 384941 w 607639"/>
              <a:gd name="connsiteY122" fmla="*/ 62731 h 543989"/>
              <a:gd name="connsiteX123" fmla="*/ 359752 w 607639"/>
              <a:gd name="connsiteY123" fmla="*/ 146451 h 543989"/>
              <a:gd name="connsiteX124" fmla="*/ 583073 w 607639"/>
              <a:gd name="connsiteY124" fmla="*/ 146451 h 543989"/>
              <a:gd name="connsiteX125" fmla="*/ 557884 w 607639"/>
              <a:gd name="connsiteY125" fmla="*/ 62731 h 543989"/>
              <a:gd name="connsiteX126" fmla="*/ 377108 w 607639"/>
              <a:gd name="connsiteY126" fmla="*/ 41845 h 543989"/>
              <a:gd name="connsiteX127" fmla="*/ 565717 w 607639"/>
              <a:gd name="connsiteY127" fmla="*/ 41845 h 543989"/>
              <a:gd name="connsiteX128" fmla="*/ 575774 w 607639"/>
              <a:gd name="connsiteY128" fmla="*/ 49311 h 543989"/>
              <a:gd name="connsiteX129" fmla="*/ 607194 w 607639"/>
              <a:gd name="connsiteY129" fmla="*/ 153916 h 543989"/>
              <a:gd name="connsiteX130" fmla="*/ 607194 w 607639"/>
              <a:gd name="connsiteY130" fmla="*/ 154272 h 543989"/>
              <a:gd name="connsiteX131" fmla="*/ 607461 w 607639"/>
              <a:gd name="connsiteY131" fmla="*/ 155783 h 543989"/>
              <a:gd name="connsiteX132" fmla="*/ 607550 w 607639"/>
              <a:gd name="connsiteY132" fmla="*/ 156583 h 543989"/>
              <a:gd name="connsiteX133" fmla="*/ 607639 w 607639"/>
              <a:gd name="connsiteY133" fmla="*/ 156938 h 543989"/>
              <a:gd name="connsiteX134" fmla="*/ 607639 w 607639"/>
              <a:gd name="connsiteY134" fmla="*/ 533502 h 543989"/>
              <a:gd name="connsiteX135" fmla="*/ 597136 w 607639"/>
              <a:gd name="connsiteY135" fmla="*/ 543989 h 543989"/>
              <a:gd name="connsiteX136" fmla="*/ 523794 w 607639"/>
              <a:gd name="connsiteY136" fmla="*/ 543989 h 543989"/>
              <a:gd name="connsiteX137" fmla="*/ 513291 w 607639"/>
              <a:gd name="connsiteY137" fmla="*/ 533502 h 543989"/>
              <a:gd name="connsiteX138" fmla="*/ 513291 w 607639"/>
              <a:gd name="connsiteY138" fmla="*/ 449781 h 543989"/>
              <a:gd name="connsiteX139" fmla="*/ 471457 w 607639"/>
              <a:gd name="connsiteY139" fmla="*/ 407921 h 543989"/>
              <a:gd name="connsiteX140" fmla="*/ 429534 w 607639"/>
              <a:gd name="connsiteY140" fmla="*/ 449781 h 543989"/>
              <a:gd name="connsiteX141" fmla="*/ 429534 w 607639"/>
              <a:gd name="connsiteY141" fmla="*/ 533502 h 543989"/>
              <a:gd name="connsiteX142" fmla="*/ 419031 w 607639"/>
              <a:gd name="connsiteY142" fmla="*/ 543989 h 543989"/>
              <a:gd name="connsiteX143" fmla="*/ 345689 w 607639"/>
              <a:gd name="connsiteY143" fmla="*/ 543989 h 543989"/>
              <a:gd name="connsiteX144" fmla="*/ 335186 w 607639"/>
              <a:gd name="connsiteY144" fmla="*/ 533502 h 543989"/>
              <a:gd name="connsiteX145" fmla="*/ 335186 w 607639"/>
              <a:gd name="connsiteY145" fmla="*/ 156938 h 543989"/>
              <a:gd name="connsiteX146" fmla="*/ 335275 w 607639"/>
              <a:gd name="connsiteY146" fmla="*/ 156583 h 543989"/>
              <a:gd name="connsiteX147" fmla="*/ 335364 w 607639"/>
              <a:gd name="connsiteY147" fmla="*/ 155783 h 543989"/>
              <a:gd name="connsiteX148" fmla="*/ 335631 w 607639"/>
              <a:gd name="connsiteY148" fmla="*/ 154272 h 543989"/>
              <a:gd name="connsiteX149" fmla="*/ 335631 w 607639"/>
              <a:gd name="connsiteY149" fmla="*/ 153916 h 543989"/>
              <a:gd name="connsiteX150" fmla="*/ 367140 w 607639"/>
              <a:gd name="connsiteY150" fmla="*/ 49311 h 543989"/>
              <a:gd name="connsiteX151" fmla="*/ 377108 w 607639"/>
              <a:gd name="connsiteY151" fmla="*/ 41845 h 543989"/>
              <a:gd name="connsiteX152" fmla="*/ 136191 w 607639"/>
              <a:gd name="connsiteY152" fmla="*/ 26573 h 543989"/>
              <a:gd name="connsiteX153" fmla="*/ 33291 w 607639"/>
              <a:gd name="connsiteY153" fmla="*/ 146462 h 543989"/>
              <a:gd name="connsiteX154" fmla="*/ 239181 w 607639"/>
              <a:gd name="connsiteY154" fmla="*/ 146462 h 543989"/>
              <a:gd name="connsiteX155" fmla="*/ 136191 w 607639"/>
              <a:gd name="connsiteY155" fmla="*/ 0 h 543989"/>
              <a:gd name="connsiteX156" fmla="*/ 144114 w 607639"/>
              <a:gd name="connsiteY156" fmla="*/ 3644 h 543989"/>
              <a:gd name="connsiteX157" fmla="*/ 269890 w 607639"/>
              <a:gd name="connsiteY157" fmla="*/ 150106 h 543989"/>
              <a:gd name="connsiteX158" fmla="*/ 270424 w 607639"/>
              <a:gd name="connsiteY158" fmla="*/ 150817 h 543989"/>
              <a:gd name="connsiteX159" fmla="*/ 270691 w 607639"/>
              <a:gd name="connsiteY159" fmla="*/ 151172 h 543989"/>
              <a:gd name="connsiteX160" fmla="*/ 271493 w 607639"/>
              <a:gd name="connsiteY160" fmla="*/ 152772 h 543989"/>
              <a:gd name="connsiteX161" fmla="*/ 271671 w 607639"/>
              <a:gd name="connsiteY161" fmla="*/ 153127 h 543989"/>
              <a:gd name="connsiteX162" fmla="*/ 272116 w 607639"/>
              <a:gd name="connsiteY162" fmla="*/ 154549 h 543989"/>
              <a:gd name="connsiteX163" fmla="*/ 272205 w 607639"/>
              <a:gd name="connsiteY163" fmla="*/ 155083 h 543989"/>
              <a:gd name="connsiteX164" fmla="*/ 272383 w 607639"/>
              <a:gd name="connsiteY164" fmla="*/ 156860 h 543989"/>
              <a:gd name="connsiteX165" fmla="*/ 272383 w 607639"/>
              <a:gd name="connsiteY165" fmla="*/ 156949 h 543989"/>
              <a:gd name="connsiteX166" fmla="*/ 272383 w 607639"/>
              <a:gd name="connsiteY166" fmla="*/ 533502 h 543989"/>
              <a:gd name="connsiteX167" fmla="*/ 261968 w 607639"/>
              <a:gd name="connsiteY167" fmla="*/ 543989 h 543989"/>
              <a:gd name="connsiteX168" fmla="*/ 188621 w 607639"/>
              <a:gd name="connsiteY168" fmla="*/ 543989 h 543989"/>
              <a:gd name="connsiteX169" fmla="*/ 178117 w 607639"/>
              <a:gd name="connsiteY169" fmla="*/ 533502 h 543989"/>
              <a:gd name="connsiteX170" fmla="*/ 178117 w 607639"/>
              <a:gd name="connsiteY170" fmla="*/ 449784 h 543989"/>
              <a:gd name="connsiteX171" fmla="*/ 136191 w 607639"/>
              <a:gd name="connsiteY171" fmla="*/ 407925 h 543989"/>
              <a:gd name="connsiteX172" fmla="*/ 94266 w 607639"/>
              <a:gd name="connsiteY172" fmla="*/ 449784 h 543989"/>
              <a:gd name="connsiteX173" fmla="*/ 94266 w 607639"/>
              <a:gd name="connsiteY173" fmla="*/ 533502 h 543989"/>
              <a:gd name="connsiteX174" fmla="*/ 83851 w 607639"/>
              <a:gd name="connsiteY174" fmla="*/ 543989 h 543989"/>
              <a:gd name="connsiteX175" fmla="*/ 10503 w 607639"/>
              <a:gd name="connsiteY175" fmla="*/ 543989 h 543989"/>
              <a:gd name="connsiteX176" fmla="*/ 0 w 607639"/>
              <a:gd name="connsiteY176" fmla="*/ 533502 h 543989"/>
              <a:gd name="connsiteX177" fmla="*/ 0 w 607639"/>
              <a:gd name="connsiteY177" fmla="*/ 156949 h 543989"/>
              <a:gd name="connsiteX178" fmla="*/ 0 w 607639"/>
              <a:gd name="connsiteY178" fmla="*/ 156860 h 543989"/>
              <a:gd name="connsiteX179" fmla="*/ 178 w 607639"/>
              <a:gd name="connsiteY179" fmla="*/ 155083 h 543989"/>
              <a:gd name="connsiteX180" fmla="*/ 267 w 607639"/>
              <a:gd name="connsiteY180" fmla="*/ 154549 h 543989"/>
              <a:gd name="connsiteX181" fmla="*/ 712 w 607639"/>
              <a:gd name="connsiteY181" fmla="*/ 153127 h 543989"/>
              <a:gd name="connsiteX182" fmla="*/ 890 w 607639"/>
              <a:gd name="connsiteY182" fmla="*/ 152772 h 543989"/>
              <a:gd name="connsiteX183" fmla="*/ 1691 w 607639"/>
              <a:gd name="connsiteY183" fmla="*/ 151172 h 543989"/>
              <a:gd name="connsiteX184" fmla="*/ 2047 w 607639"/>
              <a:gd name="connsiteY184" fmla="*/ 150817 h 543989"/>
              <a:gd name="connsiteX185" fmla="*/ 2492 w 607639"/>
              <a:gd name="connsiteY185" fmla="*/ 150106 h 543989"/>
              <a:gd name="connsiteX186" fmla="*/ 128269 w 607639"/>
              <a:gd name="connsiteY186" fmla="*/ 3644 h 543989"/>
              <a:gd name="connsiteX187" fmla="*/ 136191 w 607639"/>
              <a:gd name="connsiteY187" fmla="*/ 0 h 54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607639" h="543989">
                <a:moveTo>
                  <a:pt x="502894" y="313800"/>
                </a:moveTo>
                <a:lnTo>
                  <a:pt x="502894" y="355654"/>
                </a:lnTo>
                <a:lnTo>
                  <a:pt x="544721" y="355654"/>
                </a:lnTo>
                <a:lnTo>
                  <a:pt x="544721" y="313800"/>
                </a:lnTo>
                <a:close/>
                <a:moveTo>
                  <a:pt x="398104" y="313800"/>
                </a:moveTo>
                <a:lnTo>
                  <a:pt x="398104" y="355654"/>
                </a:lnTo>
                <a:lnTo>
                  <a:pt x="439931" y="355654"/>
                </a:lnTo>
                <a:lnTo>
                  <a:pt x="439931" y="313800"/>
                </a:lnTo>
                <a:close/>
                <a:moveTo>
                  <a:pt x="167606" y="313800"/>
                </a:moveTo>
                <a:lnTo>
                  <a:pt x="167606" y="355654"/>
                </a:lnTo>
                <a:lnTo>
                  <a:pt x="209496" y="355654"/>
                </a:lnTo>
                <a:lnTo>
                  <a:pt x="209496" y="313800"/>
                </a:lnTo>
                <a:close/>
                <a:moveTo>
                  <a:pt x="62834" y="313800"/>
                </a:moveTo>
                <a:lnTo>
                  <a:pt x="62834" y="355654"/>
                </a:lnTo>
                <a:lnTo>
                  <a:pt x="104759" y="355654"/>
                </a:lnTo>
                <a:lnTo>
                  <a:pt x="104759" y="313800"/>
                </a:lnTo>
                <a:close/>
                <a:moveTo>
                  <a:pt x="492392" y="292917"/>
                </a:moveTo>
                <a:lnTo>
                  <a:pt x="555222" y="292917"/>
                </a:lnTo>
                <a:cubicBezTo>
                  <a:pt x="561007" y="292917"/>
                  <a:pt x="565723" y="297538"/>
                  <a:pt x="565723" y="303314"/>
                </a:cubicBezTo>
                <a:lnTo>
                  <a:pt x="565723" y="366140"/>
                </a:lnTo>
                <a:cubicBezTo>
                  <a:pt x="565723" y="371916"/>
                  <a:pt x="561007" y="376537"/>
                  <a:pt x="555222" y="376537"/>
                </a:cubicBezTo>
                <a:lnTo>
                  <a:pt x="492392" y="376537"/>
                </a:lnTo>
                <a:cubicBezTo>
                  <a:pt x="486608" y="376537"/>
                  <a:pt x="481891" y="371916"/>
                  <a:pt x="481891" y="366140"/>
                </a:cubicBezTo>
                <a:lnTo>
                  <a:pt x="481891" y="303314"/>
                </a:lnTo>
                <a:cubicBezTo>
                  <a:pt x="481891" y="297538"/>
                  <a:pt x="486608" y="292917"/>
                  <a:pt x="492392" y="292917"/>
                </a:cubicBezTo>
                <a:close/>
                <a:moveTo>
                  <a:pt x="387603" y="292917"/>
                </a:moveTo>
                <a:lnTo>
                  <a:pt x="450433" y="292917"/>
                </a:lnTo>
                <a:cubicBezTo>
                  <a:pt x="456217" y="292917"/>
                  <a:pt x="460934" y="297538"/>
                  <a:pt x="460934" y="303314"/>
                </a:cubicBezTo>
                <a:lnTo>
                  <a:pt x="460934" y="366140"/>
                </a:lnTo>
                <a:cubicBezTo>
                  <a:pt x="460934" y="371916"/>
                  <a:pt x="456217" y="376537"/>
                  <a:pt x="450433" y="376537"/>
                </a:cubicBezTo>
                <a:lnTo>
                  <a:pt x="387603" y="376537"/>
                </a:lnTo>
                <a:cubicBezTo>
                  <a:pt x="381818" y="376537"/>
                  <a:pt x="377102" y="371916"/>
                  <a:pt x="377102" y="366140"/>
                </a:cubicBezTo>
                <a:lnTo>
                  <a:pt x="377102" y="303314"/>
                </a:lnTo>
                <a:cubicBezTo>
                  <a:pt x="377102" y="297538"/>
                  <a:pt x="381818" y="292917"/>
                  <a:pt x="387603" y="292917"/>
                </a:cubicBezTo>
                <a:close/>
                <a:moveTo>
                  <a:pt x="157200" y="292917"/>
                </a:moveTo>
                <a:lnTo>
                  <a:pt x="219991" y="292917"/>
                </a:lnTo>
                <a:cubicBezTo>
                  <a:pt x="225772" y="292917"/>
                  <a:pt x="230397" y="297538"/>
                  <a:pt x="230397" y="303314"/>
                </a:cubicBezTo>
                <a:lnTo>
                  <a:pt x="230397" y="366140"/>
                </a:lnTo>
                <a:cubicBezTo>
                  <a:pt x="230397" y="371916"/>
                  <a:pt x="225772" y="376537"/>
                  <a:pt x="219991" y="376537"/>
                </a:cubicBezTo>
                <a:lnTo>
                  <a:pt x="157200" y="376537"/>
                </a:lnTo>
                <a:cubicBezTo>
                  <a:pt x="151419" y="376537"/>
                  <a:pt x="146706" y="371916"/>
                  <a:pt x="146706" y="366140"/>
                </a:cubicBezTo>
                <a:lnTo>
                  <a:pt x="146706" y="303314"/>
                </a:lnTo>
                <a:cubicBezTo>
                  <a:pt x="146706" y="297538"/>
                  <a:pt x="151419" y="292917"/>
                  <a:pt x="157200" y="292917"/>
                </a:cubicBezTo>
                <a:close/>
                <a:moveTo>
                  <a:pt x="52419" y="292917"/>
                </a:moveTo>
                <a:lnTo>
                  <a:pt x="115262" y="292917"/>
                </a:lnTo>
                <a:cubicBezTo>
                  <a:pt x="121048" y="292917"/>
                  <a:pt x="125677" y="297538"/>
                  <a:pt x="125677" y="303314"/>
                </a:cubicBezTo>
                <a:lnTo>
                  <a:pt x="125677" y="366140"/>
                </a:lnTo>
                <a:cubicBezTo>
                  <a:pt x="125677" y="371916"/>
                  <a:pt x="121048" y="376537"/>
                  <a:pt x="115262" y="376537"/>
                </a:cubicBezTo>
                <a:lnTo>
                  <a:pt x="52419" y="376537"/>
                </a:lnTo>
                <a:cubicBezTo>
                  <a:pt x="46633" y="376537"/>
                  <a:pt x="41916" y="371916"/>
                  <a:pt x="41916" y="366140"/>
                </a:cubicBezTo>
                <a:lnTo>
                  <a:pt x="41916" y="303314"/>
                </a:lnTo>
                <a:cubicBezTo>
                  <a:pt x="41916" y="297538"/>
                  <a:pt x="46633" y="292917"/>
                  <a:pt x="52419" y="292917"/>
                </a:cubicBezTo>
                <a:close/>
                <a:moveTo>
                  <a:pt x="502894" y="209152"/>
                </a:moveTo>
                <a:lnTo>
                  <a:pt x="502894" y="251006"/>
                </a:lnTo>
                <a:lnTo>
                  <a:pt x="544721" y="251006"/>
                </a:lnTo>
                <a:lnTo>
                  <a:pt x="544721" y="209152"/>
                </a:lnTo>
                <a:close/>
                <a:moveTo>
                  <a:pt x="398104" y="209152"/>
                </a:moveTo>
                <a:lnTo>
                  <a:pt x="398104" y="251006"/>
                </a:lnTo>
                <a:lnTo>
                  <a:pt x="439931" y="251006"/>
                </a:lnTo>
                <a:lnTo>
                  <a:pt x="439931" y="209152"/>
                </a:lnTo>
                <a:close/>
                <a:moveTo>
                  <a:pt x="167606" y="209152"/>
                </a:moveTo>
                <a:lnTo>
                  <a:pt x="167606" y="251006"/>
                </a:lnTo>
                <a:lnTo>
                  <a:pt x="209496" y="251006"/>
                </a:lnTo>
                <a:lnTo>
                  <a:pt x="209496" y="209152"/>
                </a:lnTo>
                <a:close/>
                <a:moveTo>
                  <a:pt x="62834" y="209152"/>
                </a:moveTo>
                <a:lnTo>
                  <a:pt x="62834" y="251006"/>
                </a:lnTo>
                <a:lnTo>
                  <a:pt x="104759" y="251006"/>
                </a:lnTo>
                <a:lnTo>
                  <a:pt x="104759" y="209152"/>
                </a:lnTo>
                <a:close/>
                <a:moveTo>
                  <a:pt x="492392" y="188269"/>
                </a:moveTo>
                <a:lnTo>
                  <a:pt x="555222" y="188269"/>
                </a:lnTo>
                <a:cubicBezTo>
                  <a:pt x="561007" y="188269"/>
                  <a:pt x="565723" y="192890"/>
                  <a:pt x="565723" y="198666"/>
                </a:cubicBezTo>
                <a:lnTo>
                  <a:pt x="565723" y="261492"/>
                </a:lnTo>
                <a:cubicBezTo>
                  <a:pt x="565723" y="267268"/>
                  <a:pt x="561007" y="271889"/>
                  <a:pt x="555222" y="271889"/>
                </a:cubicBezTo>
                <a:lnTo>
                  <a:pt x="492392" y="271889"/>
                </a:lnTo>
                <a:cubicBezTo>
                  <a:pt x="486608" y="271889"/>
                  <a:pt x="481891" y="267268"/>
                  <a:pt x="481891" y="261492"/>
                </a:cubicBezTo>
                <a:lnTo>
                  <a:pt x="481891" y="198666"/>
                </a:lnTo>
                <a:cubicBezTo>
                  <a:pt x="481891" y="192890"/>
                  <a:pt x="486608" y="188269"/>
                  <a:pt x="492392" y="188269"/>
                </a:cubicBezTo>
                <a:close/>
                <a:moveTo>
                  <a:pt x="387603" y="188269"/>
                </a:moveTo>
                <a:lnTo>
                  <a:pt x="450433" y="188269"/>
                </a:lnTo>
                <a:cubicBezTo>
                  <a:pt x="456217" y="188269"/>
                  <a:pt x="460934" y="192890"/>
                  <a:pt x="460934" y="198666"/>
                </a:cubicBezTo>
                <a:lnTo>
                  <a:pt x="460934" y="261492"/>
                </a:lnTo>
                <a:cubicBezTo>
                  <a:pt x="460934" y="267268"/>
                  <a:pt x="456217" y="271889"/>
                  <a:pt x="450433" y="271889"/>
                </a:cubicBezTo>
                <a:lnTo>
                  <a:pt x="387603" y="271889"/>
                </a:lnTo>
                <a:cubicBezTo>
                  <a:pt x="381818" y="271889"/>
                  <a:pt x="377102" y="267268"/>
                  <a:pt x="377102" y="261492"/>
                </a:cubicBezTo>
                <a:lnTo>
                  <a:pt x="377102" y="198666"/>
                </a:lnTo>
                <a:cubicBezTo>
                  <a:pt x="377102" y="192890"/>
                  <a:pt x="381818" y="188269"/>
                  <a:pt x="387603" y="188269"/>
                </a:cubicBezTo>
                <a:close/>
                <a:moveTo>
                  <a:pt x="157200" y="188269"/>
                </a:moveTo>
                <a:lnTo>
                  <a:pt x="219991" y="188269"/>
                </a:lnTo>
                <a:cubicBezTo>
                  <a:pt x="225772" y="188269"/>
                  <a:pt x="230397" y="192890"/>
                  <a:pt x="230397" y="198666"/>
                </a:cubicBezTo>
                <a:lnTo>
                  <a:pt x="230397" y="261492"/>
                </a:lnTo>
                <a:cubicBezTo>
                  <a:pt x="230397" y="267268"/>
                  <a:pt x="225772" y="271889"/>
                  <a:pt x="219991" y="271889"/>
                </a:cubicBezTo>
                <a:lnTo>
                  <a:pt x="157200" y="271889"/>
                </a:lnTo>
                <a:cubicBezTo>
                  <a:pt x="151419" y="271889"/>
                  <a:pt x="146706" y="267268"/>
                  <a:pt x="146706" y="261492"/>
                </a:cubicBezTo>
                <a:lnTo>
                  <a:pt x="146706" y="198666"/>
                </a:lnTo>
                <a:cubicBezTo>
                  <a:pt x="146706" y="192890"/>
                  <a:pt x="151419" y="188269"/>
                  <a:pt x="157200" y="188269"/>
                </a:cubicBezTo>
                <a:close/>
                <a:moveTo>
                  <a:pt x="52419" y="188269"/>
                </a:moveTo>
                <a:lnTo>
                  <a:pt x="115262" y="188269"/>
                </a:lnTo>
                <a:cubicBezTo>
                  <a:pt x="121048" y="188269"/>
                  <a:pt x="125677" y="192890"/>
                  <a:pt x="125677" y="198666"/>
                </a:cubicBezTo>
                <a:lnTo>
                  <a:pt x="125677" y="261492"/>
                </a:lnTo>
                <a:cubicBezTo>
                  <a:pt x="125677" y="267268"/>
                  <a:pt x="121048" y="271889"/>
                  <a:pt x="115262" y="271889"/>
                </a:cubicBezTo>
                <a:lnTo>
                  <a:pt x="52419" y="271889"/>
                </a:lnTo>
                <a:cubicBezTo>
                  <a:pt x="46633" y="271889"/>
                  <a:pt x="41916" y="267268"/>
                  <a:pt x="41916" y="261492"/>
                </a:cubicBezTo>
                <a:lnTo>
                  <a:pt x="41916" y="198666"/>
                </a:lnTo>
                <a:cubicBezTo>
                  <a:pt x="41916" y="192890"/>
                  <a:pt x="46633" y="188269"/>
                  <a:pt x="52419" y="188269"/>
                </a:cubicBezTo>
                <a:close/>
                <a:moveTo>
                  <a:pt x="20918" y="167347"/>
                </a:moveTo>
                <a:lnTo>
                  <a:pt x="20918" y="523015"/>
                </a:lnTo>
                <a:lnTo>
                  <a:pt x="73347" y="523015"/>
                </a:lnTo>
                <a:lnTo>
                  <a:pt x="73347" y="449784"/>
                </a:lnTo>
                <a:cubicBezTo>
                  <a:pt x="73347" y="415213"/>
                  <a:pt x="101565" y="387040"/>
                  <a:pt x="136191" y="387040"/>
                </a:cubicBezTo>
                <a:cubicBezTo>
                  <a:pt x="170907" y="387040"/>
                  <a:pt x="199035" y="415213"/>
                  <a:pt x="199035" y="449784"/>
                </a:cubicBezTo>
                <a:lnTo>
                  <a:pt x="199035" y="523015"/>
                </a:lnTo>
                <a:lnTo>
                  <a:pt x="251464" y="523015"/>
                </a:lnTo>
                <a:lnTo>
                  <a:pt x="251464" y="167347"/>
                </a:lnTo>
                <a:close/>
                <a:moveTo>
                  <a:pt x="356192" y="167337"/>
                </a:moveTo>
                <a:lnTo>
                  <a:pt x="356192" y="523015"/>
                </a:lnTo>
                <a:lnTo>
                  <a:pt x="408528" y="523015"/>
                </a:lnTo>
                <a:lnTo>
                  <a:pt x="408528" y="449781"/>
                </a:lnTo>
                <a:cubicBezTo>
                  <a:pt x="408528" y="415209"/>
                  <a:pt x="436744" y="387036"/>
                  <a:pt x="471457" y="387036"/>
                </a:cubicBezTo>
                <a:cubicBezTo>
                  <a:pt x="506081" y="387036"/>
                  <a:pt x="534297" y="415209"/>
                  <a:pt x="534297" y="449781"/>
                </a:cubicBezTo>
                <a:lnTo>
                  <a:pt x="534297" y="523015"/>
                </a:lnTo>
                <a:lnTo>
                  <a:pt x="586633" y="523015"/>
                </a:lnTo>
                <a:lnTo>
                  <a:pt x="586633" y="167337"/>
                </a:lnTo>
                <a:close/>
                <a:moveTo>
                  <a:pt x="384941" y="62731"/>
                </a:moveTo>
                <a:lnTo>
                  <a:pt x="359752" y="146451"/>
                </a:lnTo>
                <a:lnTo>
                  <a:pt x="583073" y="146451"/>
                </a:lnTo>
                <a:lnTo>
                  <a:pt x="557884" y="62731"/>
                </a:lnTo>
                <a:close/>
                <a:moveTo>
                  <a:pt x="377108" y="41845"/>
                </a:moveTo>
                <a:lnTo>
                  <a:pt x="565717" y="41845"/>
                </a:lnTo>
                <a:cubicBezTo>
                  <a:pt x="570345" y="41845"/>
                  <a:pt x="574439" y="44867"/>
                  <a:pt x="575774" y="49311"/>
                </a:cubicBezTo>
                <a:lnTo>
                  <a:pt x="607194" y="153916"/>
                </a:lnTo>
                <a:cubicBezTo>
                  <a:pt x="607194" y="154005"/>
                  <a:pt x="607194" y="154183"/>
                  <a:pt x="607194" y="154272"/>
                </a:cubicBezTo>
                <a:cubicBezTo>
                  <a:pt x="607372" y="154716"/>
                  <a:pt x="607461" y="155250"/>
                  <a:pt x="607461" y="155783"/>
                </a:cubicBezTo>
                <a:cubicBezTo>
                  <a:pt x="607550" y="156049"/>
                  <a:pt x="607550" y="156316"/>
                  <a:pt x="607550" y="156583"/>
                </a:cubicBezTo>
                <a:cubicBezTo>
                  <a:pt x="607550" y="156672"/>
                  <a:pt x="607639" y="156760"/>
                  <a:pt x="607639" y="156938"/>
                </a:cubicBezTo>
                <a:lnTo>
                  <a:pt x="607639" y="533502"/>
                </a:lnTo>
                <a:cubicBezTo>
                  <a:pt x="607639" y="539279"/>
                  <a:pt x="602922" y="543989"/>
                  <a:pt x="597136" y="543989"/>
                </a:cubicBezTo>
                <a:lnTo>
                  <a:pt x="523794" y="543989"/>
                </a:lnTo>
                <a:cubicBezTo>
                  <a:pt x="518008" y="543989"/>
                  <a:pt x="513291" y="539279"/>
                  <a:pt x="513291" y="533502"/>
                </a:cubicBezTo>
                <a:lnTo>
                  <a:pt x="513291" y="449781"/>
                </a:lnTo>
                <a:cubicBezTo>
                  <a:pt x="513291" y="426674"/>
                  <a:pt x="494510" y="407921"/>
                  <a:pt x="471457" y="407921"/>
                </a:cubicBezTo>
                <a:cubicBezTo>
                  <a:pt x="448315" y="407921"/>
                  <a:pt x="429534" y="426674"/>
                  <a:pt x="429534" y="449781"/>
                </a:cubicBezTo>
                <a:lnTo>
                  <a:pt x="429534" y="533502"/>
                </a:lnTo>
                <a:cubicBezTo>
                  <a:pt x="429534" y="539279"/>
                  <a:pt x="424817" y="543989"/>
                  <a:pt x="419031" y="543989"/>
                </a:cubicBezTo>
                <a:lnTo>
                  <a:pt x="345689" y="543989"/>
                </a:lnTo>
                <a:cubicBezTo>
                  <a:pt x="339903" y="543989"/>
                  <a:pt x="335186" y="539279"/>
                  <a:pt x="335186" y="533502"/>
                </a:cubicBezTo>
                <a:lnTo>
                  <a:pt x="335186" y="156938"/>
                </a:lnTo>
                <a:cubicBezTo>
                  <a:pt x="335186" y="156760"/>
                  <a:pt x="335275" y="156672"/>
                  <a:pt x="335275" y="156583"/>
                </a:cubicBezTo>
                <a:cubicBezTo>
                  <a:pt x="335275" y="156316"/>
                  <a:pt x="335275" y="156049"/>
                  <a:pt x="335364" y="155783"/>
                </a:cubicBezTo>
                <a:cubicBezTo>
                  <a:pt x="335364" y="155250"/>
                  <a:pt x="335453" y="154716"/>
                  <a:pt x="335631" y="154272"/>
                </a:cubicBezTo>
                <a:cubicBezTo>
                  <a:pt x="335631" y="154183"/>
                  <a:pt x="335631" y="154005"/>
                  <a:pt x="335631" y="153916"/>
                </a:cubicBezTo>
                <a:lnTo>
                  <a:pt x="367140" y="49311"/>
                </a:lnTo>
                <a:cubicBezTo>
                  <a:pt x="368386" y="44867"/>
                  <a:pt x="372480" y="41845"/>
                  <a:pt x="377108" y="41845"/>
                </a:cubicBezTo>
                <a:close/>
                <a:moveTo>
                  <a:pt x="136191" y="26573"/>
                </a:moveTo>
                <a:lnTo>
                  <a:pt x="33291" y="146462"/>
                </a:lnTo>
                <a:lnTo>
                  <a:pt x="239181" y="146462"/>
                </a:lnTo>
                <a:close/>
                <a:moveTo>
                  <a:pt x="136191" y="0"/>
                </a:moveTo>
                <a:cubicBezTo>
                  <a:pt x="139218" y="0"/>
                  <a:pt x="142155" y="1333"/>
                  <a:pt x="144114" y="3644"/>
                </a:cubicBezTo>
                <a:lnTo>
                  <a:pt x="269890" y="150106"/>
                </a:lnTo>
                <a:cubicBezTo>
                  <a:pt x="270068" y="150284"/>
                  <a:pt x="270246" y="150550"/>
                  <a:pt x="270424" y="150817"/>
                </a:cubicBezTo>
                <a:cubicBezTo>
                  <a:pt x="270513" y="150906"/>
                  <a:pt x="270602" y="151083"/>
                  <a:pt x="270691" y="151172"/>
                </a:cubicBezTo>
                <a:cubicBezTo>
                  <a:pt x="271048" y="151705"/>
                  <a:pt x="271315" y="152239"/>
                  <a:pt x="271493" y="152772"/>
                </a:cubicBezTo>
                <a:cubicBezTo>
                  <a:pt x="271582" y="152861"/>
                  <a:pt x="271582" y="153039"/>
                  <a:pt x="271671" y="153127"/>
                </a:cubicBezTo>
                <a:cubicBezTo>
                  <a:pt x="271849" y="153572"/>
                  <a:pt x="272027" y="154016"/>
                  <a:pt x="272116" y="154549"/>
                </a:cubicBezTo>
                <a:cubicBezTo>
                  <a:pt x="272116" y="154727"/>
                  <a:pt x="272205" y="154905"/>
                  <a:pt x="272205" y="155083"/>
                </a:cubicBezTo>
                <a:cubicBezTo>
                  <a:pt x="272294" y="155705"/>
                  <a:pt x="272383" y="156238"/>
                  <a:pt x="272383" y="156860"/>
                </a:cubicBezTo>
                <a:cubicBezTo>
                  <a:pt x="272383" y="156860"/>
                  <a:pt x="272383" y="156860"/>
                  <a:pt x="272383" y="156949"/>
                </a:cubicBezTo>
                <a:lnTo>
                  <a:pt x="272383" y="533502"/>
                </a:lnTo>
                <a:cubicBezTo>
                  <a:pt x="272383" y="539279"/>
                  <a:pt x="267754" y="543989"/>
                  <a:pt x="261968" y="543989"/>
                </a:cubicBezTo>
                <a:lnTo>
                  <a:pt x="188621" y="543989"/>
                </a:lnTo>
                <a:cubicBezTo>
                  <a:pt x="182835" y="543989"/>
                  <a:pt x="178117" y="539279"/>
                  <a:pt x="178117" y="533502"/>
                </a:cubicBezTo>
                <a:lnTo>
                  <a:pt x="178117" y="449784"/>
                </a:lnTo>
                <a:cubicBezTo>
                  <a:pt x="178117" y="426677"/>
                  <a:pt x="159335" y="407925"/>
                  <a:pt x="136191" y="407925"/>
                </a:cubicBezTo>
                <a:cubicBezTo>
                  <a:pt x="113137" y="407925"/>
                  <a:pt x="94266" y="426677"/>
                  <a:pt x="94266" y="449784"/>
                </a:cubicBezTo>
                <a:lnTo>
                  <a:pt x="94266" y="533502"/>
                </a:lnTo>
                <a:cubicBezTo>
                  <a:pt x="94266" y="539279"/>
                  <a:pt x="89637" y="543989"/>
                  <a:pt x="83851" y="543989"/>
                </a:cubicBezTo>
                <a:lnTo>
                  <a:pt x="10503" y="543989"/>
                </a:lnTo>
                <a:cubicBezTo>
                  <a:pt x="4717" y="543989"/>
                  <a:pt x="0" y="539279"/>
                  <a:pt x="0" y="533502"/>
                </a:cubicBezTo>
                <a:lnTo>
                  <a:pt x="0" y="156949"/>
                </a:lnTo>
                <a:cubicBezTo>
                  <a:pt x="0" y="156860"/>
                  <a:pt x="0" y="156860"/>
                  <a:pt x="0" y="156860"/>
                </a:cubicBezTo>
                <a:cubicBezTo>
                  <a:pt x="0" y="156238"/>
                  <a:pt x="89" y="155705"/>
                  <a:pt x="178" y="155083"/>
                </a:cubicBezTo>
                <a:cubicBezTo>
                  <a:pt x="178" y="154905"/>
                  <a:pt x="267" y="154727"/>
                  <a:pt x="267" y="154549"/>
                </a:cubicBezTo>
                <a:cubicBezTo>
                  <a:pt x="445" y="154016"/>
                  <a:pt x="534" y="153572"/>
                  <a:pt x="712" y="153127"/>
                </a:cubicBezTo>
                <a:cubicBezTo>
                  <a:pt x="801" y="153039"/>
                  <a:pt x="801" y="152861"/>
                  <a:pt x="890" y="152772"/>
                </a:cubicBezTo>
                <a:cubicBezTo>
                  <a:pt x="1068" y="152239"/>
                  <a:pt x="1424" y="151705"/>
                  <a:pt x="1691" y="151172"/>
                </a:cubicBezTo>
                <a:cubicBezTo>
                  <a:pt x="1780" y="151083"/>
                  <a:pt x="1958" y="150906"/>
                  <a:pt x="2047" y="150817"/>
                </a:cubicBezTo>
                <a:cubicBezTo>
                  <a:pt x="2136" y="150550"/>
                  <a:pt x="2314" y="150284"/>
                  <a:pt x="2492" y="150106"/>
                </a:cubicBezTo>
                <a:lnTo>
                  <a:pt x="128269" y="3644"/>
                </a:lnTo>
                <a:cubicBezTo>
                  <a:pt x="130227" y="1333"/>
                  <a:pt x="133165" y="0"/>
                  <a:pt x="136191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5EBA76">
                  <a:alpha val="44000"/>
                </a:srgbClr>
              </a:gs>
            </a:gsLst>
            <a:lin ang="5400000" scaled="1"/>
          </a:gradFill>
          <a:ln w="0">
            <a:noFill/>
          </a:ln>
        </p:spPr>
      </p:sp>
      <p:sp>
        <p:nvSpPr>
          <p:cNvPr id="53" name="complex_201398">
            <a:extLst>
              <a:ext uri="{FF2B5EF4-FFF2-40B4-BE49-F238E27FC236}">
                <a16:creationId xmlns="" xmlns:a16="http://schemas.microsoft.com/office/drawing/2014/main" id="{8F417D26-33A4-47F3-BED4-02C874D46020}"/>
              </a:ext>
            </a:extLst>
          </p:cNvPr>
          <p:cNvSpPr>
            <a:spLocks noChangeAspect="1"/>
          </p:cNvSpPr>
          <p:nvPr/>
        </p:nvSpPr>
        <p:spPr bwMode="auto">
          <a:xfrm>
            <a:off x="5494985" y="5884482"/>
            <a:ext cx="689818" cy="621885"/>
          </a:xfrm>
          <a:custGeom>
            <a:avLst/>
            <a:gdLst>
              <a:gd name="connsiteX0" fmla="*/ 10057 w 607639"/>
              <a:gd name="connsiteY0" fmla="*/ 527829 h 547799"/>
              <a:gd name="connsiteX1" fmla="*/ 597582 w 607639"/>
              <a:gd name="connsiteY1" fmla="*/ 527829 h 547799"/>
              <a:gd name="connsiteX2" fmla="*/ 607639 w 607639"/>
              <a:gd name="connsiteY2" fmla="*/ 537858 h 547799"/>
              <a:gd name="connsiteX3" fmla="*/ 597582 w 607639"/>
              <a:gd name="connsiteY3" fmla="*/ 547799 h 547799"/>
              <a:gd name="connsiteX4" fmla="*/ 10057 w 607639"/>
              <a:gd name="connsiteY4" fmla="*/ 547799 h 547799"/>
              <a:gd name="connsiteX5" fmla="*/ 0 w 607639"/>
              <a:gd name="connsiteY5" fmla="*/ 537858 h 547799"/>
              <a:gd name="connsiteX6" fmla="*/ 10057 w 607639"/>
              <a:gd name="connsiteY6" fmla="*/ 527829 h 547799"/>
              <a:gd name="connsiteX7" fmla="*/ 43168 w 607639"/>
              <a:gd name="connsiteY7" fmla="*/ 443463 h 547799"/>
              <a:gd name="connsiteX8" fmla="*/ 41121 w 607639"/>
              <a:gd name="connsiteY8" fmla="*/ 489768 h 547799"/>
              <a:gd name="connsiteX9" fmla="*/ 53314 w 607639"/>
              <a:gd name="connsiteY9" fmla="*/ 489768 h 547799"/>
              <a:gd name="connsiteX10" fmla="*/ 51267 w 607639"/>
              <a:gd name="connsiteY10" fmla="*/ 443463 h 547799"/>
              <a:gd name="connsiteX11" fmla="*/ 520764 w 607639"/>
              <a:gd name="connsiteY11" fmla="*/ 399294 h 547799"/>
              <a:gd name="connsiteX12" fmla="*/ 520764 w 607639"/>
              <a:gd name="connsiteY12" fmla="*/ 459398 h 547799"/>
              <a:gd name="connsiteX13" fmla="*/ 537858 w 607639"/>
              <a:gd name="connsiteY13" fmla="*/ 459398 h 547799"/>
              <a:gd name="connsiteX14" fmla="*/ 537858 w 607639"/>
              <a:gd name="connsiteY14" fmla="*/ 399294 h 547799"/>
              <a:gd name="connsiteX15" fmla="*/ 420372 w 607639"/>
              <a:gd name="connsiteY15" fmla="*/ 399290 h 547799"/>
              <a:gd name="connsiteX16" fmla="*/ 420372 w 607639"/>
              <a:gd name="connsiteY16" fmla="*/ 489768 h 547799"/>
              <a:gd name="connsiteX17" fmla="*/ 441733 w 607639"/>
              <a:gd name="connsiteY17" fmla="*/ 489768 h 547799"/>
              <a:gd name="connsiteX18" fmla="*/ 441733 w 607639"/>
              <a:gd name="connsiteY18" fmla="*/ 399290 h 547799"/>
              <a:gd name="connsiteX19" fmla="*/ 510704 w 607639"/>
              <a:gd name="connsiteY19" fmla="*/ 379289 h 547799"/>
              <a:gd name="connsiteX20" fmla="*/ 547919 w 607639"/>
              <a:gd name="connsiteY20" fmla="*/ 379289 h 547799"/>
              <a:gd name="connsiteX21" fmla="*/ 557890 w 607639"/>
              <a:gd name="connsiteY21" fmla="*/ 389336 h 547799"/>
              <a:gd name="connsiteX22" fmla="*/ 557890 w 607639"/>
              <a:gd name="connsiteY22" fmla="*/ 469445 h 547799"/>
              <a:gd name="connsiteX23" fmla="*/ 547919 w 607639"/>
              <a:gd name="connsiteY23" fmla="*/ 479492 h 547799"/>
              <a:gd name="connsiteX24" fmla="*/ 510704 w 607639"/>
              <a:gd name="connsiteY24" fmla="*/ 479492 h 547799"/>
              <a:gd name="connsiteX25" fmla="*/ 500732 w 607639"/>
              <a:gd name="connsiteY25" fmla="*/ 469445 h 547799"/>
              <a:gd name="connsiteX26" fmla="*/ 500732 w 607639"/>
              <a:gd name="connsiteY26" fmla="*/ 389336 h 547799"/>
              <a:gd name="connsiteX27" fmla="*/ 510704 w 607639"/>
              <a:gd name="connsiteY27" fmla="*/ 379289 h 547799"/>
              <a:gd name="connsiteX28" fmla="*/ 520764 w 607639"/>
              <a:gd name="connsiteY28" fmla="*/ 285900 h 547799"/>
              <a:gd name="connsiteX29" fmla="*/ 520764 w 607639"/>
              <a:gd name="connsiteY29" fmla="*/ 345961 h 547799"/>
              <a:gd name="connsiteX30" fmla="*/ 537858 w 607639"/>
              <a:gd name="connsiteY30" fmla="*/ 345961 h 547799"/>
              <a:gd name="connsiteX31" fmla="*/ 537858 w 607639"/>
              <a:gd name="connsiteY31" fmla="*/ 285900 h 547799"/>
              <a:gd name="connsiteX32" fmla="*/ 451257 w 607639"/>
              <a:gd name="connsiteY32" fmla="*/ 285900 h 547799"/>
              <a:gd name="connsiteX33" fmla="*/ 451257 w 607639"/>
              <a:gd name="connsiteY33" fmla="*/ 345961 h 547799"/>
              <a:gd name="connsiteX34" fmla="*/ 468351 w 607639"/>
              <a:gd name="connsiteY34" fmla="*/ 345961 h 547799"/>
              <a:gd name="connsiteX35" fmla="*/ 468351 w 607639"/>
              <a:gd name="connsiteY35" fmla="*/ 285900 h 547799"/>
              <a:gd name="connsiteX36" fmla="*/ 510704 w 607639"/>
              <a:gd name="connsiteY36" fmla="*/ 265820 h 547799"/>
              <a:gd name="connsiteX37" fmla="*/ 547919 w 607639"/>
              <a:gd name="connsiteY37" fmla="*/ 265820 h 547799"/>
              <a:gd name="connsiteX38" fmla="*/ 557890 w 607639"/>
              <a:gd name="connsiteY38" fmla="*/ 275860 h 547799"/>
              <a:gd name="connsiteX39" fmla="*/ 557890 w 607639"/>
              <a:gd name="connsiteY39" fmla="*/ 355912 h 547799"/>
              <a:gd name="connsiteX40" fmla="*/ 547919 w 607639"/>
              <a:gd name="connsiteY40" fmla="*/ 365952 h 547799"/>
              <a:gd name="connsiteX41" fmla="*/ 510704 w 607639"/>
              <a:gd name="connsiteY41" fmla="*/ 365952 h 547799"/>
              <a:gd name="connsiteX42" fmla="*/ 500732 w 607639"/>
              <a:gd name="connsiteY42" fmla="*/ 355912 h 547799"/>
              <a:gd name="connsiteX43" fmla="*/ 500732 w 607639"/>
              <a:gd name="connsiteY43" fmla="*/ 275860 h 547799"/>
              <a:gd name="connsiteX44" fmla="*/ 510704 w 607639"/>
              <a:gd name="connsiteY44" fmla="*/ 265820 h 547799"/>
              <a:gd name="connsiteX45" fmla="*/ 441197 w 607639"/>
              <a:gd name="connsiteY45" fmla="*/ 265820 h 547799"/>
              <a:gd name="connsiteX46" fmla="*/ 478412 w 607639"/>
              <a:gd name="connsiteY46" fmla="*/ 265820 h 547799"/>
              <a:gd name="connsiteX47" fmla="*/ 488383 w 607639"/>
              <a:gd name="connsiteY47" fmla="*/ 275860 h 547799"/>
              <a:gd name="connsiteX48" fmla="*/ 488383 w 607639"/>
              <a:gd name="connsiteY48" fmla="*/ 355912 h 547799"/>
              <a:gd name="connsiteX49" fmla="*/ 478412 w 607639"/>
              <a:gd name="connsiteY49" fmla="*/ 365952 h 547799"/>
              <a:gd name="connsiteX50" fmla="*/ 441197 w 607639"/>
              <a:gd name="connsiteY50" fmla="*/ 365952 h 547799"/>
              <a:gd name="connsiteX51" fmla="*/ 431225 w 607639"/>
              <a:gd name="connsiteY51" fmla="*/ 355912 h 547799"/>
              <a:gd name="connsiteX52" fmla="*/ 431225 w 607639"/>
              <a:gd name="connsiteY52" fmla="*/ 275860 h 547799"/>
              <a:gd name="connsiteX53" fmla="*/ 441197 w 607639"/>
              <a:gd name="connsiteY53" fmla="*/ 265820 h 547799"/>
              <a:gd name="connsiteX54" fmla="*/ 123184 w 607639"/>
              <a:gd name="connsiteY54" fmla="*/ 249799 h 547799"/>
              <a:gd name="connsiteX55" fmla="*/ 108142 w 607639"/>
              <a:gd name="connsiteY55" fmla="*/ 257798 h 547799"/>
              <a:gd name="connsiteX56" fmla="*/ 138136 w 607639"/>
              <a:gd name="connsiteY56" fmla="*/ 257798 h 547799"/>
              <a:gd name="connsiteX57" fmla="*/ 123184 w 607639"/>
              <a:gd name="connsiteY57" fmla="*/ 249799 h 547799"/>
              <a:gd name="connsiteX58" fmla="*/ 290157 w 607639"/>
              <a:gd name="connsiteY58" fmla="*/ 200472 h 547799"/>
              <a:gd name="connsiteX59" fmla="*/ 243964 w 607639"/>
              <a:gd name="connsiteY59" fmla="*/ 243133 h 547799"/>
              <a:gd name="connsiteX60" fmla="*/ 237199 w 607639"/>
              <a:gd name="connsiteY60" fmla="*/ 330322 h 547799"/>
              <a:gd name="connsiteX61" fmla="*/ 251173 w 607639"/>
              <a:gd name="connsiteY61" fmla="*/ 370405 h 547799"/>
              <a:gd name="connsiteX62" fmla="*/ 280100 w 607639"/>
              <a:gd name="connsiteY62" fmla="*/ 386492 h 547799"/>
              <a:gd name="connsiteX63" fmla="*/ 280100 w 607639"/>
              <a:gd name="connsiteY63" fmla="*/ 363917 h 547799"/>
              <a:gd name="connsiteX64" fmla="*/ 290157 w 607639"/>
              <a:gd name="connsiteY64" fmla="*/ 353963 h 547799"/>
              <a:gd name="connsiteX65" fmla="*/ 300126 w 607639"/>
              <a:gd name="connsiteY65" fmla="*/ 363917 h 547799"/>
              <a:gd name="connsiteX66" fmla="*/ 300126 w 607639"/>
              <a:gd name="connsiteY66" fmla="*/ 386492 h 547799"/>
              <a:gd name="connsiteX67" fmla="*/ 329053 w 607639"/>
              <a:gd name="connsiteY67" fmla="*/ 370405 h 547799"/>
              <a:gd name="connsiteX68" fmla="*/ 343027 w 607639"/>
              <a:gd name="connsiteY68" fmla="*/ 330322 h 547799"/>
              <a:gd name="connsiteX69" fmla="*/ 336262 w 607639"/>
              <a:gd name="connsiteY69" fmla="*/ 243133 h 547799"/>
              <a:gd name="connsiteX70" fmla="*/ 290157 w 607639"/>
              <a:gd name="connsiteY70" fmla="*/ 200472 h 547799"/>
              <a:gd name="connsiteX71" fmla="*/ 520764 w 607639"/>
              <a:gd name="connsiteY71" fmla="*/ 172416 h 547799"/>
              <a:gd name="connsiteX72" fmla="*/ 520764 w 607639"/>
              <a:gd name="connsiteY72" fmla="*/ 232488 h 547799"/>
              <a:gd name="connsiteX73" fmla="*/ 537858 w 607639"/>
              <a:gd name="connsiteY73" fmla="*/ 232488 h 547799"/>
              <a:gd name="connsiteX74" fmla="*/ 537858 w 607639"/>
              <a:gd name="connsiteY74" fmla="*/ 172416 h 547799"/>
              <a:gd name="connsiteX75" fmla="*/ 451257 w 607639"/>
              <a:gd name="connsiteY75" fmla="*/ 172416 h 547799"/>
              <a:gd name="connsiteX76" fmla="*/ 451257 w 607639"/>
              <a:gd name="connsiteY76" fmla="*/ 232488 h 547799"/>
              <a:gd name="connsiteX77" fmla="*/ 468351 w 607639"/>
              <a:gd name="connsiteY77" fmla="*/ 232488 h 547799"/>
              <a:gd name="connsiteX78" fmla="*/ 468351 w 607639"/>
              <a:gd name="connsiteY78" fmla="*/ 172416 h 547799"/>
              <a:gd name="connsiteX79" fmla="*/ 510704 w 607639"/>
              <a:gd name="connsiteY79" fmla="*/ 152421 h 547799"/>
              <a:gd name="connsiteX80" fmla="*/ 547919 w 607639"/>
              <a:gd name="connsiteY80" fmla="*/ 152421 h 547799"/>
              <a:gd name="connsiteX81" fmla="*/ 557890 w 607639"/>
              <a:gd name="connsiteY81" fmla="*/ 162374 h 547799"/>
              <a:gd name="connsiteX82" fmla="*/ 557890 w 607639"/>
              <a:gd name="connsiteY82" fmla="*/ 242441 h 547799"/>
              <a:gd name="connsiteX83" fmla="*/ 547919 w 607639"/>
              <a:gd name="connsiteY83" fmla="*/ 252483 h 547799"/>
              <a:gd name="connsiteX84" fmla="*/ 510704 w 607639"/>
              <a:gd name="connsiteY84" fmla="*/ 252483 h 547799"/>
              <a:gd name="connsiteX85" fmla="*/ 500732 w 607639"/>
              <a:gd name="connsiteY85" fmla="*/ 242441 h 547799"/>
              <a:gd name="connsiteX86" fmla="*/ 500732 w 607639"/>
              <a:gd name="connsiteY86" fmla="*/ 162374 h 547799"/>
              <a:gd name="connsiteX87" fmla="*/ 510704 w 607639"/>
              <a:gd name="connsiteY87" fmla="*/ 152421 h 547799"/>
              <a:gd name="connsiteX88" fmla="*/ 441197 w 607639"/>
              <a:gd name="connsiteY88" fmla="*/ 152421 h 547799"/>
              <a:gd name="connsiteX89" fmla="*/ 478412 w 607639"/>
              <a:gd name="connsiteY89" fmla="*/ 152421 h 547799"/>
              <a:gd name="connsiteX90" fmla="*/ 488383 w 607639"/>
              <a:gd name="connsiteY90" fmla="*/ 162374 h 547799"/>
              <a:gd name="connsiteX91" fmla="*/ 488383 w 607639"/>
              <a:gd name="connsiteY91" fmla="*/ 242441 h 547799"/>
              <a:gd name="connsiteX92" fmla="*/ 478412 w 607639"/>
              <a:gd name="connsiteY92" fmla="*/ 252483 h 547799"/>
              <a:gd name="connsiteX93" fmla="*/ 441197 w 607639"/>
              <a:gd name="connsiteY93" fmla="*/ 252483 h 547799"/>
              <a:gd name="connsiteX94" fmla="*/ 431225 w 607639"/>
              <a:gd name="connsiteY94" fmla="*/ 242441 h 547799"/>
              <a:gd name="connsiteX95" fmla="*/ 431225 w 607639"/>
              <a:gd name="connsiteY95" fmla="*/ 162374 h 547799"/>
              <a:gd name="connsiteX96" fmla="*/ 441197 w 607639"/>
              <a:gd name="connsiteY96" fmla="*/ 152421 h 547799"/>
              <a:gd name="connsiteX97" fmla="*/ 420372 w 607639"/>
              <a:gd name="connsiteY97" fmla="*/ 139058 h 547799"/>
              <a:gd name="connsiteX98" fmla="*/ 420372 w 607639"/>
              <a:gd name="connsiteY98" fmla="*/ 379293 h 547799"/>
              <a:gd name="connsiteX99" fmla="*/ 451791 w 607639"/>
              <a:gd name="connsiteY99" fmla="*/ 379293 h 547799"/>
              <a:gd name="connsiteX100" fmla="*/ 461849 w 607639"/>
              <a:gd name="connsiteY100" fmla="*/ 389336 h 547799"/>
              <a:gd name="connsiteX101" fmla="*/ 461849 w 607639"/>
              <a:gd name="connsiteY101" fmla="*/ 489768 h 547799"/>
              <a:gd name="connsiteX102" fmla="*/ 568744 w 607639"/>
              <a:gd name="connsiteY102" fmla="*/ 489768 h 547799"/>
              <a:gd name="connsiteX103" fmla="*/ 568744 w 607639"/>
              <a:gd name="connsiteY103" fmla="*/ 139058 h 547799"/>
              <a:gd name="connsiteX104" fmla="*/ 547383 w 607639"/>
              <a:gd name="connsiteY104" fmla="*/ 100574 h 547799"/>
              <a:gd name="connsiteX105" fmla="*/ 511247 w 607639"/>
              <a:gd name="connsiteY105" fmla="*/ 109995 h 547799"/>
              <a:gd name="connsiteX106" fmla="*/ 511247 w 607639"/>
              <a:gd name="connsiteY106" fmla="*/ 118971 h 547799"/>
              <a:gd name="connsiteX107" fmla="*/ 547383 w 607639"/>
              <a:gd name="connsiteY107" fmla="*/ 118971 h 547799"/>
              <a:gd name="connsiteX108" fmla="*/ 554859 w 607639"/>
              <a:gd name="connsiteY108" fmla="*/ 77910 h 547799"/>
              <a:gd name="connsiteX109" fmla="*/ 563493 w 607639"/>
              <a:gd name="connsiteY109" fmla="*/ 79688 h 547799"/>
              <a:gd name="connsiteX110" fmla="*/ 567409 w 607639"/>
              <a:gd name="connsiteY110" fmla="*/ 87598 h 547799"/>
              <a:gd name="connsiteX111" fmla="*/ 567409 w 607639"/>
              <a:gd name="connsiteY111" fmla="*/ 118971 h 547799"/>
              <a:gd name="connsiteX112" fmla="*/ 597582 w 607639"/>
              <a:gd name="connsiteY112" fmla="*/ 118971 h 547799"/>
              <a:gd name="connsiteX113" fmla="*/ 607639 w 607639"/>
              <a:gd name="connsiteY113" fmla="*/ 129014 h 547799"/>
              <a:gd name="connsiteX114" fmla="*/ 597582 w 607639"/>
              <a:gd name="connsiteY114" fmla="*/ 139058 h 547799"/>
              <a:gd name="connsiteX115" fmla="*/ 588770 w 607639"/>
              <a:gd name="connsiteY115" fmla="*/ 139058 h 547799"/>
              <a:gd name="connsiteX116" fmla="*/ 588770 w 607639"/>
              <a:gd name="connsiteY116" fmla="*/ 232468 h 547799"/>
              <a:gd name="connsiteX117" fmla="*/ 597493 w 607639"/>
              <a:gd name="connsiteY117" fmla="*/ 232468 h 547799"/>
              <a:gd name="connsiteX118" fmla="*/ 607550 w 607639"/>
              <a:gd name="connsiteY118" fmla="*/ 242422 h 547799"/>
              <a:gd name="connsiteX119" fmla="*/ 597493 w 607639"/>
              <a:gd name="connsiteY119" fmla="*/ 252465 h 547799"/>
              <a:gd name="connsiteX120" fmla="*/ 588770 w 607639"/>
              <a:gd name="connsiteY120" fmla="*/ 252465 h 547799"/>
              <a:gd name="connsiteX121" fmla="*/ 588770 w 607639"/>
              <a:gd name="connsiteY121" fmla="*/ 345964 h 547799"/>
              <a:gd name="connsiteX122" fmla="*/ 597493 w 607639"/>
              <a:gd name="connsiteY122" fmla="*/ 345964 h 547799"/>
              <a:gd name="connsiteX123" fmla="*/ 607550 w 607639"/>
              <a:gd name="connsiteY123" fmla="*/ 355918 h 547799"/>
              <a:gd name="connsiteX124" fmla="*/ 597493 w 607639"/>
              <a:gd name="connsiteY124" fmla="*/ 365961 h 547799"/>
              <a:gd name="connsiteX125" fmla="*/ 588770 w 607639"/>
              <a:gd name="connsiteY125" fmla="*/ 365961 h 547799"/>
              <a:gd name="connsiteX126" fmla="*/ 588770 w 607639"/>
              <a:gd name="connsiteY126" fmla="*/ 489768 h 547799"/>
              <a:gd name="connsiteX127" fmla="*/ 597582 w 607639"/>
              <a:gd name="connsiteY127" fmla="*/ 489768 h 547799"/>
              <a:gd name="connsiteX128" fmla="*/ 607639 w 607639"/>
              <a:gd name="connsiteY128" fmla="*/ 499811 h 547799"/>
              <a:gd name="connsiteX129" fmla="*/ 597582 w 607639"/>
              <a:gd name="connsiteY129" fmla="*/ 509765 h 547799"/>
              <a:gd name="connsiteX130" fmla="*/ 10057 w 607639"/>
              <a:gd name="connsiteY130" fmla="*/ 509765 h 547799"/>
              <a:gd name="connsiteX131" fmla="*/ 0 w 607639"/>
              <a:gd name="connsiteY131" fmla="*/ 499811 h 547799"/>
              <a:gd name="connsiteX132" fmla="*/ 10057 w 607639"/>
              <a:gd name="connsiteY132" fmla="*/ 489768 h 547799"/>
              <a:gd name="connsiteX133" fmla="*/ 21005 w 607639"/>
              <a:gd name="connsiteY133" fmla="*/ 489768 h 547799"/>
              <a:gd name="connsiteX134" fmla="*/ 23586 w 607639"/>
              <a:gd name="connsiteY134" fmla="*/ 432975 h 547799"/>
              <a:gd name="connsiteX135" fmla="*/ 33555 w 607639"/>
              <a:gd name="connsiteY135" fmla="*/ 423465 h 547799"/>
              <a:gd name="connsiteX136" fmla="*/ 37204 w 607639"/>
              <a:gd name="connsiteY136" fmla="*/ 423465 h 547799"/>
              <a:gd name="connsiteX137" fmla="*/ 37204 w 607639"/>
              <a:gd name="connsiteY137" fmla="*/ 291127 h 547799"/>
              <a:gd name="connsiteX138" fmla="*/ 98618 w 607639"/>
              <a:gd name="connsiteY138" fmla="*/ 229801 h 547799"/>
              <a:gd name="connsiteX139" fmla="*/ 123184 w 607639"/>
              <a:gd name="connsiteY139" fmla="*/ 229801 h 547799"/>
              <a:gd name="connsiteX140" fmla="*/ 161278 w 607639"/>
              <a:gd name="connsiteY140" fmla="*/ 267841 h 547799"/>
              <a:gd name="connsiteX141" fmla="*/ 151220 w 607639"/>
              <a:gd name="connsiteY141" fmla="*/ 277884 h 547799"/>
              <a:gd name="connsiteX142" fmla="*/ 95058 w 607639"/>
              <a:gd name="connsiteY142" fmla="*/ 277884 h 547799"/>
              <a:gd name="connsiteX143" fmla="*/ 85089 w 607639"/>
              <a:gd name="connsiteY143" fmla="*/ 267841 h 547799"/>
              <a:gd name="connsiteX144" fmla="*/ 89006 w 607639"/>
              <a:gd name="connsiteY144" fmla="*/ 250954 h 547799"/>
              <a:gd name="connsiteX145" fmla="*/ 57231 w 607639"/>
              <a:gd name="connsiteY145" fmla="*/ 291127 h 547799"/>
              <a:gd name="connsiteX146" fmla="*/ 57231 w 607639"/>
              <a:gd name="connsiteY146" fmla="*/ 423465 h 547799"/>
              <a:gd name="connsiteX147" fmla="*/ 60880 w 607639"/>
              <a:gd name="connsiteY147" fmla="*/ 423465 h 547799"/>
              <a:gd name="connsiteX148" fmla="*/ 70848 w 607639"/>
              <a:gd name="connsiteY148" fmla="*/ 432975 h 547799"/>
              <a:gd name="connsiteX149" fmla="*/ 73341 w 607639"/>
              <a:gd name="connsiteY149" fmla="*/ 489768 h 547799"/>
              <a:gd name="connsiteX150" fmla="*/ 280100 w 607639"/>
              <a:gd name="connsiteY150" fmla="*/ 489768 h 547799"/>
              <a:gd name="connsiteX151" fmla="*/ 280100 w 607639"/>
              <a:gd name="connsiteY151" fmla="*/ 406756 h 547799"/>
              <a:gd name="connsiteX152" fmla="*/ 236487 w 607639"/>
              <a:gd name="connsiteY152" fmla="*/ 384004 h 547799"/>
              <a:gd name="connsiteX153" fmla="*/ 217262 w 607639"/>
              <a:gd name="connsiteY153" fmla="*/ 328722 h 547799"/>
              <a:gd name="connsiteX154" fmla="*/ 224027 w 607639"/>
              <a:gd name="connsiteY154" fmla="*/ 241622 h 547799"/>
              <a:gd name="connsiteX155" fmla="*/ 290157 w 607639"/>
              <a:gd name="connsiteY155" fmla="*/ 180474 h 547799"/>
              <a:gd name="connsiteX156" fmla="*/ 356288 w 607639"/>
              <a:gd name="connsiteY156" fmla="*/ 241622 h 547799"/>
              <a:gd name="connsiteX157" fmla="*/ 363053 w 607639"/>
              <a:gd name="connsiteY157" fmla="*/ 328722 h 547799"/>
              <a:gd name="connsiteX158" fmla="*/ 343828 w 607639"/>
              <a:gd name="connsiteY158" fmla="*/ 384004 h 547799"/>
              <a:gd name="connsiteX159" fmla="*/ 300126 w 607639"/>
              <a:gd name="connsiteY159" fmla="*/ 406756 h 547799"/>
              <a:gd name="connsiteX160" fmla="*/ 300126 w 607639"/>
              <a:gd name="connsiteY160" fmla="*/ 489768 h 547799"/>
              <a:gd name="connsiteX161" fmla="*/ 400346 w 607639"/>
              <a:gd name="connsiteY161" fmla="*/ 489768 h 547799"/>
              <a:gd name="connsiteX162" fmla="*/ 400346 w 607639"/>
              <a:gd name="connsiteY162" fmla="*/ 399290 h 547799"/>
              <a:gd name="connsiteX163" fmla="*/ 379608 w 607639"/>
              <a:gd name="connsiteY163" fmla="*/ 399290 h 547799"/>
              <a:gd name="connsiteX164" fmla="*/ 369550 w 607639"/>
              <a:gd name="connsiteY164" fmla="*/ 389336 h 547799"/>
              <a:gd name="connsiteX165" fmla="*/ 379608 w 607639"/>
              <a:gd name="connsiteY165" fmla="*/ 379293 h 547799"/>
              <a:gd name="connsiteX166" fmla="*/ 400346 w 607639"/>
              <a:gd name="connsiteY166" fmla="*/ 379293 h 547799"/>
              <a:gd name="connsiteX167" fmla="*/ 400346 w 607639"/>
              <a:gd name="connsiteY167" fmla="*/ 365961 h 547799"/>
              <a:gd name="connsiteX168" fmla="*/ 391623 w 607639"/>
              <a:gd name="connsiteY168" fmla="*/ 365961 h 547799"/>
              <a:gd name="connsiteX169" fmla="*/ 381566 w 607639"/>
              <a:gd name="connsiteY169" fmla="*/ 355918 h 547799"/>
              <a:gd name="connsiteX170" fmla="*/ 391623 w 607639"/>
              <a:gd name="connsiteY170" fmla="*/ 345964 h 547799"/>
              <a:gd name="connsiteX171" fmla="*/ 400346 w 607639"/>
              <a:gd name="connsiteY171" fmla="*/ 345964 h 547799"/>
              <a:gd name="connsiteX172" fmla="*/ 400346 w 607639"/>
              <a:gd name="connsiteY172" fmla="*/ 252465 h 547799"/>
              <a:gd name="connsiteX173" fmla="*/ 391623 w 607639"/>
              <a:gd name="connsiteY173" fmla="*/ 252465 h 547799"/>
              <a:gd name="connsiteX174" fmla="*/ 381566 w 607639"/>
              <a:gd name="connsiteY174" fmla="*/ 242422 h 547799"/>
              <a:gd name="connsiteX175" fmla="*/ 391623 w 607639"/>
              <a:gd name="connsiteY175" fmla="*/ 232468 h 547799"/>
              <a:gd name="connsiteX176" fmla="*/ 400346 w 607639"/>
              <a:gd name="connsiteY176" fmla="*/ 232468 h 547799"/>
              <a:gd name="connsiteX177" fmla="*/ 400346 w 607639"/>
              <a:gd name="connsiteY177" fmla="*/ 139058 h 547799"/>
              <a:gd name="connsiteX178" fmla="*/ 392959 w 607639"/>
              <a:gd name="connsiteY178" fmla="*/ 139058 h 547799"/>
              <a:gd name="connsiteX179" fmla="*/ 382901 w 607639"/>
              <a:gd name="connsiteY179" fmla="*/ 129014 h 547799"/>
              <a:gd name="connsiteX180" fmla="*/ 392959 w 607639"/>
              <a:gd name="connsiteY180" fmla="*/ 118971 h 547799"/>
              <a:gd name="connsiteX181" fmla="*/ 491220 w 607639"/>
              <a:gd name="connsiteY181" fmla="*/ 118971 h 547799"/>
              <a:gd name="connsiteX182" fmla="*/ 491220 w 607639"/>
              <a:gd name="connsiteY182" fmla="*/ 102351 h 547799"/>
              <a:gd name="connsiteX183" fmla="*/ 498697 w 607639"/>
              <a:gd name="connsiteY183" fmla="*/ 92664 h 547799"/>
              <a:gd name="connsiteX184" fmla="*/ 116318 w 607639"/>
              <a:gd name="connsiteY184" fmla="*/ 20084 h 547799"/>
              <a:gd name="connsiteX185" fmla="*/ 59187 w 607639"/>
              <a:gd name="connsiteY185" fmla="*/ 77137 h 547799"/>
              <a:gd name="connsiteX186" fmla="*/ 116318 w 607639"/>
              <a:gd name="connsiteY186" fmla="*/ 134190 h 547799"/>
              <a:gd name="connsiteX187" fmla="*/ 173450 w 607639"/>
              <a:gd name="connsiteY187" fmla="*/ 77137 h 547799"/>
              <a:gd name="connsiteX188" fmla="*/ 116318 w 607639"/>
              <a:gd name="connsiteY188" fmla="*/ 20084 h 547799"/>
              <a:gd name="connsiteX189" fmla="*/ 116318 w 607639"/>
              <a:gd name="connsiteY189" fmla="*/ 0 h 547799"/>
              <a:gd name="connsiteX190" fmla="*/ 193561 w 607639"/>
              <a:gd name="connsiteY190" fmla="*/ 77137 h 547799"/>
              <a:gd name="connsiteX191" fmla="*/ 116318 w 607639"/>
              <a:gd name="connsiteY191" fmla="*/ 154185 h 547799"/>
              <a:gd name="connsiteX192" fmla="*/ 39164 w 607639"/>
              <a:gd name="connsiteY192" fmla="*/ 77137 h 547799"/>
              <a:gd name="connsiteX193" fmla="*/ 116318 w 607639"/>
              <a:gd name="connsiteY193" fmla="*/ 0 h 54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07639" h="547799">
                <a:moveTo>
                  <a:pt x="10057" y="527829"/>
                </a:moveTo>
                <a:lnTo>
                  <a:pt x="597582" y="527829"/>
                </a:lnTo>
                <a:cubicBezTo>
                  <a:pt x="603100" y="527829"/>
                  <a:pt x="607639" y="532267"/>
                  <a:pt x="607639" y="537858"/>
                </a:cubicBezTo>
                <a:cubicBezTo>
                  <a:pt x="607639" y="543361"/>
                  <a:pt x="603100" y="547799"/>
                  <a:pt x="597582" y="547799"/>
                </a:cubicBezTo>
                <a:lnTo>
                  <a:pt x="10057" y="547799"/>
                </a:lnTo>
                <a:cubicBezTo>
                  <a:pt x="4450" y="547799"/>
                  <a:pt x="0" y="543361"/>
                  <a:pt x="0" y="537858"/>
                </a:cubicBezTo>
                <a:cubicBezTo>
                  <a:pt x="0" y="532267"/>
                  <a:pt x="4450" y="527829"/>
                  <a:pt x="10057" y="527829"/>
                </a:cubicBezTo>
                <a:close/>
                <a:moveTo>
                  <a:pt x="43168" y="443463"/>
                </a:moveTo>
                <a:lnTo>
                  <a:pt x="41121" y="489768"/>
                </a:lnTo>
                <a:lnTo>
                  <a:pt x="53314" y="489768"/>
                </a:lnTo>
                <a:lnTo>
                  <a:pt x="51267" y="443463"/>
                </a:lnTo>
                <a:close/>
                <a:moveTo>
                  <a:pt x="520764" y="399294"/>
                </a:moveTo>
                <a:lnTo>
                  <a:pt x="520764" y="459398"/>
                </a:lnTo>
                <a:lnTo>
                  <a:pt x="537858" y="459398"/>
                </a:lnTo>
                <a:lnTo>
                  <a:pt x="537858" y="399294"/>
                </a:lnTo>
                <a:close/>
                <a:moveTo>
                  <a:pt x="420372" y="399290"/>
                </a:moveTo>
                <a:lnTo>
                  <a:pt x="420372" y="489768"/>
                </a:lnTo>
                <a:lnTo>
                  <a:pt x="441733" y="489768"/>
                </a:lnTo>
                <a:lnTo>
                  <a:pt x="441733" y="399290"/>
                </a:lnTo>
                <a:close/>
                <a:moveTo>
                  <a:pt x="510704" y="379289"/>
                </a:moveTo>
                <a:lnTo>
                  <a:pt x="547919" y="379289"/>
                </a:lnTo>
                <a:cubicBezTo>
                  <a:pt x="553439" y="379289"/>
                  <a:pt x="557890" y="383823"/>
                  <a:pt x="557890" y="389336"/>
                </a:cubicBezTo>
                <a:lnTo>
                  <a:pt x="557890" y="469445"/>
                </a:lnTo>
                <a:cubicBezTo>
                  <a:pt x="557890" y="474958"/>
                  <a:pt x="553439" y="479492"/>
                  <a:pt x="547919" y="479492"/>
                </a:cubicBezTo>
                <a:lnTo>
                  <a:pt x="510704" y="479492"/>
                </a:lnTo>
                <a:cubicBezTo>
                  <a:pt x="505184" y="479492"/>
                  <a:pt x="500732" y="474958"/>
                  <a:pt x="500732" y="469445"/>
                </a:cubicBezTo>
                <a:lnTo>
                  <a:pt x="500732" y="389336"/>
                </a:lnTo>
                <a:cubicBezTo>
                  <a:pt x="500732" y="383823"/>
                  <a:pt x="505184" y="379289"/>
                  <a:pt x="510704" y="379289"/>
                </a:cubicBezTo>
                <a:close/>
                <a:moveTo>
                  <a:pt x="520764" y="285900"/>
                </a:moveTo>
                <a:lnTo>
                  <a:pt x="520764" y="345961"/>
                </a:lnTo>
                <a:lnTo>
                  <a:pt x="537858" y="345961"/>
                </a:lnTo>
                <a:lnTo>
                  <a:pt x="537858" y="285900"/>
                </a:lnTo>
                <a:close/>
                <a:moveTo>
                  <a:pt x="451257" y="285900"/>
                </a:moveTo>
                <a:lnTo>
                  <a:pt x="451257" y="345961"/>
                </a:lnTo>
                <a:lnTo>
                  <a:pt x="468351" y="345961"/>
                </a:lnTo>
                <a:lnTo>
                  <a:pt x="468351" y="285900"/>
                </a:lnTo>
                <a:close/>
                <a:moveTo>
                  <a:pt x="510704" y="265820"/>
                </a:moveTo>
                <a:lnTo>
                  <a:pt x="547919" y="265820"/>
                </a:lnTo>
                <a:cubicBezTo>
                  <a:pt x="553439" y="265820"/>
                  <a:pt x="557890" y="270351"/>
                  <a:pt x="557890" y="275860"/>
                </a:cubicBezTo>
                <a:lnTo>
                  <a:pt x="557890" y="355912"/>
                </a:lnTo>
                <a:cubicBezTo>
                  <a:pt x="557890" y="361421"/>
                  <a:pt x="553439" y="365952"/>
                  <a:pt x="547919" y="365952"/>
                </a:cubicBezTo>
                <a:lnTo>
                  <a:pt x="510704" y="365952"/>
                </a:lnTo>
                <a:cubicBezTo>
                  <a:pt x="505184" y="365952"/>
                  <a:pt x="500732" y="361421"/>
                  <a:pt x="500732" y="355912"/>
                </a:cubicBezTo>
                <a:lnTo>
                  <a:pt x="500732" y="275860"/>
                </a:lnTo>
                <a:cubicBezTo>
                  <a:pt x="500732" y="270351"/>
                  <a:pt x="505184" y="265820"/>
                  <a:pt x="510704" y="265820"/>
                </a:cubicBezTo>
                <a:close/>
                <a:moveTo>
                  <a:pt x="441197" y="265820"/>
                </a:moveTo>
                <a:lnTo>
                  <a:pt x="478412" y="265820"/>
                </a:lnTo>
                <a:cubicBezTo>
                  <a:pt x="483932" y="265820"/>
                  <a:pt x="488383" y="270351"/>
                  <a:pt x="488383" y="275860"/>
                </a:cubicBezTo>
                <a:lnTo>
                  <a:pt x="488383" y="355912"/>
                </a:lnTo>
                <a:cubicBezTo>
                  <a:pt x="488383" y="361421"/>
                  <a:pt x="483932" y="365952"/>
                  <a:pt x="478412" y="365952"/>
                </a:cubicBezTo>
                <a:lnTo>
                  <a:pt x="441197" y="365952"/>
                </a:lnTo>
                <a:cubicBezTo>
                  <a:pt x="435677" y="365952"/>
                  <a:pt x="431225" y="361421"/>
                  <a:pt x="431225" y="355912"/>
                </a:cubicBezTo>
                <a:lnTo>
                  <a:pt x="431225" y="275860"/>
                </a:lnTo>
                <a:cubicBezTo>
                  <a:pt x="431225" y="270351"/>
                  <a:pt x="435677" y="265820"/>
                  <a:pt x="441197" y="265820"/>
                </a:cubicBezTo>
                <a:close/>
                <a:moveTo>
                  <a:pt x="123184" y="249799"/>
                </a:moveTo>
                <a:cubicBezTo>
                  <a:pt x="116953" y="249799"/>
                  <a:pt x="111435" y="252998"/>
                  <a:pt x="108142" y="257798"/>
                </a:cubicBezTo>
                <a:lnTo>
                  <a:pt x="138136" y="257798"/>
                </a:lnTo>
                <a:cubicBezTo>
                  <a:pt x="134932" y="252998"/>
                  <a:pt x="129414" y="249799"/>
                  <a:pt x="123184" y="249799"/>
                </a:cubicBezTo>
                <a:close/>
                <a:moveTo>
                  <a:pt x="290157" y="200472"/>
                </a:moveTo>
                <a:cubicBezTo>
                  <a:pt x="266126" y="200472"/>
                  <a:pt x="245833" y="219225"/>
                  <a:pt x="243964" y="243133"/>
                </a:cubicBezTo>
                <a:lnTo>
                  <a:pt x="237199" y="330322"/>
                </a:lnTo>
                <a:cubicBezTo>
                  <a:pt x="236042" y="345164"/>
                  <a:pt x="241027" y="359473"/>
                  <a:pt x="251173" y="370405"/>
                </a:cubicBezTo>
                <a:cubicBezTo>
                  <a:pt x="259006" y="378849"/>
                  <a:pt x="269063" y="384359"/>
                  <a:pt x="280100" y="386492"/>
                </a:cubicBezTo>
                <a:lnTo>
                  <a:pt x="280100" y="363917"/>
                </a:lnTo>
                <a:cubicBezTo>
                  <a:pt x="280100" y="358407"/>
                  <a:pt x="284639" y="353963"/>
                  <a:pt x="290157" y="353963"/>
                </a:cubicBezTo>
                <a:cubicBezTo>
                  <a:pt x="295676" y="353963"/>
                  <a:pt x="300126" y="358407"/>
                  <a:pt x="300126" y="363917"/>
                </a:cubicBezTo>
                <a:lnTo>
                  <a:pt x="300126" y="386492"/>
                </a:lnTo>
                <a:cubicBezTo>
                  <a:pt x="311163" y="384359"/>
                  <a:pt x="321220" y="378849"/>
                  <a:pt x="329053" y="370405"/>
                </a:cubicBezTo>
                <a:cubicBezTo>
                  <a:pt x="339288" y="359473"/>
                  <a:pt x="344184" y="345164"/>
                  <a:pt x="343027" y="330322"/>
                </a:cubicBezTo>
                <a:lnTo>
                  <a:pt x="336262" y="243133"/>
                </a:lnTo>
                <a:cubicBezTo>
                  <a:pt x="334393" y="219225"/>
                  <a:pt x="314189" y="200472"/>
                  <a:pt x="290157" y="200472"/>
                </a:cubicBezTo>
                <a:close/>
                <a:moveTo>
                  <a:pt x="520764" y="172416"/>
                </a:moveTo>
                <a:lnTo>
                  <a:pt x="520764" y="232488"/>
                </a:lnTo>
                <a:lnTo>
                  <a:pt x="537858" y="232488"/>
                </a:lnTo>
                <a:lnTo>
                  <a:pt x="537858" y="172416"/>
                </a:lnTo>
                <a:close/>
                <a:moveTo>
                  <a:pt x="451257" y="172416"/>
                </a:moveTo>
                <a:lnTo>
                  <a:pt x="451257" y="232488"/>
                </a:lnTo>
                <a:lnTo>
                  <a:pt x="468351" y="232488"/>
                </a:lnTo>
                <a:lnTo>
                  <a:pt x="468351" y="172416"/>
                </a:lnTo>
                <a:close/>
                <a:moveTo>
                  <a:pt x="510704" y="152421"/>
                </a:moveTo>
                <a:lnTo>
                  <a:pt x="547919" y="152421"/>
                </a:lnTo>
                <a:cubicBezTo>
                  <a:pt x="553439" y="152421"/>
                  <a:pt x="557890" y="156864"/>
                  <a:pt x="557890" y="162374"/>
                </a:cubicBezTo>
                <a:lnTo>
                  <a:pt x="557890" y="242441"/>
                </a:lnTo>
                <a:cubicBezTo>
                  <a:pt x="557890" y="248040"/>
                  <a:pt x="553439" y="252483"/>
                  <a:pt x="547919" y="252483"/>
                </a:cubicBezTo>
                <a:lnTo>
                  <a:pt x="510704" y="252483"/>
                </a:lnTo>
                <a:cubicBezTo>
                  <a:pt x="505184" y="252483"/>
                  <a:pt x="500732" y="248040"/>
                  <a:pt x="500732" y="242441"/>
                </a:cubicBezTo>
                <a:lnTo>
                  <a:pt x="500732" y="162374"/>
                </a:lnTo>
                <a:cubicBezTo>
                  <a:pt x="500732" y="156864"/>
                  <a:pt x="505184" y="152421"/>
                  <a:pt x="510704" y="152421"/>
                </a:cubicBezTo>
                <a:close/>
                <a:moveTo>
                  <a:pt x="441197" y="152421"/>
                </a:moveTo>
                <a:lnTo>
                  <a:pt x="478412" y="152421"/>
                </a:lnTo>
                <a:cubicBezTo>
                  <a:pt x="483932" y="152421"/>
                  <a:pt x="488383" y="156864"/>
                  <a:pt x="488383" y="162374"/>
                </a:cubicBezTo>
                <a:lnTo>
                  <a:pt x="488383" y="242441"/>
                </a:lnTo>
                <a:cubicBezTo>
                  <a:pt x="488383" y="248040"/>
                  <a:pt x="483932" y="252483"/>
                  <a:pt x="478412" y="252483"/>
                </a:cubicBezTo>
                <a:lnTo>
                  <a:pt x="441197" y="252483"/>
                </a:lnTo>
                <a:cubicBezTo>
                  <a:pt x="435677" y="252483"/>
                  <a:pt x="431225" y="248040"/>
                  <a:pt x="431225" y="242441"/>
                </a:cubicBezTo>
                <a:lnTo>
                  <a:pt x="431225" y="162374"/>
                </a:lnTo>
                <a:cubicBezTo>
                  <a:pt x="431225" y="156864"/>
                  <a:pt x="435677" y="152421"/>
                  <a:pt x="441197" y="152421"/>
                </a:cubicBezTo>
                <a:close/>
                <a:moveTo>
                  <a:pt x="420372" y="139058"/>
                </a:moveTo>
                <a:lnTo>
                  <a:pt x="420372" y="379293"/>
                </a:lnTo>
                <a:lnTo>
                  <a:pt x="451791" y="379293"/>
                </a:lnTo>
                <a:cubicBezTo>
                  <a:pt x="457309" y="379293"/>
                  <a:pt x="461849" y="383826"/>
                  <a:pt x="461849" y="389336"/>
                </a:cubicBezTo>
                <a:lnTo>
                  <a:pt x="461849" y="489768"/>
                </a:lnTo>
                <a:lnTo>
                  <a:pt x="568744" y="489768"/>
                </a:lnTo>
                <a:lnTo>
                  <a:pt x="568744" y="139058"/>
                </a:lnTo>
                <a:close/>
                <a:moveTo>
                  <a:pt x="547383" y="100574"/>
                </a:moveTo>
                <a:lnTo>
                  <a:pt x="511247" y="109995"/>
                </a:lnTo>
                <a:lnTo>
                  <a:pt x="511247" y="118971"/>
                </a:lnTo>
                <a:lnTo>
                  <a:pt x="547383" y="118971"/>
                </a:lnTo>
                <a:close/>
                <a:moveTo>
                  <a:pt x="554859" y="77910"/>
                </a:moveTo>
                <a:cubicBezTo>
                  <a:pt x="557885" y="77199"/>
                  <a:pt x="561089" y="77821"/>
                  <a:pt x="563493" y="79688"/>
                </a:cubicBezTo>
                <a:cubicBezTo>
                  <a:pt x="565985" y="81554"/>
                  <a:pt x="567409" y="84487"/>
                  <a:pt x="567409" y="87598"/>
                </a:cubicBezTo>
                <a:lnTo>
                  <a:pt x="567409" y="118971"/>
                </a:lnTo>
                <a:lnTo>
                  <a:pt x="597582" y="118971"/>
                </a:lnTo>
                <a:cubicBezTo>
                  <a:pt x="603100" y="118971"/>
                  <a:pt x="607639" y="123504"/>
                  <a:pt x="607639" y="129014"/>
                </a:cubicBezTo>
                <a:cubicBezTo>
                  <a:pt x="607639" y="134525"/>
                  <a:pt x="603100" y="139058"/>
                  <a:pt x="597582" y="139058"/>
                </a:cubicBezTo>
                <a:lnTo>
                  <a:pt x="588770" y="139058"/>
                </a:lnTo>
                <a:lnTo>
                  <a:pt x="588770" y="232468"/>
                </a:lnTo>
                <a:lnTo>
                  <a:pt x="597493" y="232468"/>
                </a:lnTo>
                <a:cubicBezTo>
                  <a:pt x="603011" y="232468"/>
                  <a:pt x="607550" y="236912"/>
                  <a:pt x="607550" y="242422"/>
                </a:cubicBezTo>
                <a:cubicBezTo>
                  <a:pt x="607550" y="248021"/>
                  <a:pt x="603011" y="252465"/>
                  <a:pt x="597493" y="252465"/>
                </a:cubicBezTo>
                <a:lnTo>
                  <a:pt x="588770" y="252465"/>
                </a:lnTo>
                <a:lnTo>
                  <a:pt x="588770" y="345964"/>
                </a:lnTo>
                <a:lnTo>
                  <a:pt x="597493" y="345964"/>
                </a:lnTo>
                <a:cubicBezTo>
                  <a:pt x="603011" y="345964"/>
                  <a:pt x="607550" y="350408"/>
                  <a:pt x="607550" y="355918"/>
                </a:cubicBezTo>
                <a:cubicBezTo>
                  <a:pt x="607550" y="361429"/>
                  <a:pt x="603011" y="365961"/>
                  <a:pt x="597493" y="365961"/>
                </a:cubicBezTo>
                <a:lnTo>
                  <a:pt x="588770" y="365961"/>
                </a:lnTo>
                <a:lnTo>
                  <a:pt x="588770" y="489768"/>
                </a:lnTo>
                <a:lnTo>
                  <a:pt x="597582" y="489768"/>
                </a:lnTo>
                <a:cubicBezTo>
                  <a:pt x="603100" y="489768"/>
                  <a:pt x="607639" y="494211"/>
                  <a:pt x="607639" y="499811"/>
                </a:cubicBezTo>
                <a:cubicBezTo>
                  <a:pt x="607639" y="505321"/>
                  <a:pt x="603100" y="509765"/>
                  <a:pt x="597582" y="509765"/>
                </a:cubicBezTo>
                <a:lnTo>
                  <a:pt x="10057" y="509765"/>
                </a:lnTo>
                <a:cubicBezTo>
                  <a:pt x="4450" y="509765"/>
                  <a:pt x="0" y="505321"/>
                  <a:pt x="0" y="499811"/>
                </a:cubicBezTo>
                <a:cubicBezTo>
                  <a:pt x="0" y="494211"/>
                  <a:pt x="4450" y="489768"/>
                  <a:pt x="10057" y="489768"/>
                </a:cubicBezTo>
                <a:lnTo>
                  <a:pt x="21005" y="489768"/>
                </a:lnTo>
                <a:lnTo>
                  <a:pt x="23586" y="432975"/>
                </a:lnTo>
                <a:cubicBezTo>
                  <a:pt x="23764" y="427642"/>
                  <a:pt x="28214" y="423465"/>
                  <a:pt x="33555" y="423465"/>
                </a:cubicBezTo>
                <a:lnTo>
                  <a:pt x="37204" y="423465"/>
                </a:lnTo>
                <a:lnTo>
                  <a:pt x="37204" y="291127"/>
                </a:lnTo>
                <a:cubicBezTo>
                  <a:pt x="37204" y="257353"/>
                  <a:pt x="64796" y="229801"/>
                  <a:pt x="98618" y="229801"/>
                </a:cubicBezTo>
                <a:lnTo>
                  <a:pt x="123184" y="229801"/>
                </a:lnTo>
                <a:cubicBezTo>
                  <a:pt x="144189" y="229801"/>
                  <a:pt x="161278" y="246866"/>
                  <a:pt x="161278" y="267841"/>
                </a:cubicBezTo>
                <a:cubicBezTo>
                  <a:pt x="161278" y="273351"/>
                  <a:pt x="156739" y="277884"/>
                  <a:pt x="151220" y="277884"/>
                </a:cubicBezTo>
                <a:lnTo>
                  <a:pt x="95058" y="277884"/>
                </a:lnTo>
                <a:cubicBezTo>
                  <a:pt x="89540" y="277884"/>
                  <a:pt x="85089" y="273351"/>
                  <a:pt x="85089" y="267841"/>
                </a:cubicBezTo>
                <a:cubicBezTo>
                  <a:pt x="85089" y="261797"/>
                  <a:pt x="86513" y="256020"/>
                  <a:pt x="89006" y="250954"/>
                </a:cubicBezTo>
                <a:cubicBezTo>
                  <a:pt x="70848" y="255309"/>
                  <a:pt x="57231" y="271663"/>
                  <a:pt x="57231" y="291127"/>
                </a:cubicBezTo>
                <a:lnTo>
                  <a:pt x="57231" y="423465"/>
                </a:lnTo>
                <a:lnTo>
                  <a:pt x="60880" y="423465"/>
                </a:lnTo>
                <a:cubicBezTo>
                  <a:pt x="66220" y="423465"/>
                  <a:pt x="70670" y="427642"/>
                  <a:pt x="70848" y="432975"/>
                </a:cubicBezTo>
                <a:lnTo>
                  <a:pt x="73341" y="489768"/>
                </a:lnTo>
                <a:lnTo>
                  <a:pt x="280100" y="489768"/>
                </a:lnTo>
                <a:lnTo>
                  <a:pt x="280100" y="406756"/>
                </a:lnTo>
                <a:cubicBezTo>
                  <a:pt x="263456" y="404356"/>
                  <a:pt x="247969" y="396446"/>
                  <a:pt x="236487" y="384004"/>
                </a:cubicBezTo>
                <a:cubicBezTo>
                  <a:pt x="222691" y="369161"/>
                  <a:pt x="215660" y="348986"/>
                  <a:pt x="217262" y="328722"/>
                </a:cubicBezTo>
                <a:lnTo>
                  <a:pt x="224027" y="241622"/>
                </a:lnTo>
                <a:cubicBezTo>
                  <a:pt x="226697" y="207315"/>
                  <a:pt x="255712" y="180474"/>
                  <a:pt x="290157" y="180474"/>
                </a:cubicBezTo>
                <a:cubicBezTo>
                  <a:pt x="324513" y="180474"/>
                  <a:pt x="353618" y="207315"/>
                  <a:pt x="356288" y="241622"/>
                </a:cubicBezTo>
                <a:lnTo>
                  <a:pt x="363053" y="328722"/>
                </a:lnTo>
                <a:cubicBezTo>
                  <a:pt x="364655" y="348986"/>
                  <a:pt x="357623" y="369161"/>
                  <a:pt x="343828" y="384004"/>
                </a:cubicBezTo>
                <a:cubicBezTo>
                  <a:pt x="332257" y="396446"/>
                  <a:pt x="316770" y="404445"/>
                  <a:pt x="300126" y="406756"/>
                </a:cubicBezTo>
                <a:lnTo>
                  <a:pt x="300126" y="489768"/>
                </a:lnTo>
                <a:lnTo>
                  <a:pt x="400346" y="489768"/>
                </a:lnTo>
                <a:lnTo>
                  <a:pt x="400346" y="399290"/>
                </a:lnTo>
                <a:lnTo>
                  <a:pt x="379608" y="399290"/>
                </a:lnTo>
                <a:cubicBezTo>
                  <a:pt x="374089" y="399290"/>
                  <a:pt x="369550" y="394847"/>
                  <a:pt x="369550" y="389336"/>
                </a:cubicBezTo>
                <a:cubicBezTo>
                  <a:pt x="369550" y="383826"/>
                  <a:pt x="374089" y="379293"/>
                  <a:pt x="379608" y="379293"/>
                </a:cubicBezTo>
                <a:lnTo>
                  <a:pt x="400346" y="379293"/>
                </a:lnTo>
                <a:lnTo>
                  <a:pt x="400346" y="365961"/>
                </a:lnTo>
                <a:lnTo>
                  <a:pt x="391623" y="365961"/>
                </a:lnTo>
                <a:cubicBezTo>
                  <a:pt x="386105" y="365961"/>
                  <a:pt x="381566" y="361429"/>
                  <a:pt x="381566" y="355918"/>
                </a:cubicBezTo>
                <a:cubicBezTo>
                  <a:pt x="381566" y="350408"/>
                  <a:pt x="386105" y="345964"/>
                  <a:pt x="391623" y="345964"/>
                </a:cubicBezTo>
                <a:lnTo>
                  <a:pt x="400346" y="345964"/>
                </a:lnTo>
                <a:lnTo>
                  <a:pt x="400346" y="252465"/>
                </a:lnTo>
                <a:lnTo>
                  <a:pt x="391623" y="252465"/>
                </a:lnTo>
                <a:cubicBezTo>
                  <a:pt x="386105" y="252465"/>
                  <a:pt x="381566" y="248021"/>
                  <a:pt x="381566" y="242422"/>
                </a:cubicBezTo>
                <a:cubicBezTo>
                  <a:pt x="381566" y="236912"/>
                  <a:pt x="386105" y="232468"/>
                  <a:pt x="391623" y="232468"/>
                </a:cubicBezTo>
                <a:lnTo>
                  <a:pt x="400346" y="232468"/>
                </a:lnTo>
                <a:lnTo>
                  <a:pt x="400346" y="139058"/>
                </a:lnTo>
                <a:lnTo>
                  <a:pt x="392959" y="139058"/>
                </a:lnTo>
                <a:cubicBezTo>
                  <a:pt x="387440" y="139058"/>
                  <a:pt x="382901" y="134525"/>
                  <a:pt x="382901" y="129014"/>
                </a:cubicBezTo>
                <a:cubicBezTo>
                  <a:pt x="382901" y="123504"/>
                  <a:pt x="387440" y="118971"/>
                  <a:pt x="392959" y="118971"/>
                </a:cubicBezTo>
                <a:lnTo>
                  <a:pt x="491220" y="118971"/>
                </a:lnTo>
                <a:lnTo>
                  <a:pt x="491220" y="102351"/>
                </a:lnTo>
                <a:cubicBezTo>
                  <a:pt x="491220" y="97730"/>
                  <a:pt x="494336" y="93819"/>
                  <a:pt x="498697" y="92664"/>
                </a:cubicBezTo>
                <a:close/>
                <a:moveTo>
                  <a:pt x="116318" y="20084"/>
                </a:moveTo>
                <a:cubicBezTo>
                  <a:pt x="84816" y="20084"/>
                  <a:pt x="59187" y="45678"/>
                  <a:pt x="59187" y="77137"/>
                </a:cubicBezTo>
                <a:cubicBezTo>
                  <a:pt x="59187" y="108596"/>
                  <a:pt x="84816" y="134190"/>
                  <a:pt x="116318" y="134190"/>
                </a:cubicBezTo>
                <a:cubicBezTo>
                  <a:pt x="147821" y="134190"/>
                  <a:pt x="173450" y="108596"/>
                  <a:pt x="173450" y="77137"/>
                </a:cubicBezTo>
                <a:cubicBezTo>
                  <a:pt x="173450" y="45678"/>
                  <a:pt x="147821" y="20084"/>
                  <a:pt x="116318" y="20084"/>
                </a:cubicBezTo>
                <a:close/>
                <a:moveTo>
                  <a:pt x="116318" y="0"/>
                </a:moveTo>
                <a:cubicBezTo>
                  <a:pt x="158944" y="0"/>
                  <a:pt x="193561" y="34569"/>
                  <a:pt x="193561" y="77137"/>
                </a:cubicBezTo>
                <a:cubicBezTo>
                  <a:pt x="193561" y="119616"/>
                  <a:pt x="158944" y="154185"/>
                  <a:pt x="116318" y="154185"/>
                </a:cubicBezTo>
                <a:cubicBezTo>
                  <a:pt x="73781" y="154185"/>
                  <a:pt x="39164" y="119616"/>
                  <a:pt x="39164" y="77137"/>
                </a:cubicBezTo>
                <a:cubicBezTo>
                  <a:pt x="39164" y="34569"/>
                  <a:pt x="73781" y="0"/>
                  <a:pt x="116318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5EBA76">
                  <a:alpha val="44000"/>
                </a:srgbClr>
              </a:gs>
            </a:gsLst>
            <a:lin ang="5400000" scaled="1"/>
          </a:gradFill>
          <a:ln w="0"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4" name="complex_201398">
            <a:extLst>
              <a:ext uri="{FF2B5EF4-FFF2-40B4-BE49-F238E27FC236}">
                <a16:creationId xmlns="" xmlns:a16="http://schemas.microsoft.com/office/drawing/2014/main" id="{186416EB-3CBA-45AD-BFCC-CEDB0E494174}"/>
              </a:ext>
            </a:extLst>
          </p:cNvPr>
          <p:cNvSpPr>
            <a:spLocks noChangeAspect="1"/>
          </p:cNvSpPr>
          <p:nvPr/>
        </p:nvSpPr>
        <p:spPr bwMode="auto">
          <a:xfrm>
            <a:off x="11894536" y="5953934"/>
            <a:ext cx="689818" cy="538257"/>
          </a:xfrm>
          <a:custGeom>
            <a:avLst/>
            <a:gdLst>
              <a:gd name="connsiteX0" fmla="*/ 99631 w 605733"/>
              <a:gd name="connsiteY0" fmla="*/ 395849 h 472647"/>
              <a:gd name="connsiteX1" fmla="*/ 99631 w 605733"/>
              <a:gd name="connsiteY1" fmla="*/ 450587 h 472647"/>
              <a:gd name="connsiteX2" fmla="*/ 121622 w 605733"/>
              <a:gd name="connsiteY2" fmla="*/ 450587 h 472647"/>
              <a:gd name="connsiteX3" fmla="*/ 121622 w 605733"/>
              <a:gd name="connsiteY3" fmla="*/ 440485 h 472647"/>
              <a:gd name="connsiteX4" fmla="*/ 132669 w 605733"/>
              <a:gd name="connsiteY4" fmla="*/ 429454 h 472647"/>
              <a:gd name="connsiteX5" fmla="*/ 143613 w 605733"/>
              <a:gd name="connsiteY5" fmla="*/ 440485 h 472647"/>
              <a:gd name="connsiteX6" fmla="*/ 143613 w 605733"/>
              <a:gd name="connsiteY6" fmla="*/ 450587 h 472647"/>
              <a:gd name="connsiteX7" fmla="*/ 166326 w 605733"/>
              <a:gd name="connsiteY7" fmla="*/ 450587 h 472647"/>
              <a:gd name="connsiteX8" fmla="*/ 166326 w 605733"/>
              <a:gd name="connsiteY8" fmla="*/ 440485 h 472647"/>
              <a:gd name="connsiteX9" fmla="*/ 177373 w 605733"/>
              <a:gd name="connsiteY9" fmla="*/ 429454 h 472647"/>
              <a:gd name="connsiteX10" fmla="*/ 188420 w 605733"/>
              <a:gd name="connsiteY10" fmla="*/ 440485 h 472647"/>
              <a:gd name="connsiteX11" fmla="*/ 188420 w 605733"/>
              <a:gd name="connsiteY11" fmla="*/ 450587 h 472647"/>
              <a:gd name="connsiteX12" fmla="*/ 210411 w 605733"/>
              <a:gd name="connsiteY12" fmla="*/ 450587 h 472647"/>
              <a:gd name="connsiteX13" fmla="*/ 210411 w 605733"/>
              <a:gd name="connsiteY13" fmla="*/ 440485 h 472647"/>
              <a:gd name="connsiteX14" fmla="*/ 221459 w 605733"/>
              <a:gd name="connsiteY14" fmla="*/ 429454 h 472647"/>
              <a:gd name="connsiteX15" fmla="*/ 232402 w 605733"/>
              <a:gd name="connsiteY15" fmla="*/ 440485 h 472647"/>
              <a:gd name="connsiteX16" fmla="*/ 232402 w 605733"/>
              <a:gd name="connsiteY16" fmla="*/ 450587 h 472647"/>
              <a:gd name="connsiteX17" fmla="*/ 254497 w 605733"/>
              <a:gd name="connsiteY17" fmla="*/ 450587 h 472647"/>
              <a:gd name="connsiteX18" fmla="*/ 254497 w 605733"/>
              <a:gd name="connsiteY18" fmla="*/ 440485 h 472647"/>
              <a:gd name="connsiteX19" fmla="*/ 265441 w 605733"/>
              <a:gd name="connsiteY19" fmla="*/ 429454 h 472647"/>
              <a:gd name="connsiteX20" fmla="*/ 276488 w 605733"/>
              <a:gd name="connsiteY20" fmla="*/ 440485 h 472647"/>
              <a:gd name="connsiteX21" fmla="*/ 276488 w 605733"/>
              <a:gd name="connsiteY21" fmla="*/ 450587 h 472647"/>
              <a:gd name="connsiteX22" fmla="*/ 298995 w 605733"/>
              <a:gd name="connsiteY22" fmla="*/ 450587 h 472647"/>
              <a:gd name="connsiteX23" fmla="*/ 298995 w 605733"/>
              <a:gd name="connsiteY23" fmla="*/ 440485 h 472647"/>
              <a:gd name="connsiteX24" fmla="*/ 309939 w 605733"/>
              <a:gd name="connsiteY24" fmla="*/ 429454 h 472647"/>
              <a:gd name="connsiteX25" fmla="*/ 320986 w 605733"/>
              <a:gd name="connsiteY25" fmla="*/ 440485 h 472647"/>
              <a:gd name="connsiteX26" fmla="*/ 320986 w 605733"/>
              <a:gd name="connsiteY26" fmla="*/ 450587 h 472647"/>
              <a:gd name="connsiteX27" fmla="*/ 342254 w 605733"/>
              <a:gd name="connsiteY27" fmla="*/ 450587 h 472647"/>
              <a:gd name="connsiteX28" fmla="*/ 342254 w 605733"/>
              <a:gd name="connsiteY28" fmla="*/ 395849 h 472647"/>
              <a:gd name="connsiteX29" fmla="*/ 132680 w 605733"/>
              <a:gd name="connsiteY29" fmla="*/ 319167 h 472647"/>
              <a:gd name="connsiteX30" fmla="*/ 143601 w 605733"/>
              <a:gd name="connsiteY30" fmla="*/ 330190 h 472647"/>
              <a:gd name="connsiteX31" fmla="*/ 143601 w 605733"/>
              <a:gd name="connsiteY31" fmla="*/ 351824 h 472647"/>
              <a:gd name="connsiteX32" fmla="*/ 132680 w 605733"/>
              <a:gd name="connsiteY32" fmla="*/ 362847 h 472647"/>
              <a:gd name="connsiteX33" fmla="*/ 121655 w 605733"/>
              <a:gd name="connsiteY33" fmla="*/ 351824 h 472647"/>
              <a:gd name="connsiteX34" fmla="*/ 121655 w 605733"/>
              <a:gd name="connsiteY34" fmla="*/ 330190 h 472647"/>
              <a:gd name="connsiteX35" fmla="*/ 132680 w 605733"/>
              <a:gd name="connsiteY35" fmla="*/ 319167 h 472647"/>
              <a:gd name="connsiteX36" fmla="*/ 88578 w 605733"/>
              <a:gd name="connsiteY36" fmla="*/ 319167 h 472647"/>
              <a:gd name="connsiteX37" fmla="*/ 99638 w 605733"/>
              <a:gd name="connsiteY37" fmla="*/ 330190 h 472647"/>
              <a:gd name="connsiteX38" fmla="*/ 99638 w 605733"/>
              <a:gd name="connsiteY38" fmla="*/ 351824 h 472647"/>
              <a:gd name="connsiteX39" fmla="*/ 88578 w 605733"/>
              <a:gd name="connsiteY39" fmla="*/ 362847 h 472647"/>
              <a:gd name="connsiteX40" fmla="*/ 77622 w 605733"/>
              <a:gd name="connsiteY40" fmla="*/ 351824 h 472647"/>
              <a:gd name="connsiteX41" fmla="*/ 77622 w 605733"/>
              <a:gd name="connsiteY41" fmla="*/ 330190 h 472647"/>
              <a:gd name="connsiteX42" fmla="*/ 88578 w 605733"/>
              <a:gd name="connsiteY42" fmla="*/ 319167 h 472647"/>
              <a:gd name="connsiteX43" fmla="*/ 132680 w 605733"/>
              <a:gd name="connsiteY43" fmla="*/ 231525 h 472647"/>
              <a:gd name="connsiteX44" fmla="*/ 143601 w 605733"/>
              <a:gd name="connsiteY44" fmla="*/ 242548 h 472647"/>
              <a:gd name="connsiteX45" fmla="*/ 143601 w 605733"/>
              <a:gd name="connsiteY45" fmla="*/ 264182 h 472647"/>
              <a:gd name="connsiteX46" fmla="*/ 132680 w 605733"/>
              <a:gd name="connsiteY46" fmla="*/ 275205 h 472647"/>
              <a:gd name="connsiteX47" fmla="*/ 121655 w 605733"/>
              <a:gd name="connsiteY47" fmla="*/ 264182 h 472647"/>
              <a:gd name="connsiteX48" fmla="*/ 121655 w 605733"/>
              <a:gd name="connsiteY48" fmla="*/ 242548 h 472647"/>
              <a:gd name="connsiteX49" fmla="*/ 132680 w 605733"/>
              <a:gd name="connsiteY49" fmla="*/ 231525 h 472647"/>
              <a:gd name="connsiteX50" fmla="*/ 88578 w 605733"/>
              <a:gd name="connsiteY50" fmla="*/ 231525 h 472647"/>
              <a:gd name="connsiteX51" fmla="*/ 99638 w 605733"/>
              <a:gd name="connsiteY51" fmla="*/ 242548 h 472647"/>
              <a:gd name="connsiteX52" fmla="*/ 99638 w 605733"/>
              <a:gd name="connsiteY52" fmla="*/ 264182 h 472647"/>
              <a:gd name="connsiteX53" fmla="*/ 88578 w 605733"/>
              <a:gd name="connsiteY53" fmla="*/ 275205 h 472647"/>
              <a:gd name="connsiteX54" fmla="*/ 77622 w 605733"/>
              <a:gd name="connsiteY54" fmla="*/ 264182 h 472647"/>
              <a:gd name="connsiteX55" fmla="*/ 77622 w 605733"/>
              <a:gd name="connsiteY55" fmla="*/ 242548 h 472647"/>
              <a:gd name="connsiteX56" fmla="*/ 88578 w 605733"/>
              <a:gd name="connsiteY56" fmla="*/ 231525 h 472647"/>
              <a:gd name="connsiteX57" fmla="*/ 529436 w 605733"/>
              <a:gd name="connsiteY57" fmla="*/ 209366 h 472647"/>
              <a:gd name="connsiteX58" fmla="*/ 529436 w 605733"/>
              <a:gd name="connsiteY58" fmla="*/ 450587 h 472647"/>
              <a:gd name="connsiteX59" fmla="*/ 561854 w 605733"/>
              <a:gd name="connsiteY59" fmla="*/ 450587 h 472647"/>
              <a:gd name="connsiteX60" fmla="*/ 561854 w 605733"/>
              <a:gd name="connsiteY60" fmla="*/ 209366 h 472647"/>
              <a:gd name="connsiteX61" fmla="*/ 474407 w 605733"/>
              <a:gd name="connsiteY61" fmla="*/ 209366 h 472647"/>
              <a:gd name="connsiteX62" fmla="*/ 474407 w 605733"/>
              <a:gd name="connsiteY62" fmla="*/ 450690 h 472647"/>
              <a:gd name="connsiteX63" fmla="*/ 507445 w 605733"/>
              <a:gd name="connsiteY63" fmla="*/ 450690 h 472647"/>
              <a:gd name="connsiteX64" fmla="*/ 507445 w 605733"/>
              <a:gd name="connsiteY64" fmla="*/ 209366 h 472647"/>
              <a:gd name="connsiteX65" fmla="*/ 419377 w 605733"/>
              <a:gd name="connsiteY65" fmla="*/ 209366 h 472647"/>
              <a:gd name="connsiteX66" fmla="*/ 419377 w 605733"/>
              <a:gd name="connsiteY66" fmla="*/ 450690 h 472647"/>
              <a:gd name="connsiteX67" fmla="*/ 452416 w 605733"/>
              <a:gd name="connsiteY67" fmla="*/ 450690 h 472647"/>
              <a:gd name="connsiteX68" fmla="*/ 452416 w 605733"/>
              <a:gd name="connsiteY68" fmla="*/ 209366 h 472647"/>
              <a:gd name="connsiteX69" fmla="*/ 364245 w 605733"/>
              <a:gd name="connsiteY69" fmla="*/ 209366 h 472647"/>
              <a:gd name="connsiteX70" fmla="*/ 364245 w 605733"/>
              <a:gd name="connsiteY70" fmla="*/ 384818 h 472647"/>
              <a:gd name="connsiteX71" fmla="*/ 364245 w 605733"/>
              <a:gd name="connsiteY71" fmla="*/ 450690 h 472647"/>
              <a:gd name="connsiteX72" fmla="*/ 397283 w 605733"/>
              <a:gd name="connsiteY72" fmla="*/ 450690 h 472647"/>
              <a:gd name="connsiteX73" fmla="*/ 397283 w 605733"/>
              <a:gd name="connsiteY73" fmla="*/ 209366 h 472647"/>
              <a:gd name="connsiteX74" fmla="*/ 309216 w 605733"/>
              <a:gd name="connsiteY74" fmla="*/ 209366 h 472647"/>
              <a:gd name="connsiteX75" fmla="*/ 309216 w 605733"/>
              <a:gd name="connsiteY75" fmla="*/ 373788 h 472647"/>
              <a:gd name="connsiteX76" fmla="*/ 342254 w 605733"/>
              <a:gd name="connsiteY76" fmla="*/ 373788 h 472647"/>
              <a:gd name="connsiteX77" fmla="*/ 342254 w 605733"/>
              <a:gd name="connsiteY77" fmla="*/ 209366 h 472647"/>
              <a:gd name="connsiteX78" fmla="*/ 254187 w 605733"/>
              <a:gd name="connsiteY78" fmla="*/ 209366 h 472647"/>
              <a:gd name="connsiteX79" fmla="*/ 254187 w 605733"/>
              <a:gd name="connsiteY79" fmla="*/ 373788 h 472647"/>
              <a:gd name="connsiteX80" fmla="*/ 287225 w 605733"/>
              <a:gd name="connsiteY80" fmla="*/ 373788 h 472647"/>
              <a:gd name="connsiteX81" fmla="*/ 287225 w 605733"/>
              <a:gd name="connsiteY81" fmla="*/ 209366 h 472647"/>
              <a:gd name="connsiteX82" fmla="*/ 198642 w 605733"/>
              <a:gd name="connsiteY82" fmla="*/ 209366 h 472647"/>
              <a:gd name="connsiteX83" fmla="*/ 198642 w 605733"/>
              <a:gd name="connsiteY83" fmla="*/ 373891 h 472647"/>
              <a:gd name="connsiteX84" fmla="*/ 232093 w 605733"/>
              <a:gd name="connsiteY84" fmla="*/ 373891 h 472647"/>
              <a:gd name="connsiteX85" fmla="*/ 232093 w 605733"/>
              <a:gd name="connsiteY85" fmla="*/ 209366 h 472647"/>
              <a:gd name="connsiteX86" fmla="*/ 132680 w 605733"/>
              <a:gd name="connsiteY86" fmla="*/ 143248 h 472647"/>
              <a:gd name="connsiteX87" fmla="*/ 143601 w 605733"/>
              <a:gd name="connsiteY87" fmla="*/ 154176 h 472647"/>
              <a:gd name="connsiteX88" fmla="*/ 143601 w 605733"/>
              <a:gd name="connsiteY88" fmla="*/ 175826 h 472647"/>
              <a:gd name="connsiteX89" fmla="*/ 132680 w 605733"/>
              <a:gd name="connsiteY89" fmla="*/ 186857 h 472647"/>
              <a:gd name="connsiteX90" fmla="*/ 121655 w 605733"/>
              <a:gd name="connsiteY90" fmla="*/ 175826 h 472647"/>
              <a:gd name="connsiteX91" fmla="*/ 121655 w 605733"/>
              <a:gd name="connsiteY91" fmla="*/ 154176 h 472647"/>
              <a:gd name="connsiteX92" fmla="*/ 132680 w 605733"/>
              <a:gd name="connsiteY92" fmla="*/ 143248 h 472647"/>
              <a:gd name="connsiteX93" fmla="*/ 88578 w 605733"/>
              <a:gd name="connsiteY93" fmla="*/ 143248 h 472647"/>
              <a:gd name="connsiteX94" fmla="*/ 99638 w 605733"/>
              <a:gd name="connsiteY94" fmla="*/ 154176 h 472647"/>
              <a:gd name="connsiteX95" fmla="*/ 99638 w 605733"/>
              <a:gd name="connsiteY95" fmla="*/ 175826 h 472647"/>
              <a:gd name="connsiteX96" fmla="*/ 88578 w 605733"/>
              <a:gd name="connsiteY96" fmla="*/ 186857 h 472647"/>
              <a:gd name="connsiteX97" fmla="*/ 77622 w 605733"/>
              <a:gd name="connsiteY97" fmla="*/ 175826 h 472647"/>
              <a:gd name="connsiteX98" fmla="*/ 77622 w 605733"/>
              <a:gd name="connsiteY98" fmla="*/ 154176 h 472647"/>
              <a:gd name="connsiteX99" fmla="*/ 88578 w 605733"/>
              <a:gd name="connsiteY99" fmla="*/ 143248 h 472647"/>
              <a:gd name="connsiteX100" fmla="*/ 132680 w 605733"/>
              <a:gd name="connsiteY100" fmla="*/ 55606 h 472647"/>
              <a:gd name="connsiteX101" fmla="*/ 143601 w 605733"/>
              <a:gd name="connsiteY101" fmla="*/ 66534 h 472647"/>
              <a:gd name="connsiteX102" fmla="*/ 143601 w 605733"/>
              <a:gd name="connsiteY102" fmla="*/ 88184 h 472647"/>
              <a:gd name="connsiteX103" fmla="*/ 132680 w 605733"/>
              <a:gd name="connsiteY103" fmla="*/ 99215 h 472647"/>
              <a:gd name="connsiteX104" fmla="*/ 121655 w 605733"/>
              <a:gd name="connsiteY104" fmla="*/ 88184 h 472647"/>
              <a:gd name="connsiteX105" fmla="*/ 121655 w 605733"/>
              <a:gd name="connsiteY105" fmla="*/ 66534 h 472647"/>
              <a:gd name="connsiteX106" fmla="*/ 132680 w 605733"/>
              <a:gd name="connsiteY106" fmla="*/ 55606 h 472647"/>
              <a:gd name="connsiteX107" fmla="*/ 88578 w 605733"/>
              <a:gd name="connsiteY107" fmla="*/ 55606 h 472647"/>
              <a:gd name="connsiteX108" fmla="*/ 99638 w 605733"/>
              <a:gd name="connsiteY108" fmla="*/ 66534 h 472647"/>
              <a:gd name="connsiteX109" fmla="*/ 99638 w 605733"/>
              <a:gd name="connsiteY109" fmla="*/ 88184 h 472647"/>
              <a:gd name="connsiteX110" fmla="*/ 88578 w 605733"/>
              <a:gd name="connsiteY110" fmla="*/ 99215 h 472647"/>
              <a:gd name="connsiteX111" fmla="*/ 77622 w 605733"/>
              <a:gd name="connsiteY111" fmla="*/ 88184 h 472647"/>
              <a:gd name="connsiteX112" fmla="*/ 77622 w 605733"/>
              <a:gd name="connsiteY112" fmla="*/ 66534 h 472647"/>
              <a:gd name="connsiteX113" fmla="*/ 88578 w 605733"/>
              <a:gd name="connsiteY113" fmla="*/ 55606 h 472647"/>
              <a:gd name="connsiteX114" fmla="*/ 43775 w 605733"/>
              <a:gd name="connsiteY114" fmla="*/ 21957 h 472647"/>
              <a:gd name="connsiteX115" fmla="*/ 43775 w 605733"/>
              <a:gd name="connsiteY115" fmla="*/ 450587 h 472647"/>
              <a:gd name="connsiteX116" fmla="*/ 77640 w 605733"/>
              <a:gd name="connsiteY116" fmla="*/ 450587 h 472647"/>
              <a:gd name="connsiteX117" fmla="*/ 77640 w 605733"/>
              <a:gd name="connsiteY117" fmla="*/ 384818 h 472647"/>
              <a:gd name="connsiteX118" fmla="*/ 88583 w 605733"/>
              <a:gd name="connsiteY118" fmla="*/ 373788 h 472647"/>
              <a:gd name="connsiteX119" fmla="*/ 176651 w 605733"/>
              <a:gd name="connsiteY119" fmla="*/ 373788 h 472647"/>
              <a:gd name="connsiteX120" fmla="*/ 176651 w 605733"/>
              <a:gd name="connsiteY120" fmla="*/ 21957 h 472647"/>
              <a:gd name="connsiteX121" fmla="*/ 32832 w 605733"/>
              <a:gd name="connsiteY121" fmla="*/ 0 h 472647"/>
              <a:gd name="connsiteX122" fmla="*/ 187594 w 605733"/>
              <a:gd name="connsiteY122" fmla="*/ 0 h 472647"/>
              <a:gd name="connsiteX123" fmla="*/ 198642 w 605733"/>
              <a:gd name="connsiteY123" fmla="*/ 10927 h 472647"/>
              <a:gd name="connsiteX124" fmla="*/ 198642 w 605733"/>
              <a:gd name="connsiteY124" fmla="*/ 187409 h 472647"/>
              <a:gd name="connsiteX125" fmla="*/ 572901 w 605733"/>
              <a:gd name="connsiteY125" fmla="*/ 187409 h 472647"/>
              <a:gd name="connsiteX126" fmla="*/ 583949 w 605733"/>
              <a:gd name="connsiteY126" fmla="*/ 198336 h 472647"/>
              <a:gd name="connsiteX127" fmla="*/ 583949 w 605733"/>
              <a:gd name="connsiteY127" fmla="*/ 450587 h 472647"/>
              <a:gd name="connsiteX128" fmla="*/ 594686 w 605733"/>
              <a:gd name="connsiteY128" fmla="*/ 450587 h 472647"/>
              <a:gd name="connsiteX129" fmla="*/ 605733 w 605733"/>
              <a:gd name="connsiteY129" fmla="*/ 461617 h 472647"/>
              <a:gd name="connsiteX130" fmla="*/ 594686 w 605733"/>
              <a:gd name="connsiteY130" fmla="*/ 472647 h 472647"/>
              <a:gd name="connsiteX131" fmla="*/ 11047 w 605733"/>
              <a:gd name="connsiteY131" fmla="*/ 472647 h 472647"/>
              <a:gd name="connsiteX132" fmla="*/ 0 w 605733"/>
              <a:gd name="connsiteY132" fmla="*/ 461617 h 472647"/>
              <a:gd name="connsiteX133" fmla="*/ 11047 w 605733"/>
              <a:gd name="connsiteY133" fmla="*/ 450587 h 472647"/>
              <a:gd name="connsiteX134" fmla="*/ 21785 w 605733"/>
              <a:gd name="connsiteY134" fmla="*/ 450587 h 472647"/>
              <a:gd name="connsiteX135" fmla="*/ 21785 w 605733"/>
              <a:gd name="connsiteY135" fmla="*/ 10927 h 472647"/>
              <a:gd name="connsiteX136" fmla="*/ 32832 w 605733"/>
              <a:gd name="connsiteY136" fmla="*/ 0 h 47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05733" h="472647">
                <a:moveTo>
                  <a:pt x="99631" y="395849"/>
                </a:moveTo>
                <a:lnTo>
                  <a:pt x="99631" y="450587"/>
                </a:lnTo>
                <a:lnTo>
                  <a:pt x="121622" y="450587"/>
                </a:lnTo>
                <a:lnTo>
                  <a:pt x="121622" y="440485"/>
                </a:lnTo>
                <a:cubicBezTo>
                  <a:pt x="121622" y="434403"/>
                  <a:pt x="126577" y="429454"/>
                  <a:pt x="132669" y="429454"/>
                </a:cubicBezTo>
                <a:cubicBezTo>
                  <a:pt x="138760" y="429454"/>
                  <a:pt x="143613" y="434403"/>
                  <a:pt x="143613" y="440485"/>
                </a:cubicBezTo>
                <a:lnTo>
                  <a:pt x="143613" y="450587"/>
                </a:lnTo>
                <a:lnTo>
                  <a:pt x="166326" y="450587"/>
                </a:lnTo>
                <a:lnTo>
                  <a:pt x="166326" y="440485"/>
                </a:lnTo>
                <a:cubicBezTo>
                  <a:pt x="166326" y="434403"/>
                  <a:pt x="171282" y="429454"/>
                  <a:pt x="177373" y="429454"/>
                </a:cubicBezTo>
                <a:cubicBezTo>
                  <a:pt x="183465" y="429454"/>
                  <a:pt x="188420" y="434403"/>
                  <a:pt x="188420" y="440485"/>
                </a:cubicBezTo>
                <a:lnTo>
                  <a:pt x="188420" y="450587"/>
                </a:lnTo>
                <a:lnTo>
                  <a:pt x="210411" y="450587"/>
                </a:lnTo>
                <a:lnTo>
                  <a:pt x="210411" y="440485"/>
                </a:lnTo>
                <a:cubicBezTo>
                  <a:pt x="210411" y="434403"/>
                  <a:pt x="215367" y="429454"/>
                  <a:pt x="221459" y="429454"/>
                </a:cubicBezTo>
                <a:cubicBezTo>
                  <a:pt x="227550" y="429454"/>
                  <a:pt x="232402" y="434403"/>
                  <a:pt x="232402" y="440485"/>
                </a:cubicBezTo>
                <a:lnTo>
                  <a:pt x="232402" y="450587"/>
                </a:lnTo>
                <a:lnTo>
                  <a:pt x="254497" y="450587"/>
                </a:lnTo>
                <a:lnTo>
                  <a:pt x="254497" y="440485"/>
                </a:lnTo>
                <a:cubicBezTo>
                  <a:pt x="254497" y="434403"/>
                  <a:pt x="259349" y="429454"/>
                  <a:pt x="265441" y="429454"/>
                </a:cubicBezTo>
                <a:cubicBezTo>
                  <a:pt x="271532" y="429454"/>
                  <a:pt x="276488" y="434403"/>
                  <a:pt x="276488" y="440485"/>
                </a:cubicBezTo>
                <a:lnTo>
                  <a:pt x="276488" y="450587"/>
                </a:lnTo>
                <a:lnTo>
                  <a:pt x="298995" y="450587"/>
                </a:lnTo>
                <a:lnTo>
                  <a:pt x="298995" y="440485"/>
                </a:lnTo>
                <a:cubicBezTo>
                  <a:pt x="298995" y="434403"/>
                  <a:pt x="303951" y="429454"/>
                  <a:pt x="309939" y="429454"/>
                </a:cubicBezTo>
                <a:cubicBezTo>
                  <a:pt x="316030" y="429454"/>
                  <a:pt x="320986" y="434403"/>
                  <a:pt x="320986" y="440485"/>
                </a:cubicBezTo>
                <a:lnTo>
                  <a:pt x="320986" y="450587"/>
                </a:lnTo>
                <a:lnTo>
                  <a:pt x="342254" y="450587"/>
                </a:lnTo>
                <a:lnTo>
                  <a:pt x="342254" y="395849"/>
                </a:lnTo>
                <a:close/>
                <a:moveTo>
                  <a:pt x="132680" y="319167"/>
                </a:moveTo>
                <a:cubicBezTo>
                  <a:pt x="138758" y="319167"/>
                  <a:pt x="143601" y="324112"/>
                  <a:pt x="143601" y="330190"/>
                </a:cubicBezTo>
                <a:lnTo>
                  <a:pt x="143601" y="351824"/>
                </a:lnTo>
                <a:cubicBezTo>
                  <a:pt x="143601" y="357902"/>
                  <a:pt x="138758" y="362847"/>
                  <a:pt x="132680" y="362847"/>
                </a:cubicBezTo>
                <a:cubicBezTo>
                  <a:pt x="126601" y="362847"/>
                  <a:pt x="121655" y="357902"/>
                  <a:pt x="121655" y="351824"/>
                </a:cubicBezTo>
                <a:lnTo>
                  <a:pt x="121655" y="330190"/>
                </a:lnTo>
                <a:cubicBezTo>
                  <a:pt x="121655" y="324112"/>
                  <a:pt x="126601" y="319167"/>
                  <a:pt x="132680" y="319167"/>
                </a:cubicBezTo>
                <a:close/>
                <a:moveTo>
                  <a:pt x="88578" y="319167"/>
                </a:moveTo>
                <a:cubicBezTo>
                  <a:pt x="94677" y="319167"/>
                  <a:pt x="99638" y="324112"/>
                  <a:pt x="99638" y="330190"/>
                </a:cubicBezTo>
                <a:lnTo>
                  <a:pt x="99638" y="351824"/>
                </a:lnTo>
                <a:cubicBezTo>
                  <a:pt x="99638" y="357902"/>
                  <a:pt x="94677" y="362847"/>
                  <a:pt x="88578" y="362847"/>
                </a:cubicBezTo>
                <a:cubicBezTo>
                  <a:pt x="82480" y="362847"/>
                  <a:pt x="77622" y="357902"/>
                  <a:pt x="77622" y="351824"/>
                </a:cubicBezTo>
                <a:lnTo>
                  <a:pt x="77622" y="330190"/>
                </a:lnTo>
                <a:cubicBezTo>
                  <a:pt x="77622" y="324112"/>
                  <a:pt x="82480" y="319167"/>
                  <a:pt x="88578" y="319167"/>
                </a:cubicBezTo>
                <a:close/>
                <a:moveTo>
                  <a:pt x="132680" y="231525"/>
                </a:moveTo>
                <a:cubicBezTo>
                  <a:pt x="138758" y="231525"/>
                  <a:pt x="143601" y="236470"/>
                  <a:pt x="143601" y="242548"/>
                </a:cubicBezTo>
                <a:lnTo>
                  <a:pt x="143601" y="264182"/>
                </a:lnTo>
                <a:cubicBezTo>
                  <a:pt x="143601" y="270260"/>
                  <a:pt x="138758" y="275205"/>
                  <a:pt x="132680" y="275205"/>
                </a:cubicBezTo>
                <a:cubicBezTo>
                  <a:pt x="126601" y="275205"/>
                  <a:pt x="121655" y="270260"/>
                  <a:pt x="121655" y="264182"/>
                </a:cubicBezTo>
                <a:lnTo>
                  <a:pt x="121655" y="242548"/>
                </a:lnTo>
                <a:cubicBezTo>
                  <a:pt x="121655" y="236470"/>
                  <a:pt x="126601" y="231525"/>
                  <a:pt x="132680" y="231525"/>
                </a:cubicBezTo>
                <a:close/>
                <a:moveTo>
                  <a:pt x="88578" y="231525"/>
                </a:moveTo>
                <a:cubicBezTo>
                  <a:pt x="94677" y="231525"/>
                  <a:pt x="99638" y="236470"/>
                  <a:pt x="99638" y="242548"/>
                </a:cubicBezTo>
                <a:lnTo>
                  <a:pt x="99638" y="264182"/>
                </a:lnTo>
                <a:cubicBezTo>
                  <a:pt x="99638" y="270260"/>
                  <a:pt x="94677" y="275205"/>
                  <a:pt x="88578" y="275205"/>
                </a:cubicBezTo>
                <a:cubicBezTo>
                  <a:pt x="82480" y="275205"/>
                  <a:pt x="77622" y="270260"/>
                  <a:pt x="77622" y="264182"/>
                </a:cubicBezTo>
                <a:lnTo>
                  <a:pt x="77622" y="242548"/>
                </a:lnTo>
                <a:cubicBezTo>
                  <a:pt x="77622" y="236470"/>
                  <a:pt x="82480" y="231525"/>
                  <a:pt x="88578" y="231525"/>
                </a:cubicBezTo>
                <a:close/>
                <a:moveTo>
                  <a:pt x="529436" y="209366"/>
                </a:moveTo>
                <a:lnTo>
                  <a:pt x="529436" y="450587"/>
                </a:lnTo>
                <a:lnTo>
                  <a:pt x="561854" y="450587"/>
                </a:lnTo>
                <a:lnTo>
                  <a:pt x="561854" y="209366"/>
                </a:lnTo>
                <a:close/>
                <a:moveTo>
                  <a:pt x="474407" y="209366"/>
                </a:moveTo>
                <a:lnTo>
                  <a:pt x="474407" y="450690"/>
                </a:lnTo>
                <a:lnTo>
                  <a:pt x="507445" y="450690"/>
                </a:lnTo>
                <a:lnTo>
                  <a:pt x="507445" y="209366"/>
                </a:lnTo>
                <a:close/>
                <a:moveTo>
                  <a:pt x="419377" y="209366"/>
                </a:moveTo>
                <a:lnTo>
                  <a:pt x="419377" y="450690"/>
                </a:lnTo>
                <a:lnTo>
                  <a:pt x="452416" y="450690"/>
                </a:lnTo>
                <a:lnTo>
                  <a:pt x="452416" y="209366"/>
                </a:lnTo>
                <a:close/>
                <a:moveTo>
                  <a:pt x="364245" y="209366"/>
                </a:moveTo>
                <a:lnTo>
                  <a:pt x="364245" y="384818"/>
                </a:lnTo>
                <a:lnTo>
                  <a:pt x="364245" y="450690"/>
                </a:lnTo>
                <a:lnTo>
                  <a:pt x="397283" y="450690"/>
                </a:lnTo>
                <a:lnTo>
                  <a:pt x="397283" y="209366"/>
                </a:lnTo>
                <a:close/>
                <a:moveTo>
                  <a:pt x="309216" y="209366"/>
                </a:moveTo>
                <a:lnTo>
                  <a:pt x="309216" y="373788"/>
                </a:lnTo>
                <a:lnTo>
                  <a:pt x="342254" y="373788"/>
                </a:lnTo>
                <a:lnTo>
                  <a:pt x="342254" y="209366"/>
                </a:lnTo>
                <a:close/>
                <a:moveTo>
                  <a:pt x="254187" y="209366"/>
                </a:moveTo>
                <a:lnTo>
                  <a:pt x="254187" y="373788"/>
                </a:lnTo>
                <a:lnTo>
                  <a:pt x="287225" y="373788"/>
                </a:lnTo>
                <a:lnTo>
                  <a:pt x="287225" y="209366"/>
                </a:lnTo>
                <a:close/>
                <a:moveTo>
                  <a:pt x="198642" y="209366"/>
                </a:moveTo>
                <a:lnTo>
                  <a:pt x="198642" y="373891"/>
                </a:lnTo>
                <a:lnTo>
                  <a:pt x="232093" y="373891"/>
                </a:lnTo>
                <a:lnTo>
                  <a:pt x="232093" y="209366"/>
                </a:lnTo>
                <a:close/>
                <a:moveTo>
                  <a:pt x="132680" y="143248"/>
                </a:moveTo>
                <a:cubicBezTo>
                  <a:pt x="138758" y="143248"/>
                  <a:pt x="143601" y="148196"/>
                  <a:pt x="143601" y="154176"/>
                </a:cubicBezTo>
                <a:lnTo>
                  <a:pt x="143601" y="175826"/>
                </a:lnTo>
                <a:cubicBezTo>
                  <a:pt x="143601" y="181908"/>
                  <a:pt x="138758" y="186857"/>
                  <a:pt x="132680" y="186857"/>
                </a:cubicBezTo>
                <a:cubicBezTo>
                  <a:pt x="126601" y="186857"/>
                  <a:pt x="121655" y="181908"/>
                  <a:pt x="121655" y="175826"/>
                </a:cubicBezTo>
                <a:lnTo>
                  <a:pt x="121655" y="154176"/>
                </a:lnTo>
                <a:cubicBezTo>
                  <a:pt x="121655" y="148196"/>
                  <a:pt x="126601" y="143248"/>
                  <a:pt x="132680" y="143248"/>
                </a:cubicBezTo>
                <a:close/>
                <a:moveTo>
                  <a:pt x="88578" y="143248"/>
                </a:moveTo>
                <a:cubicBezTo>
                  <a:pt x="94677" y="143248"/>
                  <a:pt x="99638" y="148196"/>
                  <a:pt x="99638" y="154176"/>
                </a:cubicBezTo>
                <a:lnTo>
                  <a:pt x="99638" y="175826"/>
                </a:lnTo>
                <a:cubicBezTo>
                  <a:pt x="99638" y="181908"/>
                  <a:pt x="94677" y="186857"/>
                  <a:pt x="88578" y="186857"/>
                </a:cubicBezTo>
                <a:cubicBezTo>
                  <a:pt x="82480" y="186857"/>
                  <a:pt x="77622" y="181908"/>
                  <a:pt x="77622" y="175826"/>
                </a:cubicBezTo>
                <a:lnTo>
                  <a:pt x="77622" y="154176"/>
                </a:lnTo>
                <a:cubicBezTo>
                  <a:pt x="77622" y="148196"/>
                  <a:pt x="82480" y="143248"/>
                  <a:pt x="88578" y="143248"/>
                </a:cubicBezTo>
                <a:close/>
                <a:moveTo>
                  <a:pt x="132680" y="55606"/>
                </a:moveTo>
                <a:cubicBezTo>
                  <a:pt x="138758" y="55606"/>
                  <a:pt x="143601" y="60554"/>
                  <a:pt x="143601" y="66534"/>
                </a:cubicBezTo>
                <a:lnTo>
                  <a:pt x="143601" y="88184"/>
                </a:lnTo>
                <a:cubicBezTo>
                  <a:pt x="143601" y="94266"/>
                  <a:pt x="138758" y="99215"/>
                  <a:pt x="132680" y="99215"/>
                </a:cubicBezTo>
                <a:cubicBezTo>
                  <a:pt x="126601" y="99215"/>
                  <a:pt x="121655" y="94266"/>
                  <a:pt x="121655" y="88184"/>
                </a:cubicBezTo>
                <a:lnTo>
                  <a:pt x="121655" y="66534"/>
                </a:lnTo>
                <a:cubicBezTo>
                  <a:pt x="121655" y="60554"/>
                  <a:pt x="126601" y="55606"/>
                  <a:pt x="132680" y="55606"/>
                </a:cubicBezTo>
                <a:close/>
                <a:moveTo>
                  <a:pt x="88578" y="55606"/>
                </a:moveTo>
                <a:cubicBezTo>
                  <a:pt x="94677" y="55606"/>
                  <a:pt x="99638" y="60554"/>
                  <a:pt x="99638" y="66534"/>
                </a:cubicBezTo>
                <a:lnTo>
                  <a:pt x="99638" y="88184"/>
                </a:lnTo>
                <a:cubicBezTo>
                  <a:pt x="99638" y="94266"/>
                  <a:pt x="94677" y="99215"/>
                  <a:pt x="88578" y="99215"/>
                </a:cubicBezTo>
                <a:cubicBezTo>
                  <a:pt x="82480" y="99215"/>
                  <a:pt x="77622" y="94266"/>
                  <a:pt x="77622" y="88184"/>
                </a:cubicBezTo>
                <a:lnTo>
                  <a:pt x="77622" y="66534"/>
                </a:lnTo>
                <a:cubicBezTo>
                  <a:pt x="77622" y="60554"/>
                  <a:pt x="82480" y="55606"/>
                  <a:pt x="88578" y="55606"/>
                </a:cubicBezTo>
                <a:close/>
                <a:moveTo>
                  <a:pt x="43775" y="21957"/>
                </a:moveTo>
                <a:lnTo>
                  <a:pt x="43775" y="450587"/>
                </a:lnTo>
                <a:lnTo>
                  <a:pt x="77640" y="450587"/>
                </a:lnTo>
                <a:lnTo>
                  <a:pt x="77640" y="384818"/>
                </a:lnTo>
                <a:cubicBezTo>
                  <a:pt x="77640" y="378736"/>
                  <a:pt x="82492" y="373788"/>
                  <a:pt x="88583" y="373788"/>
                </a:cubicBezTo>
                <a:lnTo>
                  <a:pt x="176651" y="373788"/>
                </a:lnTo>
                <a:lnTo>
                  <a:pt x="176651" y="21957"/>
                </a:lnTo>
                <a:close/>
                <a:moveTo>
                  <a:pt x="32832" y="0"/>
                </a:moveTo>
                <a:lnTo>
                  <a:pt x="187594" y="0"/>
                </a:lnTo>
                <a:cubicBezTo>
                  <a:pt x="193686" y="0"/>
                  <a:pt x="198642" y="4948"/>
                  <a:pt x="198642" y="10927"/>
                </a:cubicBezTo>
                <a:lnTo>
                  <a:pt x="198642" y="187409"/>
                </a:lnTo>
                <a:lnTo>
                  <a:pt x="572901" y="187409"/>
                </a:lnTo>
                <a:cubicBezTo>
                  <a:pt x="578993" y="187409"/>
                  <a:pt x="583949" y="192254"/>
                  <a:pt x="583949" y="198336"/>
                </a:cubicBezTo>
                <a:lnTo>
                  <a:pt x="583949" y="450587"/>
                </a:lnTo>
                <a:lnTo>
                  <a:pt x="594686" y="450587"/>
                </a:lnTo>
                <a:cubicBezTo>
                  <a:pt x="600777" y="450587"/>
                  <a:pt x="605733" y="455535"/>
                  <a:pt x="605733" y="461617"/>
                </a:cubicBezTo>
                <a:cubicBezTo>
                  <a:pt x="605733" y="467699"/>
                  <a:pt x="600777" y="472647"/>
                  <a:pt x="594686" y="472647"/>
                </a:cubicBezTo>
                <a:lnTo>
                  <a:pt x="11047" y="472647"/>
                </a:lnTo>
                <a:cubicBezTo>
                  <a:pt x="4956" y="472647"/>
                  <a:pt x="0" y="467699"/>
                  <a:pt x="0" y="461617"/>
                </a:cubicBezTo>
                <a:cubicBezTo>
                  <a:pt x="0" y="455535"/>
                  <a:pt x="4956" y="450587"/>
                  <a:pt x="11047" y="450587"/>
                </a:cubicBezTo>
                <a:lnTo>
                  <a:pt x="21785" y="450587"/>
                </a:lnTo>
                <a:lnTo>
                  <a:pt x="21785" y="10927"/>
                </a:lnTo>
                <a:cubicBezTo>
                  <a:pt x="21785" y="4948"/>
                  <a:pt x="26740" y="0"/>
                  <a:pt x="32832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5EBA76">
                  <a:alpha val="44000"/>
                </a:srgbClr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5" name="complex_201398">
            <a:extLst>
              <a:ext uri="{FF2B5EF4-FFF2-40B4-BE49-F238E27FC236}">
                <a16:creationId xmlns="" xmlns:a16="http://schemas.microsoft.com/office/drawing/2014/main" id="{789135F2-7DCE-45E2-91A7-F44BE5271457}"/>
              </a:ext>
            </a:extLst>
          </p:cNvPr>
          <p:cNvSpPr>
            <a:spLocks noChangeAspect="1"/>
          </p:cNvSpPr>
          <p:nvPr/>
        </p:nvSpPr>
        <p:spPr bwMode="auto">
          <a:xfrm>
            <a:off x="2104459" y="5919056"/>
            <a:ext cx="689819" cy="625010"/>
          </a:xfrm>
          <a:custGeom>
            <a:avLst/>
            <a:gdLst>
              <a:gd name="connsiteX0" fmla="*/ 10057 w 607639"/>
              <a:gd name="connsiteY0" fmla="*/ 530511 h 550552"/>
              <a:gd name="connsiteX1" fmla="*/ 597582 w 607639"/>
              <a:gd name="connsiteY1" fmla="*/ 530511 h 550552"/>
              <a:gd name="connsiteX2" fmla="*/ 607639 w 607639"/>
              <a:gd name="connsiteY2" fmla="*/ 540532 h 550552"/>
              <a:gd name="connsiteX3" fmla="*/ 597582 w 607639"/>
              <a:gd name="connsiteY3" fmla="*/ 550552 h 550552"/>
              <a:gd name="connsiteX4" fmla="*/ 10057 w 607639"/>
              <a:gd name="connsiteY4" fmla="*/ 550552 h 550552"/>
              <a:gd name="connsiteX5" fmla="*/ 0 w 607639"/>
              <a:gd name="connsiteY5" fmla="*/ 540532 h 550552"/>
              <a:gd name="connsiteX6" fmla="*/ 10057 w 607639"/>
              <a:gd name="connsiteY6" fmla="*/ 530511 h 550552"/>
              <a:gd name="connsiteX7" fmla="*/ 194032 w 607639"/>
              <a:gd name="connsiteY7" fmla="*/ 468455 h 550552"/>
              <a:gd name="connsiteX8" fmla="*/ 196969 w 607639"/>
              <a:gd name="connsiteY8" fmla="*/ 492451 h 550552"/>
              <a:gd name="connsiteX9" fmla="*/ 410671 w 607639"/>
              <a:gd name="connsiteY9" fmla="*/ 492451 h 550552"/>
              <a:gd name="connsiteX10" fmla="*/ 413608 w 607639"/>
              <a:gd name="connsiteY10" fmla="*/ 468455 h 550552"/>
              <a:gd name="connsiteX11" fmla="*/ 242629 w 607639"/>
              <a:gd name="connsiteY11" fmla="*/ 419041 h 550552"/>
              <a:gd name="connsiteX12" fmla="*/ 303775 w 607639"/>
              <a:gd name="connsiteY12" fmla="*/ 448369 h 550552"/>
              <a:gd name="connsiteX13" fmla="*/ 365011 w 607639"/>
              <a:gd name="connsiteY13" fmla="*/ 419041 h 550552"/>
              <a:gd name="connsiteX14" fmla="*/ 274671 w 607639"/>
              <a:gd name="connsiteY14" fmla="*/ 356297 h 550552"/>
              <a:gd name="connsiteX15" fmla="*/ 303775 w 607639"/>
              <a:gd name="connsiteY15" fmla="*/ 366961 h 550552"/>
              <a:gd name="connsiteX16" fmla="*/ 332969 w 607639"/>
              <a:gd name="connsiteY16" fmla="*/ 356297 h 550552"/>
              <a:gd name="connsiteX17" fmla="*/ 251696 w 607639"/>
              <a:gd name="connsiteY17" fmla="*/ 259187 h 550552"/>
              <a:gd name="connsiteX18" fmla="*/ 303775 w 607639"/>
              <a:gd name="connsiteY18" fmla="*/ 287519 h 550552"/>
              <a:gd name="connsiteX19" fmla="*/ 355943 w 607639"/>
              <a:gd name="connsiteY19" fmla="*/ 259187 h 550552"/>
              <a:gd name="connsiteX20" fmla="*/ 418171 w 607639"/>
              <a:gd name="connsiteY20" fmla="*/ 321270 h 550552"/>
              <a:gd name="connsiteX21" fmla="*/ 418171 w 607639"/>
              <a:gd name="connsiteY21" fmla="*/ 354576 h 550552"/>
              <a:gd name="connsiteX22" fmla="*/ 408112 w 607639"/>
              <a:gd name="connsiteY22" fmla="*/ 364612 h 550552"/>
              <a:gd name="connsiteX23" fmla="*/ 398052 w 607639"/>
              <a:gd name="connsiteY23" fmla="*/ 354576 h 550552"/>
              <a:gd name="connsiteX24" fmla="*/ 398052 w 607639"/>
              <a:gd name="connsiteY24" fmla="*/ 321270 h 550552"/>
              <a:gd name="connsiteX25" fmla="*/ 355943 w 607639"/>
              <a:gd name="connsiteY25" fmla="*/ 279260 h 550552"/>
              <a:gd name="connsiteX26" fmla="*/ 313835 w 607639"/>
              <a:gd name="connsiteY26" fmla="*/ 321270 h 550552"/>
              <a:gd name="connsiteX27" fmla="*/ 303775 w 607639"/>
              <a:gd name="connsiteY27" fmla="*/ 331306 h 550552"/>
              <a:gd name="connsiteX28" fmla="*/ 293805 w 607639"/>
              <a:gd name="connsiteY28" fmla="*/ 321270 h 550552"/>
              <a:gd name="connsiteX29" fmla="*/ 251696 w 607639"/>
              <a:gd name="connsiteY29" fmla="*/ 279260 h 550552"/>
              <a:gd name="connsiteX30" fmla="*/ 209499 w 607639"/>
              <a:gd name="connsiteY30" fmla="*/ 321270 h 550552"/>
              <a:gd name="connsiteX31" fmla="*/ 209499 w 607639"/>
              <a:gd name="connsiteY31" fmla="*/ 354576 h 550552"/>
              <a:gd name="connsiteX32" fmla="*/ 199528 w 607639"/>
              <a:gd name="connsiteY32" fmla="*/ 364612 h 550552"/>
              <a:gd name="connsiteX33" fmla="*/ 189468 w 607639"/>
              <a:gd name="connsiteY33" fmla="*/ 354576 h 550552"/>
              <a:gd name="connsiteX34" fmla="*/ 189468 w 607639"/>
              <a:gd name="connsiteY34" fmla="*/ 321270 h 550552"/>
              <a:gd name="connsiteX35" fmla="*/ 251696 w 607639"/>
              <a:gd name="connsiteY35" fmla="*/ 259187 h 550552"/>
              <a:gd name="connsiteX36" fmla="*/ 531451 w 607639"/>
              <a:gd name="connsiteY36" fmla="*/ 212588 h 550552"/>
              <a:gd name="connsiteX37" fmla="*/ 485346 w 607639"/>
              <a:gd name="connsiteY37" fmla="*/ 255248 h 550552"/>
              <a:gd name="connsiteX38" fmla="*/ 478582 w 607639"/>
              <a:gd name="connsiteY38" fmla="*/ 342343 h 550552"/>
              <a:gd name="connsiteX39" fmla="*/ 492466 w 607639"/>
              <a:gd name="connsiteY39" fmla="*/ 382425 h 550552"/>
              <a:gd name="connsiteX40" fmla="*/ 521393 w 607639"/>
              <a:gd name="connsiteY40" fmla="*/ 398511 h 550552"/>
              <a:gd name="connsiteX41" fmla="*/ 521393 w 607639"/>
              <a:gd name="connsiteY41" fmla="*/ 388113 h 550552"/>
              <a:gd name="connsiteX42" fmla="*/ 521393 w 607639"/>
              <a:gd name="connsiteY42" fmla="*/ 362873 h 550552"/>
              <a:gd name="connsiteX43" fmla="*/ 494247 w 607639"/>
              <a:gd name="connsiteY43" fmla="*/ 335767 h 550552"/>
              <a:gd name="connsiteX44" fmla="*/ 494247 w 607639"/>
              <a:gd name="connsiteY44" fmla="*/ 321636 h 550552"/>
              <a:gd name="connsiteX45" fmla="*/ 508487 w 607639"/>
              <a:gd name="connsiteY45" fmla="*/ 321636 h 550552"/>
              <a:gd name="connsiteX46" fmla="*/ 521393 w 607639"/>
              <a:gd name="connsiteY46" fmla="*/ 334611 h 550552"/>
              <a:gd name="connsiteX47" fmla="*/ 521393 w 607639"/>
              <a:gd name="connsiteY47" fmla="*/ 307594 h 550552"/>
              <a:gd name="connsiteX48" fmla="*/ 531451 w 607639"/>
              <a:gd name="connsiteY48" fmla="*/ 297551 h 550552"/>
              <a:gd name="connsiteX49" fmla="*/ 541508 w 607639"/>
              <a:gd name="connsiteY49" fmla="*/ 307594 h 550552"/>
              <a:gd name="connsiteX50" fmla="*/ 541508 w 607639"/>
              <a:gd name="connsiteY50" fmla="*/ 311860 h 550552"/>
              <a:gd name="connsiteX51" fmla="*/ 554414 w 607639"/>
              <a:gd name="connsiteY51" fmla="*/ 298973 h 550552"/>
              <a:gd name="connsiteX52" fmla="*/ 568655 w 607639"/>
              <a:gd name="connsiteY52" fmla="*/ 298973 h 550552"/>
              <a:gd name="connsiteX53" fmla="*/ 568655 w 607639"/>
              <a:gd name="connsiteY53" fmla="*/ 313104 h 550552"/>
              <a:gd name="connsiteX54" fmla="*/ 541508 w 607639"/>
              <a:gd name="connsiteY54" fmla="*/ 340211 h 550552"/>
              <a:gd name="connsiteX55" fmla="*/ 541508 w 607639"/>
              <a:gd name="connsiteY55" fmla="*/ 363940 h 550552"/>
              <a:gd name="connsiteX56" fmla="*/ 554414 w 607639"/>
              <a:gd name="connsiteY56" fmla="*/ 350964 h 550552"/>
              <a:gd name="connsiteX57" fmla="*/ 568655 w 607639"/>
              <a:gd name="connsiteY57" fmla="*/ 350964 h 550552"/>
              <a:gd name="connsiteX58" fmla="*/ 568655 w 607639"/>
              <a:gd name="connsiteY58" fmla="*/ 365184 h 550552"/>
              <a:gd name="connsiteX59" fmla="*/ 541508 w 607639"/>
              <a:gd name="connsiteY59" fmla="*/ 392290 h 550552"/>
              <a:gd name="connsiteX60" fmla="*/ 541508 w 607639"/>
              <a:gd name="connsiteY60" fmla="*/ 398511 h 550552"/>
              <a:gd name="connsiteX61" fmla="*/ 570435 w 607639"/>
              <a:gd name="connsiteY61" fmla="*/ 382425 h 550552"/>
              <a:gd name="connsiteX62" fmla="*/ 584409 w 607639"/>
              <a:gd name="connsiteY62" fmla="*/ 342343 h 550552"/>
              <a:gd name="connsiteX63" fmla="*/ 577644 w 607639"/>
              <a:gd name="connsiteY63" fmla="*/ 255248 h 550552"/>
              <a:gd name="connsiteX64" fmla="*/ 531451 w 607639"/>
              <a:gd name="connsiteY64" fmla="*/ 212588 h 550552"/>
              <a:gd name="connsiteX65" fmla="*/ 76188 w 607639"/>
              <a:gd name="connsiteY65" fmla="*/ 212588 h 550552"/>
              <a:gd name="connsiteX66" fmla="*/ 29995 w 607639"/>
              <a:gd name="connsiteY66" fmla="*/ 255248 h 550552"/>
              <a:gd name="connsiteX67" fmla="*/ 23230 w 607639"/>
              <a:gd name="connsiteY67" fmla="*/ 342343 h 550552"/>
              <a:gd name="connsiteX68" fmla="*/ 37204 w 607639"/>
              <a:gd name="connsiteY68" fmla="*/ 382425 h 550552"/>
              <a:gd name="connsiteX69" fmla="*/ 66131 w 607639"/>
              <a:gd name="connsiteY69" fmla="*/ 398511 h 550552"/>
              <a:gd name="connsiteX70" fmla="*/ 66131 w 607639"/>
              <a:gd name="connsiteY70" fmla="*/ 392290 h 550552"/>
              <a:gd name="connsiteX71" fmla="*/ 38984 w 607639"/>
              <a:gd name="connsiteY71" fmla="*/ 365184 h 550552"/>
              <a:gd name="connsiteX72" fmla="*/ 38984 w 607639"/>
              <a:gd name="connsiteY72" fmla="*/ 350964 h 550552"/>
              <a:gd name="connsiteX73" fmla="*/ 53136 w 607639"/>
              <a:gd name="connsiteY73" fmla="*/ 350964 h 550552"/>
              <a:gd name="connsiteX74" fmla="*/ 66131 w 607639"/>
              <a:gd name="connsiteY74" fmla="*/ 363940 h 550552"/>
              <a:gd name="connsiteX75" fmla="*/ 66131 w 607639"/>
              <a:gd name="connsiteY75" fmla="*/ 340211 h 550552"/>
              <a:gd name="connsiteX76" fmla="*/ 38984 w 607639"/>
              <a:gd name="connsiteY76" fmla="*/ 313104 h 550552"/>
              <a:gd name="connsiteX77" fmla="*/ 38984 w 607639"/>
              <a:gd name="connsiteY77" fmla="*/ 298973 h 550552"/>
              <a:gd name="connsiteX78" fmla="*/ 53136 w 607639"/>
              <a:gd name="connsiteY78" fmla="*/ 298973 h 550552"/>
              <a:gd name="connsiteX79" fmla="*/ 66131 w 607639"/>
              <a:gd name="connsiteY79" fmla="*/ 311860 h 550552"/>
              <a:gd name="connsiteX80" fmla="*/ 66131 w 607639"/>
              <a:gd name="connsiteY80" fmla="*/ 307594 h 550552"/>
              <a:gd name="connsiteX81" fmla="*/ 76188 w 607639"/>
              <a:gd name="connsiteY81" fmla="*/ 297551 h 550552"/>
              <a:gd name="connsiteX82" fmla="*/ 86157 w 607639"/>
              <a:gd name="connsiteY82" fmla="*/ 307594 h 550552"/>
              <a:gd name="connsiteX83" fmla="*/ 86157 w 607639"/>
              <a:gd name="connsiteY83" fmla="*/ 334611 h 550552"/>
              <a:gd name="connsiteX84" fmla="*/ 99152 w 607639"/>
              <a:gd name="connsiteY84" fmla="*/ 321636 h 550552"/>
              <a:gd name="connsiteX85" fmla="*/ 113304 w 607639"/>
              <a:gd name="connsiteY85" fmla="*/ 321636 h 550552"/>
              <a:gd name="connsiteX86" fmla="*/ 113304 w 607639"/>
              <a:gd name="connsiteY86" fmla="*/ 335767 h 550552"/>
              <a:gd name="connsiteX87" fmla="*/ 86157 w 607639"/>
              <a:gd name="connsiteY87" fmla="*/ 362873 h 550552"/>
              <a:gd name="connsiteX88" fmla="*/ 86157 w 607639"/>
              <a:gd name="connsiteY88" fmla="*/ 388113 h 550552"/>
              <a:gd name="connsiteX89" fmla="*/ 86157 w 607639"/>
              <a:gd name="connsiteY89" fmla="*/ 398511 h 550552"/>
              <a:gd name="connsiteX90" fmla="*/ 115084 w 607639"/>
              <a:gd name="connsiteY90" fmla="*/ 382425 h 550552"/>
              <a:gd name="connsiteX91" fmla="*/ 129058 w 607639"/>
              <a:gd name="connsiteY91" fmla="*/ 342343 h 550552"/>
              <a:gd name="connsiteX92" fmla="*/ 122293 w 607639"/>
              <a:gd name="connsiteY92" fmla="*/ 255248 h 550552"/>
              <a:gd name="connsiteX93" fmla="*/ 76188 w 607639"/>
              <a:gd name="connsiteY93" fmla="*/ 212588 h 550552"/>
              <a:gd name="connsiteX94" fmla="*/ 76188 w 607639"/>
              <a:gd name="connsiteY94" fmla="*/ 192503 h 550552"/>
              <a:gd name="connsiteX95" fmla="*/ 142320 w 607639"/>
              <a:gd name="connsiteY95" fmla="*/ 253648 h 550552"/>
              <a:gd name="connsiteX96" fmla="*/ 149084 w 607639"/>
              <a:gd name="connsiteY96" fmla="*/ 340833 h 550552"/>
              <a:gd name="connsiteX97" fmla="*/ 129859 w 607639"/>
              <a:gd name="connsiteY97" fmla="*/ 396023 h 550552"/>
              <a:gd name="connsiteX98" fmla="*/ 86157 w 607639"/>
              <a:gd name="connsiteY98" fmla="*/ 418775 h 550552"/>
              <a:gd name="connsiteX99" fmla="*/ 86157 w 607639"/>
              <a:gd name="connsiteY99" fmla="*/ 492451 h 550552"/>
              <a:gd name="connsiteX100" fmla="*/ 176765 w 607639"/>
              <a:gd name="connsiteY100" fmla="*/ 492451 h 550552"/>
              <a:gd name="connsiteX101" fmla="*/ 172759 w 607639"/>
              <a:gd name="connsiteY101" fmla="*/ 459656 h 550552"/>
              <a:gd name="connsiteX102" fmla="*/ 175252 w 607639"/>
              <a:gd name="connsiteY102" fmla="*/ 451747 h 550552"/>
              <a:gd name="connsiteX103" fmla="*/ 182728 w 607639"/>
              <a:gd name="connsiteY103" fmla="*/ 448369 h 550552"/>
              <a:gd name="connsiteX104" fmla="*/ 244142 w 607639"/>
              <a:gd name="connsiteY104" fmla="*/ 448369 h 550552"/>
              <a:gd name="connsiteX105" fmla="*/ 215571 w 607639"/>
              <a:gd name="connsiteY105" fmla="*/ 413442 h 550552"/>
              <a:gd name="connsiteX106" fmla="*/ 216016 w 607639"/>
              <a:gd name="connsiteY106" fmla="*/ 403755 h 550552"/>
              <a:gd name="connsiteX107" fmla="*/ 224561 w 607639"/>
              <a:gd name="connsiteY107" fmla="*/ 399045 h 550552"/>
              <a:gd name="connsiteX108" fmla="*/ 293807 w 607639"/>
              <a:gd name="connsiteY108" fmla="*/ 399045 h 550552"/>
              <a:gd name="connsiteX109" fmla="*/ 293807 w 607639"/>
              <a:gd name="connsiteY109" fmla="*/ 386247 h 550552"/>
              <a:gd name="connsiteX110" fmla="*/ 245566 w 607639"/>
              <a:gd name="connsiteY110" fmla="*/ 350698 h 550552"/>
              <a:gd name="connsiteX111" fmla="*/ 246011 w 607639"/>
              <a:gd name="connsiteY111" fmla="*/ 341010 h 550552"/>
              <a:gd name="connsiteX112" fmla="*/ 254555 w 607639"/>
              <a:gd name="connsiteY112" fmla="*/ 336300 h 550552"/>
              <a:gd name="connsiteX113" fmla="*/ 353084 w 607639"/>
              <a:gd name="connsiteY113" fmla="*/ 336300 h 550552"/>
              <a:gd name="connsiteX114" fmla="*/ 361629 w 607639"/>
              <a:gd name="connsiteY114" fmla="*/ 341010 h 550552"/>
              <a:gd name="connsiteX115" fmla="*/ 362074 w 607639"/>
              <a:gd name="connsiteY115" fmla="*/ 350698 h 550552"/>
              <a:gd name="connsiteX116" fmla="*/ 313833 w 607639"/>
              <a:gd name="connsiteY116" fmla="*/ 386247 h 550552"/>
              <a:gd name="connsiteX117" fmla="*/ 313833 w 607639"/>
              <a:gd name="connsiteY117" fmla="*/ 399045 h 550552"/>
              <a:gd name="connsiteX118" fmla="*/ 383079 w 607639"/>
              <a:gd name="connsiteY118" fmla="*/ 399045 h 550552"/>
              <a:gd name="connsiteX119" fmla="*/ 391623 w 607639"/>
              <a:gd name="connsiteY119" fmla="*/ 403755 h 550552"/>
              <a:gd name="connsiteX120" fmla="*/ 392068 w 607639"/>
              <a:gd name="connsiteY120" fmla="*/ 413442 h 550552"/>
              <a:gd name="connsiteX121" fmla="*/ 363409 w 607639"/>
              <a:gd name="connsiteY121" fmla="*/ 448369 h 550552"/>
              <a:gd name="connsiteX122" fmla="*/ 424911 w 607639"/>
              <a:gd name="connsiteY122" fmla="*/ 448369 h 550552"/>
              <a:gd name="connsiteX123" fmla="*/ 432388 w 607639"/>
              <a:gd name="connsiteY123" fmla="*/ 451747 h 550552"/>
              <a:gd name="connsiteX124" fmla="*/ 434880 w 607639"/>
              <a:gd name="connsiteY124" fmla="*/ 459656 h 550552"/>
              <a:gd name="connsiteX125" fmla="*/ 430875 w 607639"/>
              <a:gd name="connsiteY125" fmla="*/ 492451 h 550552"/>
              <a:gd name="connsiteX126" fmla="*/ 521393 w 607639"/>
              <a:gd name="connsiteY126" fmla="*/ 492451 h 550552"/>
              <a:gd name="connsiteX127" fmla="*/ 521393 w 607639"/>
              <a:gd name="connsiteY127" fmla="*/ 418775 h 550552"/>
              <a:gd name="connsiteX128" fmla="*/ 477781 w 607639"/>
              <a:gd name="connsiteY128" fmla="*/ 396023 h 550552"/>
              <a:gd name="connsiteX129" fmla="*/ 458555 w 607639"/>
              <a:gd name="connsiteY129" fmla="*/ 340833 h 550552"/>
              <a:gd name="connsiteX130" fmla="*/ 465320 w 607639"/>
              <a:gd name="connsiteY130" fmla="*/ 253648 h 550552"/>
              <a:gd name="connsiteX131" fmla="*/ 531451 w 607639"/>
              <a:gd name="connsiteY131" fmla="*/ 192503 h 550552"/>
              <a:gd name="connsiteX132" fmla="*/ 597582 w 607639"/>
              <a:gd name="connsiteY132" fmla="*/ 253648 h 550552"/>
              <a:gd name="connsiteX133" fmla="*/ 604346 w 607639"/>
              <a:gd name="connsiteY133" fmla="*/ 340833 h 550552"/>
              <a:gd name="connsiteX134" fmla="*/ 585121 w 607639"/>
              <a:gd name="connsiteY134" fmla="*/ 396023 h 550552"/>
              <a:gd name="connsiteX135" fmla="*/ 541508 w 607639"/>
              <a:gd name="connsiteY135" fmla="*/ 418775 h 550552"/>
              <a:gd name="connsiteX136" fmla="*/ 541508 w 607639"/>
              <a:gd name="connsiteY136" fmla="*/ 492451 h 550552"/>
              <a:gd name="connsiteX137" fmla="*/ 597582 w 607639"/>
              <a:gd name="connsiteY137" fmla="*/ 492451 h 550552"/>
              <a:gd name="connsiteX138" fmla="*/ 607639 w 607639"/>
              <a:gd name="connsiteY138" fmla="*/ 502493 h 550552"/>
              <a:gd name="connsiteX139" fmla="*/ 597582 w 607639"/>
              <a:gd name="connsiteY139" fmla="*/ 512447 h 550552"/>
              <a:gd name="connsiteX140" fmla="*/ 10057 w 607639"/>
              <a:gd name="connsiteY140" fmla="*/ 512447 h 550552"/>
              <a:gd name="connsiteX141" fmla="*/ 0 w 607639"/>
              <a:gd name="connsiteY141" fmla="*/ 502493 h 550552"/>
              <a:gd name="connsiteX142" fmla="*/ 10057 w 607639"/>
              <a:gd name="connsiteY142" fmla="*/ 492451 h 550552"/>
              <a:gd name="connsiteX143" fmla="*/ 66131 w 607639"/>
              <a:gd name="connsiteY143" fmla="*/ 492451 h 550552"/>
              <a:gd name="connsiteX144" fmla="*/ 66131 w 607639"/>
              <a:gd name="connsiteY144" fmla="*/ 418775 h 550552"/>
              <a:gd name="connsiteX145" fmla="*/ 22518 w 607639"/>
              <a:gd name="connsiteY145" fmla="*/ 396023 h 550552"/>
              <a:gd name="connsiteX146" fmla="*/ 3204 w 607639"/>
              <a:gd name="connsiteY146" fmla="*/ 340833 h 550552"/>
              <a:gd name="connsiteX147" fmla="*/ 10057 w 607639"/>
              <a:gd name="connsiteY147" fmla="*/ 253648 h 550552"/>
              <a:gd name="connsiteX148" fmla="*/ 76188 w 607639"/>
              <a:gd name="connsiteY148" fmla="*/ 192503 h 550552"/>
              <a:gd name="connsiteX149" fmla="*/ 385372 w 607639"/>
              <a:gd name="connsiteY149" fmla="*/ 110663 h 550552"/>
              <a:gd name="connsiteX150" fmla="*/ 380210 w 607639"/>
              <a:gd name="connsiteY150" fmla="*/ 115815 h 550552"/>
              <a:gd name="connsiteX151" fmla="*/ 385372 w 607639"/>
              <a:gd name="connsiteY151" fmla="*/ 120967 h 550552"/>
              <a:gd name="connsiteX152" fmla="*/ 442599 w 607639"/>
              <a:gd name="connsiteY152" fmla="*/ 120967 h 550552"/>
              <a:gd name="connsiteX153" fmla="*/ 452656 w 607639"/>
              <a:gd name="connsiteY153" fmla="*/ 131005 h 550552"/>
              <a:gd name="connsiteX154" fmla="*/ 442599 w 607639"/>
              <a:gd name="connsiteY154" fmla="*/ 141043 h 550552"/>
              <a:gd name="connsiteX155" fmla="*/ 437437 w 607639"/>
              <a:gd name="connsiteY155" fmla="*/ 146195 h 550552"/>
              <a:gd name="connsiteX156" fmla="*/ 442599 w 607639"/>
              <a:gd name="connsiteY156" fmla="*/ 151347 h 550552"/>
              <a:gd name="connsiteX157" fmla="*/ 494932 w 607639"/>
              <a:gd name="connsiteY157" fmla="*/ 151347 h 550552"/>
              <a:gd name="connsiteX158" fmla="*/ 500094 w 607639"/>
              <a:gd name="connsiteY158" fmla="*/ 146195 h 550552"/>
              <a:gd name="connsiteX159" fmla="*/ 494932 w 607639"/>
              <a:gd name="connsiteY159" fmla="*/ 141043 h 550552"/>
              <a:gd name="connsiteX160" fmla="*/ 472949 w 607639"/>
              <a:gd name="connsiteY160" fmla="*/ 141043 h 550552"/>
              <a:gd name="connsiteX161" fmla="*/ 462981 w 607639"/>
              <a:gd name="connsiteY161" fmla="*/ 131005 h 550552"/>
              <a:gd name="connsiteX162" fmla="*/ 472949 w 607639"/>
              <a:gd name="connsiteY162" fmla="*/ 120967 h 550552"/>
              <a:gd name="connsiteX163" fmla="*/ 478111 w 607639"/>
              <a:gd name="connsiteY163" fmla="*/ 115815 h 550552"/>
              <a:gd name="connsiteX164" fmla="*/ 472949 w 607639"/>
              <a:gd name="connsiteY164" fmla="*/ 110663 h 550552"/>
              <a:gd name="connsiteX165" fmla="*/ 385372 w 607639"/>
              <a:gd name="connsiteY165" fmla="*/ 90677 h 550552"/>
              <a:gd name="connsiteX166" fmla="*/ 472949 w 607639"/>
              <a:gd name="connsiteY166" fmla="*/ 90677 h 550552"/>
              <a:gd name="connsiteX167" fmla="*/ 498225 w 607639"/>
              <a:gd name="connsiteY167" fmla="*/ 115815 h 550552"/>
              <a:gd name="connsiteX168" fmla="*/ 497602 w 607639"/>
              <a:gd name="connsiteY168" fmla="*/ 121145 h 550552"/>
              <a:gd name="connsiteX169" fmla="*/ 520208 w 607639"/>
              <a:gd name="connsiteY169" fmla="*/ 146195 h 550552"/>
              <a:gd name="connsiteX170" fmla="*/ 494932 w 607639"/>
              <a:gd name="connsiteY170" fmla="*/ 171333 h 550552"/>
              <a:gd name="connsiteX171" fmla="*/ 442599 w 607639"/>
              <a:gd name="connsiteY171" fmla="*/ 171333 h 550552"/>
              <a:gd name="connsiteX172" fmla="*/ 417412 w 607639"/>
              <a:gd name="connsiteY172" fmla="*/ 146195 h 550552"/>
              <a:gd name="connsiteX173" fmla="*/ 417946 w 607639"/>
              <a:gd name="connsiteY173" fmla="*/ 141043 h 550552"/>
              <a:gd name="connsiteX174" fmla="*/ 385372 w 607639"/>
              <a:gd name="connsiteY174" fmla="*/ 141043 h 550552"/>
              <a:gd name="connsiteX175" fmla="*/ 360095 w 607639"/>
              <a:gd name="connsiteY175" fmla="*/ 115815 h 550552"/>
              <a:gd name="connsiteX176" fmla="*/ 385372 w 607639"/>
              <a:gd name="connsiteY176" fmla="*/ 90677 h 550552"/>
              <a:gd name="connsiteX177" fmla="*/ 186460 w 607639"/>
              <a:gd name="connsiteY177" fmla="*/ 19995 h 550552"/>
              <a:gd name="connsiteX178" fmla="*/ 129329 w 607639"/>
              <a:gd name="connsiteY178" fmla="*/ 77137 h 550552"/>
              <a:gd name="connsiteX179" fmla="*/ 186460 w 607639"/>
              <a:gd name="connsiteY179" fmla="*/ 134191 h 550552"/>
              <a:gd name="connsiteX180" fmla="*/ 243592 w 607639"/>
              <a:gd name="connsiteY180" fmla="*/ 77137 h 550552"/>
              <a:gd name="connsiteX181" fmla="*/ 186460 w 607639"/>
              <a:gd name="connsiteY181" fmla="*/ 19995 h 550552"/>
              <a:gd name="connsiteX182" fmla="*/ 186460 w 607639"/>
              <a:gd name="connsiteY182" fmla="*/ 0 h 550552"/>
              <a:gd name="connsiteX183" fmla="*/ 263703 w 607639"/>
              <a:gd name="connsiteY183" fmla="*/ 77137 h 550552"/>
              <a:gd name="connsiteX184" fmla="*/ 186460 w 607639"/>
              <a:gd name="connsiteY184" fmla="*/ 154186 h 550552"/>
              <a:gd name="connsiteX185" fmla="*/ 109306 w 607639"/>
              <a:gd name="connsiteY185" fmla="*/ 77137 h 550552"/>
              <a:gd name="connsiteX186" fmla="*/ 186460 w 607639"/>
              <a:gd name="connsiteY186" fmla="*/ 0 h 550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607639" h="550552">
                <a:moveTo>
                  <a:pt x="10057" y="530511"/>
                </a:moveTo>
                <a:lnTo>
                  <a:pt x="597582" y="530511"/>
                </a:lnTo>
                <a:cubicBezTo>
                  <a:pt x="603100" y="530511"/>
                  <a:pt x="607639" y="535034"/>
                  <a:pt x="607639" y="540532"/>
                </a:cubicBezTo>
                <a:cubicBezTo>
                  <a:pt x="607639" y="546030"/>
                  <a:pt x="603100" y="550552"/>
                  <a:pt x="597582" y="550552"/>
                </a:cubicBezTo>
                <a:lnTo>
                  <a:pt x="10057" y="550552"/>
                </a:lnTo>
                <a:cubicBezTo>
                  <a:pt x="4450" y="550552"/>
                  <a:pt x="0" y="546030"/>
                  <a:pt x="0" y="540532"/>
                </a:cubicBezTo>
                <a:cubicBezTo>
                  <a:pt x="0" y="535034"/>
                  <a:pt x="4450" y="530511"/>
                  <a:pt x="10057" y="530511"/>
                </a:cubicBezTo>
                <a:close/>
                <a:moveTo>
                  <a:pt x="194032" y="468455"/>
                </a:moveTo>
                <a:lnTo>
                  <a:pt x="196969" y="492451"/>
                </a:lnTo>
                <a:lnTo>
                  <a:pt x="410671" y="492451"/>
                </a:lnTo>
                <a:lnTo>
                  <a:pt x="413608" y="468455"/>
                </a:lnTo>
                <a:close/>
                <a:moveTo>
                  <a:pt x="242629" y="419041"/>
                </a:moveTo>
                <a:cubicBezTo>
                  <a:pt x="257314" y="437438"/>
                  <a:pt x="279477" y="448369"/>
                  <a:pt x="303775" y="448369"/>
                </a:cubicBezTo>
                <a:cubicBezTo>
                  <a:pt x="328074" y="448369"/>
                  <a:pt x="350325" y="437438"/>
                  <a:pt x="365011" y="419041"/>
                </a:cubicBezTo>
                <a:close/>
                <a:moveTo>
                  <a:pt x="274671" y="356297"/>
                </a:moveTo>
                <a:cubicBezTo>
                  <a:pt x="282592" y="363051"/>
                  <a:pt x="292828" y="366961"/>
                  <a:pt x="303775" y="366961"/>
                </a:cubicBezTo>
                <a:cubicBezTo>
                  <a:pt x="314723" y="366961"/>
                  <a:pt x="324958" y="363051"/>
                  <a:pt x="332969" y="356297"/>
                </a:cubicBezTo>
                <a:close/>
                <a:moveTo>
                  <a:pt x="251696" y="259187"/>
                </a:moveTo>
                <a:cubicBezTo>
                  <a:pt x="273507" y="259187"/>
                  <a:pt x="292736" y="270467"/>
                  <a:pt x="303775" y="287519"/>
                </a:cubicBezTo>
                <a:cubicBezTo>
                  <a:pt x="314903" y="270467"/>
                  <a:pt x="334132" y="259187"/>
                  <a:pt x="355943" y="259187"/>
                </a:cubicBezTo>
                <a:cubicBezTo>
                  <a:pt x="390218" y="259187"/>
                  <a:pt x="418171" y="287075"/>
                  <a:pt x="418171" y="321270"/>
                </a:cubicBezTo>
                <a:lnTo>
                  <a:pt x="418171" y="354576"/>
                </a:lnTo>
                <a:cubicBezTo>
                  <a:pt x="418171" y="360171"/>
                  <a:pt x="413631" y="364612"/>
                  <a:pt x="408112" y="364612"/>
                </a:cubicBezTo>
                <a:cubicBezTo>
                  <a:pt x="402592" y="364612"/>
                  <a:pt x="398052" y="360171"/>
                  <a:pt x="398052" y="354576"/>
                </a:cubicBezTo>
                <a:lnTo>
                  <a:pt x="398052" y="321270"/>
                </a:lnTo>
                <a:cubicBezTo>
                  <a:pt x="398052" y="298089"/>
                  <a:pt x="379179" y="279260"/>
                  <a:pt x="355943" y="279260"/>
                </a:cubicBezTo>
                <a:cubicBezTo>
                  <a:pt x="332708" y="279260"/>
                  <a:pt x="313835" y="298089"/>
                  <a:pt x="313835" y="321270"/>
                </a:cubicBezTo>
                <a:cubicBezTo>
                  <a:pt x="313835" y="326776"/>
                  <a:pt x="309384" y="331306"/>
                  <a:pt x="303775" y="331306"/>
                </a:cubicBezTo>
                <a:cubicBezTo>
                  <a:pt x="298256" y="331306"/>
                  <a:pt x="293805" y="326776"/>
                  <a:pt x="293805" y="321270"/>
                </a:cubicBezTo>
                <a:cubicBezTo>
                  <a:pt x="293805" y="298089"/>
                  <a:pt x="274842" y="279260"/>
                  <a:pt x="251696" y="279260"/>
                </a:cubicBezTo>
                <a:cubicBezTo>
                  <a:pt x="228461" y="279260"/>
                  <a:pt x="209499" y="298089"/>
                  <a:pt x="209499" y="321270"/>
                </a:cubicBezTo>
                <a:lnTo>
                  <a:pt x="209499" y="354576"/>
                </a:lnTo>
                <a:cubicBezTo>
                  <a:pt x="209499" y="360171"/>
                  <a:pt x="205047" y="364612"/>
                  <a:pt x="199528" y="364612"/>
                </a:cubicBezTo>
                <a:cubicBezTo>
                  <a:pt x="193919" y="364612"/>
                  <a:pt x="189468" y="360171"/>
                  <a:pt x="189468" y="354576"/>
                </a:cubicBezTo>
                <a:lnTo>
                  <a:pt x="189468" y="321270"/>
                </a:lnTo>
                <a:cubicBezTo>
                  <a:pt x="189468" y="287075"/>
                  <a:pt x="217333" y="259187"/>
                  <a:pt x="251696" y="259187"/>
                </a:cubicBezTo>
                <a:close/>
                <a:moveTo>
                  <a:pt x="531451" y="212588"/>
                </a:moveTo>
                <a:cubicBezTo>
                  <a:pt x="507419" y="212588"/>
                  <a:pt x="487215" y="231341"/>
                  <a:pt x="485346" y="255248"/>
                </a:cubicBezTo>
                <a:lnTo>
                  <a:pt x="478582" y="342343"/>
                </a:lnTo>
                <a:cubicBezTo>
                  <a:pt x="477425" y="357274"/>
                  <a:pt x="482320" y="371494"/>
                  <a:pt x="492466" y="382425"/>
                </a:cubicBezTo>
                <a:cubicBezTo>
                  <a:pt x="500388" y="390957"/>
                  <a:pt x="510356" y="396467"/>
                  <a:pt x="521393" y="398511"/>
                </a:cubicBezTo>
                <a:lnTo>
                  <a:pt x="521393" y="388113"/>
                </a:lnTo>
                <a:lnTo>
                  <a:pt x="521393" y="362873"/>
                </a:lnTo>
                <a:lnTo>
                  <a:pt x="494247" y="335767"/>
                </a:lnTo>
                <a:cubicBezTo>
                  <a:pt x="490330" y="331856"/>
                  <a:pt x="490330" y="325546"/>
                  <a:pt x="494247" y="321636"/>
                </a:cubicBezTo>
                <a:cubicBezTo>
                  <a:pt x="498163" y="317726"/>
                  <a:pt x="504571" y="317726"/>
                  <a:pt x="508487" y="321636"/>
                </a:cubicBezTo>
                <a:lnTo>
                  <a:pt x="521393" y="334611"/>
                </a:lnTo>
                <a:lnTo>
                  <a:pt x="521393" y="307594"/>
                </a:lnTo>
                <a:cubicBezTo>
                  <a:pt x="521393" y="302084"/>
                  <a:pt x="525932" y="297551"/>
                  <a:pt x="531451" y="297551"/>
                </a:cubicBezTo>
                <a:cubicBezTo>
                  <a:pt x="536969" y="297551"/>
                  <a:pt x="541508" y="302084"/>
                  <a:pt x="541508" y="307594"/>
                </a:cubicBezTo>
                <a:lnTo>
                  <a:pt x="541508" y="311860"/>
                </a:lnTo>
                <a:lnTo>
                  <a:pt x="554414" y="298973"/>
                </a:lnTo>
                <a:cubicBezTo>
                  <a:pt x="558330" y="295063"/>
                  <a:pt x="564739" y="295063"/>
                  <a:pt x="568655" y="298973"/>
                </a:cubicBezTo>
                <a:cubicBezTo>
                  <a:pt x="572571" y="302884"/>
                  <a:pt x="572571" y="309194"/>
                  <a:pt x="568655" y="313104"/>
                </a:cubicBezTo>
                <a:lnTo>
                  <a:pt x="541508" y="340211"/>
                </a:lnTo>
                <a:lnTo>
                  <a:pt x="541508" y="363940"/>
                </a:lnTo>
                <a:lnTo>
                  <a:pt x="554414" y="350964"/>
                </a:lnTo>
                <a:cubicBezTo>
                  <a:pt x="558330" y="347054"/>
                  <a:pt x="564739" y="347054"/>
                  <a:pt x="568655" y="350964"/>
                </a:cubicBezTo>
                <a:cubicBezTo>
                  <a:pt x="572571" y="354875"/>
                  <a:pt x="572571" y="361273"/>
                  <a:pt x="568655" y="365184"/>
                </a:cubicBezTo>
                <a:lnTo>
                  <a:pt x="541508" y="392290"/>
                </a:lnTo>
                <a:lnTo>
                  <a:pt x="541508" y="398511"/>
                </a:lnTo>
                <a:cubicBezTo>
                  <a:pt x="552545" y="396467"/>
                  <a:pt x="562603" y="390957"/>
                  <a:pt x="570435" y="382425"/>
                </a:cubicBezTo>
                <a:cubicBezTo>
                  <a:pt x="580582" y="371494"/>
                  <a:pt x="585566" y="357274"/>
                  <a:pt x="584409" y="342343"/>
                </a:cubicBezTo>
                <a:lnTo>
                  <a:pt x="577644" y="255248"/>
                </a:lnTo>
                <a:cubicBezTo>
                  <a:pt x="575775" y="231341"/>
                  <a:pt x="555482" y="212588"/>
                  <a:pt x="531451" y="212588"/>
                </a:cubicBezTo>
                <a:close/>
                <a:moveTo>
                  <a:pt x="76188" y="212588"/>
                </a:moveTo>
                <a:cubicBezTo>
                  <a:pt x="52157" y="212588"/>
                  <a:pt x="31864" y="231341"/>
                  <a:pt x="29995" y="255248"/>
                </a:cubicBezTo>
                <a:lnTo>
                  <a:pt x="23230" y="342343"/>
                </a:lnTo>
                <a:cubicBezTo>
                  <a:pt x="22073" y="357274"/>
                  <a:pt x="27057" y="371494"/>
                  <a:pt x="37204" y="382425"/>
                </a:cubicBezTo>
                <a:cubicBezTo>
                  <a:pt x="45036" y="390957"/>
                  <a:pt x="55094" y="396467"/>
                  <a:pt x="66131" y="398511"/>
                </a:cubicBezTo>
                <a:lnTo>
                  <a:pt x="66131" y="392290"/>
                </a:lnTo>
                <a:lnTo>
                  <a:pt x="38984" y="365184"/>
                </a:lnTo>
                <a:cubicBezTo>
                  <a:pt x="35068" y="361273"/>
                  <a:pt x="35068" y="354875"/>
                  <a:pt x="38984" y="350964"/>
                </a:cubicBezTo>
                <a:cubicBezTo>
                  <a:pt x="42900" y="347054"/>
                  <a:pt x="49220" y="347054"/>
                  <a:pt x="53136" y="350964"/>
                </a:cubicBezTo>
                <a:lnTo>
                  <a:pt x="66131" y="363940"/>
                </a:lnTo>
                <a:lnTo>
                  <a:pt x="66131" y="340211"/>
                </a:lnTo>
                <a:lnTo>
                  <a:pt x="38984" y="313104"/>
                </a:lnTo>
                <a:cubicBezTo>
                  <a:pt x="35068" y="309194"/>
                  <a:pt x="35068" y="302884"/>
                  <a:pt x="38984" y="298973"/>
                </a:cubicBezTo>
                <a:cubicBezTo>
                  <a:pt x="42900" y="295063"/>
                  <a:pt x="49220" y="295063"/>
                  <a:pt x="53136" y="298973"/>
                </a:cubicBezTo>
                <a:lnTo>
                  <a:pt x="66131" y="311860"/>
                </a:lnTo>
                <a:lnTo>
                  <a:pt x="66131" y="307594"/>
                </a:lnTo>
                <a:cubicBezTo>
                  <a:pt x="66131" y="302084"/>
                  <a:pt x="70581" y="297551"/>
                  <a:pt x="76188" y="297551"/>
                </a:cubicBezTo>
                <a:cubicBezTo>
                  <a:pt x="81707" y="297551"/>
                  <a:pt x="86157" y="302084"/>
                  <a:pt x="86157" y="307594"/>
                </a:cubicBezTo>
                <a:lnTo>
                  <a:pt x="86157" y="334611"/>
                </a:lnTo>
                <a:lnTo>
                  <a:pt x="99152" y="321636"/>
                </a:lnTo>
                <a:cubicBezTo>
                  <a:pt x="103068" y="317726"/>
                  <a:pt x="109388" y="317726"/>
                  <a:pt x="113304" y="321636"/>
                </a:cubicBezTo>
                <a:cubicBezTo>
                  <a:pt x="117220" y="325546"/>
                  <a:pt x="117220" y="331856"/>
                  <a:pt x="113304" y="335767"/>
                </a:cubicBezTo>
                <a:lnTo>
                  <a:pt x="86157" y="362873"/>
                </a:lnTo>
                <a:lnTo>
                  <a:pt x="86157" y="388113"/>
                </a:lnTo>
                <a:lnTo>
                  <a:pt x="86157" y="398511"/>
                </a:lnTo>
                <a:cubicBezTo>
                  <a:pt x="97194" y="396467"/>
                  <a:pt x="107251" y="390957"/>
                  <a:pt x="115084" y="382425"/>
                </a:cubicBezTo>
                <a:cubicBezTo>
                  <a:pt x="125231" y="371494"/>
                  <a:pt x="130215" y="357274"/>
                  <a:pt x="129058" y="342343"/>
                </a:cubicBezTo>
                <a:lnTo>
                  <a:pt x="122293" y="255248"/>
                </a:lnTo>
                <a:cubicBezTo>
                  <a:pt x="120424" y="231341"/>
                  <a:pt x="100131" y="212588"/>
                  <a:pt x="76188" y="212588"/>
                </a:cubicBezTo>
                <a:close/>
                <a:moveTo>
                  <a:pt x="76188" y="192503"/>
                </a:moveTo>
                <a:cubicBezTo>
                  <a:pt x="110545" y="192503"/>
                  <a:pt x="139650" y="219343"/>
                  <a:pt x="142320" y="253648"/>
                </a:cubicBezTo>
                <a:lnTo>
                  <a:pt x="149084" y="340833"/>
                </a:lnTo>
                <a:cubicBezTo>
                  <a:pt x="150597" y="361007"/>
                  <a:pt x="143655" y="381181"/>
                  <a:pt x="129859" y="396023"/>
                </a:cubicBezTo>
                <a:cubicBezTo>
                  <a:pt x="118288" y="408465"/>
                  <a:pt x="102801" y="416464"/>
                  <a:pt x="86157" y="418775"/>
                </a:cubicBezTo>
                <a:lnTo>
                  <a:pt x="86157" y="492451"/>
                </a:lnTo>
                <a:lnTo>
                  <a:pt x="176765" y="492451"/>
                </a:lnTo>
                <a:lnTo>
                  <a:pt x="172759" y="459656"/>
                </a:lnTo>
                <a:cubicBezTo>
                  <a:pt x="172403" y="456812"/>
                  <a:pt x="173294" y="453968"/>
                  <a:pt x="175252" y="451747"/>
                </a:cubicBezTo>
                <a:cubicBezTo>
                  <a:pt x="177121" y="449614"/>
                  <a:pt x="179880" y="448369"/>
                  <a:pt x="182728" y="448369"/>
                </a:cubicBezTo>
                <a:lnTo>
                  <a:pt x="244142" y="448369"/>
                </a:lnTo>
                <a:cubicBezTo>
                  <a:pt x="232304" y="439304"/>
                  <a:pt x="222424" y="427484"/>
                  <a:pt x="215571" y="413442"/>
                </a:cubicBezTo>
                <a:cubicBezTo>
                  <a:pt x="213969" y="410332"/>
                  <a:pt x="214236" y="406688"/>
                  <a:pt x="216016" y="403755"/>
                </a:cubicBezTo>
                <a:cubicBezTo>
                  <a:pt x="217885" y="400822"/>
                  <a:pt x="221089" y="399045"/>
                  <a:pt x="224561" y="399045"/>
                </a:cubicBezTo>
                <a:lnTo>
                  <a:pt x="293807" y="399045"/>
                </a:lnTo>
                <a:lnTo>
                  <a:pt x="293807" y="386247"/>
                </a:lnTo>
                <a:cubicBezTo>
                  <a:pt x="272979" y="383047"/>
                  <a:pt x="255000" y="370072"/>
                  <a:pt x="245566" y="350698"/>
                </a:cubicBezTo>
                <a:cubicBezTo>
                  <a:pt x="243964" y="347587"/>
                  <a:pt x="244231" y="343943"/>
                  <a:pt x="246011" y="341010"/>
                </a:cubicBezTo>
                <a:cubicBezTo>
                  <a:pt x="247880" y="338078"/>
                  <a:pt x="251084" y="336300"/>
                  <a:pt x="254555" y="336300"/>
                </a:cubicBezTo>
                <a:lnTo>
                  <a:pt x="353084" y="336300"/>
                </a:lnTo>
                <a:cubicBezTo>
                  <a:pt x="356555" y="336300"/>
                  <a:pt x="359760" y="338078"/>
                  <a:pt x="361629" y="341010"/>
                </a:cubicBezTo>
                <a:cubicBezTo>
                  <a:pt x="363409" y="343943"/>
                  <a:pt x="363587" y="347587"/>
                  <a:pt x="362074" y="350698"/>
                </a:cubicBezTo>
                <a:cubicBezTo>
                  <a:pt x="352550" y="370072"/>
                  <a:pt x="334660" y="383047"/>
                  <a:pt x="313833" y="386247"/>
                </a:cubicBezTo>
                <a:lnTo>
                  <a:pt x="313833" y="399045"/>
                </a:lnTo>
                <a:lnTo>
                  <a:pt x="383079" y="399045"/>
                </a:lnTo>
                <a:cubicBezTo>
                  <a:pt x="386550" y="399045"/>
                  <a:pt x="389754" y="400822"/>
                  <a:pt x="391623" y="403755"/>
                </a:cubicBezTo>
                <a:cubicBezTo>
                  <a:pt x="393404" y="406688"/>
                  <a:pt x="393582" y="410332"/>
                  <a:pt x="392068" y="413442"/>
                </a:cubicBezTo>
                <a:cubicBezTo>
                  <a:pt x="385215" y="427484"/>
                  <a:pt x="375335" y="439304"/>
                  <a:pt x="363409" y="448369"/>
                </a:cubicBezTo>
                <a:lnTo>
                  <a:pt x="424911" y="448369"/>
                </a:lnTo>
                <a:cubicBezTo>
                  <a:pt x="427760" y="448369"/>
                  <a:pt x="430519" y="449614"/>
                  <a:pt x="432388" y="451747"/>
                </a:cubicBezTo>
                <a:cubicBezTo>
                  <a:pt x="434257" y="453968"/>
                  <a:pt x="435147" y="456812"/>
                  <a:pt x="434880" y="459656"/>
                </a:cubicBezTo>
                <a:lnTo>
                  <a:pt x="430875" y="492451"/>
                </a:lnTo>
                <a:lnTo>
                  <a:pt x="521393" y="492451"/>
                </a:lnTo>
                <a:lnTo>
                  <a:pt x="521393" y="418775"/>
                </a:lnTo>
                <a:cubicBezTo>
                  <a:pt x="504838" y="416464"/>
                  <a:pt x="489262" y="408465"/>
                  <a:pt x="477781" y="396023"/>
                </a:cubicBezTo>
                <a:cubicBezTo>
                  <a:pt x="463985" y="381181"/>
                  <a:pt x="456953" y="361007"/>
                  <a:pt x="458555" y="340833"/>
                </a:cubicBezTo>
                <a:lnTo>
                  <a:pt x="465320" y="253648"/>
                </a:lnTo>
                <a:cubicBezTo>
                  <a:pt x="467990" y="219432"/>
                  <a:pt x="497006" y="192503"/>
                  <a:pt x="531451" y="192503"/>
                </a:cubicBezTo>
                <a:cubicBezTo>
                  <a:pt x="565896" y="192503"/>
                  <a:pt x="594911" y="219432"/>
                  <a:pt x="597582" y="253648"/>
                </a:cubicBezTo>
                <a:lnTo>
                  <a:pt x="604346" y="340833"/>
                </a:lnTo>
                <a:cubicBezTo>
                  <a:pt x="605948" y="361007"/>
                  <a:pt x="598917" y="381181"/>
                  <a:pt x="585121" y="396023"/>
                </a:cubicBezTo>
                <a:cubicBezTo>
                  <a:pt x="573639" y="408465"/>
                  <a:pt x="558063" y="416464"/>
                  <a:pt x="541508" y="418775"/>
                </a:cubicBezTo>
                <a:lnTo>
                  <a:pt x="541508" y="492451"/>
                </a:lnTo>
                <a:lnTo>
                  <a:pt x="597582" y="492451"/>
                </a:lnTo>
                <a:cubicBezTo>
                  <a:pt x="603100" y="492451"/>
                  <a:pt x="607639" y="496983"/>
                  <a:pt x="607639" y="502493"/>
                </a:cubicBezTo>
                <a:cubicBezTo>
                  <a:pt x="607639" y="508003"/>
                  <a:pt x="603100" y="512447"/>
                  <a:pt x="597582" y="512447"/>
                </a:cubicBezTo>
                <a:lnTo>
                  <a:pt x="10057" y="512447"/>
                </a:lnTo>
                <a:cubicBezTo>
                  <a:pt x="4450" y="512447"/>
                  <a:pt x="0" y="508003"/>
                  <a:pt x="0" y="502493"/>
                </a:cubicBezTo>
                <a:cubicBezTo>
                  <a:pt x="0" y="496983"/>
                  <a:pt x="4450" y="492451"/>
                  <a:pt x="10057" y="492451"/>
                </a:cubicBezTo>
                <a:lnTo>
                  <a:pt x="66131" y="492451"/>
                </a:lnTo>
                <a:lnTo>
                  <a:pt x="66131" y="418775"/>
                </a:lnTo>
                <a:cubicBezTo>
                  <a:pt x="49487" y="416464"/>
                  <a:pt x="34000" y="408465"/>
                  <a:pt x="22518" y="396023"/>
                </a:cubicBezTo>
                <a:cubicBezTo>
                  <a:pt x="8722" y="381181"/>
                  <a:pt x="1691" y="361007"/>
                  <a:pt x="3204" y="340833"/>
                </a:cubicBezTo>
                <a:lnTo>
                  <a:pt x="10057" y="253648"/>
                </a:lnTo>
                <a:cubicBezTo>
                  <a:pt x="12638" y="219343"/>
                  <a:pt x="41743" y="192503"/>
                  <a:pt x="76188" y="192503"/>
                </a:cubicBezTo>
                <a:close/>
                <a:moveTo>
                  <a:pt x="385372" y="110663"/>
                </a:moveTo>
                <a:cubicBezTo>
                  <a:pt x="382524" y="110663"/>
                  <a:pt x="380210" y="112973"/>
                  <a:pt x="380210" y="115815"/>
                </a:cubicBezTo>
                <a:cubicBezTo>
                  <a:pt x="380210" y="118658"/>
                  <a:pt x="382524" y="120967"/>
                  <a:pt x="385372" y="120967"/>
                </a:cubicBezTo>
                <a:lnTo>
                  <a:pt x="442599" y="120967"/>
                </a:lnTo>
                <a:cubicBezTo>
                  <a:pt x="448117" y="120967"/>
                  <a:pt x="452656" y="125498"/>
                  <a:pt x="452656" y="131005"/>
                </a:cubicBezTo>
                <a:cubicBezTo>
                  <a:pt x="452656" y="136512"/>
                  <a:pt x="448117" y="141043"/>
                  <a:pt x="442599" y="141043"/>
                </a:cubicBezTo>
                <a:cubicBezTo>
                  <a:pt x="439751" y="141043"/>
                  <a:pt x="437437" y="143352"/>
                  <a:pt x="437437" y="146195"/>
                </a:cubicBezTo>
                <a:cubicBezTo>
                  <a:pt x="437437" y="149037"/>
                  <a:pt x="439751" y="151347"/>
                  <a:pt x="442599" y="151347"/>
                </a:cubicBezTo>
                <a:lnTo>
                  <a:pt x="494932" y="151347"/>
                </a:lnTo>
                <a:cubicBezTo>
                  <a:pt x="497780" y="151347"/>
                  <a:pt x="500094" y="149037"/>
                  <a:pt x="500094" y="146195"/>
                </a:cubicBezTo>
                <a:cubicBezTo>
                  <a:pt x="500094" y="143352"/>
                  <a:pt x="497780" y="141043"/>
                  <a:pt x="494932" y="141043"/>
                </a:cubicBezTo>
                <a:lnTo>
                  <a:pt x="472949" y="141043"/>
                </a:lnTo>
                <a:cubicBezTo>
                  <a:pt x="467431" y="141043"/>
                  <a:pt x="462981" y="136512"/>
                  <a:pt x="462981" y="131005"/>
                </a:cubicBezTo>
                <a:cubicBezTo>
                  <a:pt x="462981" y="125498"/>
                  <a:pt x="467431" y="120967"/>
                  <a:pt x="472949" y="120967"/>
                </a:cubicBezTo>
                <a:cubicBezTo>
                  <a:pt x="475797" y="120967"/>
                  <a:pt x="478111" y="118658"/>
                  <a:pt x="478111" y="115815"/>
                </a:cubicBezTo>
                <a:cubicBezTo>
                  <a:pt x="478111" y="112973"/>
                  <a:pt x="475797" y="110663"/>
                  <a:pt x="472949" y="110663"/>
                </a:cubicBezTo>
                <a:close/>
                <a:moveTo>
                  <a:pt x="385372" y="90677"/>
                </a:moveTo>
                <a:lnTo>
                  <a:pt x="472949" y="90677"/>
                </a:lnTo>
                <a:cubicBezTo>
                  <a:pt x="486922" y="90677"/>
                  <a:pt x="498225" y="101958"/>
                  <a:pt x="498225" y="115815"/>
                </a:cubicBezTo>
                <a:cubicBezTo>
                  <a:pt x="498225" y="117681"/>
                  <a:pt x="498047" y="119457"/>
                  <a:pt x="497602" y="121145"/>
                </a:cubicBezTo>
                <a:cubicBezTo>
                  <a:pt x="510329" y="122478"/>
                  <a:pt x="520208" y="133137"/>
                  <a:pt x="520208" y="146195"/>
                </a:cubicBezTo>
                <a:cubicBezTo>
                  <a:pt x="520208" y="160052"/>
                  <a:pt x="508905" y="171333"/>
                  <a:pt x="494932" y="171333"/>
                </a:cubicBezTo>
                <a:lnTo>
                  <a:pt x="442599" y="171333"/>
                </a:lnTo>
                <a:cubicBezTo>
                  <a:pt x="428715" y="171333"/>
                  <a:pt x="417412" y="160052"/>
                  <a:pt x="417412" y="146195"/>
                </a:cubicBezTo>
                <a:cubicBezTo>
                  <a:pt x="417412" y="144418"/>
                  <a:pt x="417590" y="142642"/>
                  <a:pt x="417946" y="141043"/>
                </a:cubicBezTo>
                <a:lnTo>
                  <a:pt x="385372" y="141043"/>
                </a:lnTo>
                <a:cubicBezTo>
                  <a:pt x="371398" y="141043"/>
                  <a:pt x="360095" y="129761"/>
                  <a:pt x="360095" y="115815"/>
                </a:cubicBezTo>
                <a:cubicBezTo>
                  <a:pt x="360095" y="101958"/>
                  <a:pt x="371398" y="90677"/>
                  <a:pt x="385372" y="90677"/>
                </a:cubicBezTo>
                <a:close/>
                <a:moveTo>
                  <a:pt x="186460" y="19995"/>
                </a:moveTo>
                <a:cubicBezTo>
                  <a:pt x="154958" y="19995"/>
                  <a:pt x="129329" y="45589"/>
                  <a:pt x="129329" y="77137"/>
                </a:cubicBezTo>
                <a:cubicBezTo>
                  <a:pt x="129329" y="108597"/>
                  <a:pt x="154958" y="134191"/>
                  <a:pt x="186460" y="134191"/>
                </a:cubicBezTo>
                <a:cubicBezTo>
                  <a:pt x="217963" y="134191"/>
                  <a:pt x="243592" y="108597"/>
                  <a:pt x="243592" y="77137"/>
                </a:cubicBezTo>
                <a:cubicBezTo>
                  <a:pt x="243592" y="45589"/>
                  <a:pt x="217963" y="19995"/>
                  <a:pt x="186460" y="19995"/>
                </a:cubicBezTo>
                <a:close/>
                <a:moveTo>
                  <a:pt x="186460" y="0"/>
                </a:moveTo>
                <a:cubicBezTo>
                  <a:pt x="229086" y="0"/>
                  <a:pt x="263703" y="34570"/>
                  <a:pt x="263703" y="77137"/>
                </a:cubicBezTo>
                <a:cubicBezTo>
                  <a:pt x="263703" y="119616"/>
                  <a:pt x="229086" y="154186"/>
                  <a:pt x="186460" y="154186"/>
                </a:cubicBezTo>
                <a:cubicBezTo>
                  <a:pt x="143923" y="154186"/>
                  <a:pt x="109306" y="119616"/>
                  <a:pt x="109306" y="77137"/>
                </a:cubicBezTo>
                <a:cubicBezTo>
                  <a:pt x="109306" y="34570"/>
                  <a:pt x="143923" y="0"/>
                  <a:pt x="18646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5EBA76">
                  <a:alpha val="44000"/>
                </a:srgbClr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6" name="complex_201398">
            <a:extLst>
              <a:ext uri="{FF2B5EF4-FFF2-40B4-BE49-F238E27FC236}">
                <a16:creationId xmlns="" xmlns:a16="http://schemas.microsoft.com/office/drawing/2014/main" id="{C01CDD93-E9FE-49A2-9B8F-1BFF34F8C382}"/>
              </a:ext>
            </a:extLst>
          </p:cNvPr>
          <p:cNvSpPr>
            <a:spLocks noChangeAspect="1"/>
          </p:cNvSpPr>
          <p:nvPr/>
        </p:nvSpPr>
        <p:spPr bwMode="auto">
          <a:xfrm>
            <a:off x="8538480" y="5988015"/>
            <a:ext cx="689819" cy="606685"/>
          </a:xfrm>
          <a:custGeom>
            <a:avLst/>
            <a:gdLst>
              <a:gd name="connsiteX0" fmla="*/ 489072 w 606439"/>
              <a:gd name="connsiteY0" fmla="*/ 148767 h 533355"/>
              <a:gd name="connsiteX1" fmla="*/ 500295 w 606439"/>
              <a:gd name="connsiteY1" fmla="*/ 153405 h 533355"/>
              <a:gd name="connsiteX2" fmla="*/ 546973 w 606439"/>
              <a:gd name="connsiteY2" fmla="*/ 200147 h 533355"/>
              <a:gd name="connsiteX3" fmla="*/ 546973 w 606439"/>
              <a:gd name="connsiteY3" fmla="*/ 222471 h 533355"/>
              <a:gd name="connsiteX4" fmla="*/ 524631 w 606439"/>
              <a:gd name="connsiteY4" fmla="*/ 222471 h 533355"/>
              <a:gd name="connsiteX5" fmla="*/ 477848 w 606439"/>
              <a:gd name="connsiteY5" fmla="*/ 175833 h 533355"/>
              <a:gd name="connsiteX6" fmla="*/ 477848 w 606439"/>
              <a:gd name="connsiteY6" fmla="*/ 153405 h 533355"/>
              <a:gd name="connsiteX7" fmla="*/ 489072 w 606439"/>
              <a:gd name="connsiteY7" fmla="*/ 148767 h 533355"/>
              <a:gd name="connsiteX8" fmla="*/ 483473 w 606439"/>
              <a:gd name="connsiteY8" fmla="*/ 114969 h 533355"/>
              <a:gd name="connsiteX9" fmla="*/ 411392 w 606439"/>
              <a:gd name="connsiteY9" fmla="*/ 144831 h 533355"/>
              <a:gd name="connsiteX10" fmla="*/ 393556 w 606439"/>
              <a:gd name="connsiteY10" fmla="*/ 264804 h 533355"/>
              <a:gd name="connsiteX11" fmla="*/ 391772 w 606439"/>
              <a:gd name="connsiteY11" fmla="*/ 277064 h 533355"/>
              <a:gd name="connsiteX12" fmla="*/ 342040 w 606439"/>
              <a:gd name="connsiteY12" fmla="*/ 326729 h 533355"/>
              <a:gd name="connsiteX13" fmla="*/ 354420 w 606439"/>
              <a:gd name="connsiteY13" fmla="*/ 339093 h 533355"/>
              <a:gd name="connsiteX14" fmla="*/ 354420 w 606439"/>
              <a:gd name="connsiteY14" fmla="*/ 353972 h 533355"/>
              <a:gd name="connsiteX15" fmla="*/ 346971 w 606439"/>
              <a:gd name="connsiteY15" fmla="*/ 357011 h 533355"/>
              <a:gd name="connsiteX16" fmla="*/ 339522 w 606439"/>
              <a:gd name="connsiteY16" fmla="*/ 353972 h 533355"/>
              <a:gd name="connsiteX17" fmla="*/ 327141 w 606439"/>
              <a:gd name="connsiteY17" fmla="*/ 341608 h 533355"/>
              <a:gd name="connsiteX18" fmla="*/ 302485 w 606439"/>
              <a:gd name="connsiteY18" fmla="*/ 366231 h 533355"/>
              <a:gd name="connsiteX19" fmla="*/ 322525 w 606439"/>
              <a:gd name="connsiteY19" fmla="*/ 386244 h 533355"/>
              <a:gd name="connsiteX20" fmla="*/ 322525 w 606439"/>
              <a:gd name="connsiteY20" fmla="*/ 401123 h 533355"/>
              <a:gd name="connsiteX21" fmla="*/ 315180 w 606439"/>
              <a:gd name="connsiteY21" fmla="*/ 404162 h 533355"/>
              <a:gd name="connsiteX22" fmla="*/ 307731 w 606439"/>
              <a:gd name="connsiteY22" fmla="*/ 401123 h 533355"/>
              <a:gd name="connsiteX23" fmla="*/ 287586 w 606439"/>
              <a:gd name="connsiteY23" fmla="*/ 381005 h 533355"/>
              <a:gd name="connsiteX24" fmla="*/ 260936 w 606439"/>
              <a:gd name="connsiteY24" fmla="*/ 407724 h 533355"/>
              <a:gd name="connsiteX25" fmla="*/ 273317 w 606439"/>
              <a:gd name="connsiteY25" fmla="*/ 420088 h 533355"/>
              <a:gd name="connsiteX26" fmla="*/ 273317 w 606439"/>
              <a:gd name="connsiteY26" fmla="*/ 434862 h 533355"/>
              <a:gd name="connsiteX27" fmla="*/ 265973 w 606439"/>
              <a:gd name="connsiteY27" fmla="*/ 437901 h 533355"/>
              <a:gd name="connsiteX28" fmla="*/ 258523 w 606439"/>
              <a:gd name="connsiteY28" fmla="*/ 434862 h 533355"/>
              <a:gd name="connsiteX29" fmla="*/ 246143 w 606439"/>
              <a:gd name="connsiteY29" fmla="*/ 422498 h 533355"/>
              <a:gd name="connsiteX30" fmla="*/ 206168 w 606439"/>
              <a:gd name="connsiteY30" fmla="*/ 462419 h 533355"/>
              <a:gd name="connsiteX31" fmla="*/ 206168 w 606439"/>
              <a:gd name="connsiteY31" fmla="*/ 512399 h 533355"/>
              <a:gd name="connsiteX32" fmla="*/ 256215 w 606439"/>
              <a:gd name="connsiteY32" fmla="*/ 512399 h 533355"/>
              <a:gd name="connsiteX33" fmla="*/ 450213 w 606439"/>
              <a:gd name="connsiteY33" fmla="*/ 318661 h 533355"/>
              <a:gd name="connsiteX34" fmla="*/ 460075 w 606439"/>
              <a:gd name="connsiteY34" fmla="*/ 315937 h 533355"/>
              <a:gd name="connsiteX35" fmla="*/ 483578 w 606439"/>
              <a:gd name="connsiteY35" fmla="*/ 318661 h 533355"/>
              <a:gd name="connsiteX36" fmla="*/ 555658 w 606439"/>
              <a:gd name="connsiteY36" fmla="*/ 288799 h 533355"/>
              <a:gd name="connsiteX37" fmla="*/ 585455 w 606439"/>
              <a:gd name="connsiteY37" fmla="*/ 216815 h 533355"/>
              <a:gd name="connsiteX38" fmla="*/ 555658 w 606439"/>
              <a:gd name="connsiteY38" fmla="*/ 144831 h 533355"/>
              <a:gd name="connsiteX39" fmla="*/ 483473 w 606439"/>
              <a:gd name="connsiteY39" fmla="*/ 114969 h 533355"/>
              <a:gd name="connsiteX40" fmla="*/ 253382 w 606439"/>
              <a:gd name="connsiteY40" fmla="*/ 25277 h 533355"/>
              <a:gd name="connsiteX41" fmla="*/ 25286 w 606439"/>
              <a:gd name="connsiteY41" fmla="*/ 253069 h 533355"/>
              <a:gd name="connsiteX42" fmla="*/ 113733 w 606439"/>
              <a:gd name="connsiteY42" fmla="*/ 341398 h 533355"/>
              <a:gd name="connsiteX43" fmla="*/ 341830 w 606439"/>
              <a:gd name="connsiteY43" fmla="*/ 113607 h 533355"/>
              <a:gd name="connsiteX44" fmla="*/ 307206 w 606439"/>
              <a:gd name="connsiteY44" fmla="*/ 79029 h 533355"/>
              <a:gd name="connsiteX45" fmla="*/ 296819 w 606439"/>
              <a:gd name="connsiteY45" fmla="*/ 88984 h 533355"/>
              <a:gd name="connsiteX46" fmla="*/ 282025 w 606439"/>
              <a:gd name="connsiteY46" fmla="*/ 88984 h 533355"/>
              <a:gd name="connsiteX47" fmla="*/ 282025 w 606439"/>
              <a:gd name="connsiteY47" fmla="*/ 74105 h 533355"/>
              <a:gd name="connsiteX48" fmla="*/ 292412 w 606439"/>
              <a:gd name="connsiteY48" fmla="*/ 64256 h 533355"/>
              <a:gd name="connsiteX49" fmla="*/ 429137 w 606439"/>
              <a:gd name="connsiteY49" fmla="*/ 1912 h 533355"/>
              <a:gd name="connsiteX50" fmla="*/ 525126 w 606439"/>
              <a:gd name="connsiteY50" fmla="*/ 31250 h 533355"/>
              <a:gd name="connsiteX51" fmla="*/ 575278 w 606439"/>
              <a:gd name="connsiteY51" fmla="*/ 135087 h 533355"/>
              <a:gd name="connsiteX52" fmla="*/ 606439 w 606439"/>
              <a:gd name="connsiteY52" fmla="*/ 216815 h 533355"/>
              <a:gd name="connsiteX53" fmla="*/ 570452 w 606439"/>
              <a:gd name="connsiteY53" fmla="*/ 303678 h 533355"/>
              <a:gd name="connsiteX54" fmla="*/ 483578 w 606439"/>
              <a:gd name="connsiteY54" fmla="*/ 339617 h 533355"/>
              <a:gd name="connsiteX55" fmla="*/ 461019 w 606439"/>
              <a:gd name="connsiteY55" fmla="*/ 337522 h 533355"/>
              <a:gd name="connsiteX56" fmla="*/ 267966 w 606439"/>
              <a:gd name="connsiteY56" fmla="*/ 530316 h 533355"/>
              <a:gd name="connsiteX57" fmla="*/ 260622 w 606439"/>
              <a:gd name="connsiteY57" fmla="*/ 533355 h 533355"/>
              <a:gd name="connsiteX58" fmla="*/ 195676 w 606439"/>
              <a:gd name="connsiteY58" fmla="*/ 533355 h 533355"/>
              <a:gd name="connsiteX59" fmla="*/ 185184 w 606439"/>
              <a:gd name="connsiteY59" fmla="*/ 522877 h 533355"/>
              <a:gd name="connsiteX60" fmla="*/ 185184 w 606439"/>
              <a:gd name="connsiteY60" fmla="*/ 458018 h 533355"/>
              <a:gd name="connsiteX61" fmla="*/ 188227 w 606439"/>
              <a:gd name="connsiteY61" fmla="*/ 450684 h 533355"/>
              <a:gd name="connsiteX62" fmla="*/ 371522 w 606439"/>
              <a:gd name="connsiteY62" fmla="*/ 267529 h 533355"/>
              <a:gd name="connsiteX63" fmla="*/ 361765 w 606439"/>
              <a:gd name="connsiteY63" fmla="*/ 199631 h 533355"/>
              <a:gd name="connsiteX64" fmla="*/ 396598 w 606439"/>
              <a:gd name="connsiteY64" fmla="*/ 129953 h 533355"/>
              <a:gd name="connsiteX65" fmla="*/ 483473 w 606439"/>
              <a:gd name="connsiteY65" fmla="*/ 94013 h 533355"/>
              <a:gd name="connsiteX66" fmla="*/ 557022 w 606439"/>
              <a:gd name="connsiteY66" fmla="*/ 118322 h 533355"/>
              <a:gd name="connsiteX67" fmla="*/ 512850 w 606439"/>
              <a:gd name="connsiteY67" fmla="*/ 48329 h 533355"/>
              <a:gd name="connsiteX68" fmla="*/ 323259 w 606439"/>
              <a:gd name="connsiteY68" fmla="*/ 65513 h 533355"/>
              <a:gd name="connsiteX69" fmla="*/ 364073 w 606439"/>
              <a:gd name="connsiteY69" fmla="*/ 106167 h 533355"/>
              <a:gd name="connsiteX70" fmla="*/ 364073 w 606439"/>
              <a:gd name="connsiteY70" fmla="*/ 121046 h 533355"/>
              <a:gd name="connsiteX71" fmla="*/ 121183 w 606439"/>
              <a:gd name="connsiteY71" fmla="*/ 363612 h 533355"/>
              <a:gd name="connsiteX72" fmla="*/ 113733 w 606439"/>
              <a:gd name="connsiteY72" fmla="*/ 366650 h 533355"/>
              <a:gd name="connsiteX73" fmla="*/ 106284 w 606439"/>
              <a:gd name="connsiteY73" fmla="*/ 363612 h 533355"/>
              <a:gd name="connsiteX74" fmla="*/ 3042 w 606439"/>
              <a:gd name="connsiteY74" fmla="*/ 260508 h 533355"/>
              <a:gd name="connsiteX75" fmla="*/ 0 w 606439"/>
              <a:gd name="connsiteY75" fmla="*/ 253069 h 533355"/>
              <a:gd name="connsiteX76" fmla="*/ 3042 w 606439"/>
              <a:gd name="connsiteY76" fmla="*/ 245734 h 533355"/>
              <a:gd name="connsiteX77" fmla="*/ 246038 w 606439"/>
              <a:gd name="connsiteY77" fmla="*/ 3064 h 533355"/>
              <a:gd name="connsiteX78" fmla="*/ 260831 w 606439"/>
              <a:gd name="connsiteY78" fmla="*/ 3064 h 533355"/>
              <a:gd name="connsiteX79" fmla="*/ 308360 w 606439"/>
              <a:gd name="connsiteY79" fmla="*/ 50529 h 533355"/>
              <a:gd name="connsiteX80" fmla="*/ 429137 w 606439"/>
              <a:gd name="connsiteY80" fmla="*/ 1912 h 53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6439" h="533355">
                <a:moveTo>
                  <a:pt x="489072" y="148767"/>
                </a:moveTo>
                <a:cubicBezTo>
                  <a:pt x="493136" y="148767"/>
                  <a:pt x="497201" y="150313"/>
                  <a:pt x="500295" y="153405"/>
                </a:cubicBezTo>
                <a:lnTo>
                  <a:pt x="546973" y="200147"/>
                </a:lnTo>
                <a:cubicBezTo>
                  <a:pt x="553162" y="206331"/>
                  <a:pt x="553162" y="216287"/>
                  <a:pt x="546973" y="222471"/>
                </a:cubicBezTo>
                <a:cubicBezTo>
                  <a:pt x="540785" y="228654"/>
                  <a:pt x="530820" y="228654"/>
                  <a:pt x="524631" y="222471"/>
                </a:cubicBezTo>
                <a:lnTo>
                  <a:pt x="477848" y="175833"/>
                </a:lnTo>
                <a:cubicBezTo>
                  <a:pt x="471659" y="169649"/>
                  <a:pt x="471659" y="159588"/>
                  <a:pt x="477848" y="153405"/>
                </a:cubicBezTo>
                <a:cubicBezTo>
                  <a:pt x="480943" y="150313"/>
                  <a:pt x="485007" y="148767"/>
                  <a:pt x="489072" y="148767"/>
                </a:cubicBezTo>
                <a:close/>
                <a:moveTo>
                  <a:pt x="483473" y="114969"/>
                </a:moveTo>
                <a:cubicBezTo>
                  <a:pt x="456298" y="114969"/>
                  <a:pt x="430697" y="125552"/>
                  <a:pt x="411392" y="144831"/>
                </a:cubicBezTo>
                <a:cubicBezTo>
                  <a:pt x="379496" y="176789"/>
                  <a:pt x="372257" y="224988"/>
                  <a:pt x="393556" y="264804"/>
                </a:cubicBezTo>
                <a:cubicBezTo>
                  <a:pt x="395759" y="268786"/>
                  <a:pt x="395024" y="273815"/>
                  <a:pt x="391772" y="277064"/>
                </a:cubicBezTo>
                <a:lnTo>
                  <a:pt x="342040" y="326729"/>
                </a:lnTo>
                <a:lnTo>
                  <a:pt x="354420" y="339093"/>
                </a:lnTo>
                <a:cubicBezTo>
                  <a:pt x="358512" y="343180"/>
                  <a:pt x="358512" y="349886"/>
                  <a:pt x="354420" y="353972"/>
                </a:cubicBezTo>
                <a:cubicBezTo>
                  <a:pt x="352322" y="355963"/>
                  <a:pt x="349699" y="357011"/>
                  <a:pt x="346971" y="357011"/>
                </a:cubicBezTo>
                <a:cubicBezTo>
                  <a:pt x="344243" y="357011"/>
                  <a:pt x="341620" y="355963"/>
                  <a:pt x="339522" y="353972"/>
                </a:cubicBezTo>
                <a:lnTo>
                  <a:pt x="327141" y="341608"/>
                </a:lnTo>
                <a:lnTo>
                  <a:pt x="302485" y="366231"/>
                </a:lnTo>
                <a:lnTo>
                  <a:pt x="322525" y="386244"/>
                </a:lnTo>
                <a:cubicBezTo>
                  <a:pt x="326616" y="390331"/>
                  <a:pt x="326616" y="397036"/>
                  <a:pt x="322525" y="401123"/>
                </a:cubicBezTo>
                <a:cubicBezTo>
                  <a:pt x="320531" y="403114"/>
                  <a:pt x="317803" y="404162"/>
                  <a:pt x="315180" y="404162"/>
                </a:cubicBezTo>
                <a:cubicBezTo>
                  <a:pt x="312452" y="404162"/>
                  <a:pt x="309724" y="403114"/>
                  <a:pt x="307731" y="401123"/>
                </a:cubicBezTo>
                <a:lnTo>
                  <a:pt x="287586" y="381005"/>
                </a:lnTo>
                <a:lnTo>
                  <a:pt x="260936" y="407724"/>
                </a:lnTo>
                <a:lnTo>
                  <a:pt x="273317" y="420088"/>
                </a:lnTo>
                <a:cubicBezTo>
                  <a:pt x="277409" y="424174"/>
                  <a:pt x="277409" y="430776"/>
                  <a:pt x="273317" y="434862"/>
                </a:cubicBezTo>
                <a:cubicBezTo>
                  <a:pt x="271324" y="436958"/>
                  <a:pt x="268596" y="437901"/>
                  <a:pt x="265973" y="437901"/>
                </a:cubicBezTo>
                <a:cubicBezTo>
                  <a:pt x="263245" y="437901"/>
                  <a:pt x="260517" y="436958"/>
                  <a:pt x="258523" y="434862"/>
                </a:cubicBezTo>
                <a:lnTo>
                  <a:pt x="246143" y="422498"/>
                </a:lnTo>
                <a:lnTo>
                  <a:pt x="206168" y="462419"/>
                </a:lnTo>
                <a:lnTo>
                  <a:pt x="206168" y="512399"/>
                </a:lnTo>
                <a:lnTo>
                  <a:pt x="256215" y="512399"/>
                </a:lnTo>
                <a:lnTo>
                  <a:pt x="450213" y="318661"/>
                </a:lnTo>
                <a:cubicBezTo>
                  <a:pt x="452836" y="316146"/>
                  <a:pt x="456508" y="315099"/>
                  <a:pt x="460075" y="315937"/>
                </a:cubicBezTo>
                <a:cubicBezTo>
                  <a:pt x="467734" y="317718"/>
                  <a:pt x="475604" y="318661"/>
                  <a:pt x="483578" y="318661"/>
                </a:cubicBezTo>
                <a:cubicBezTo>
                  <a:pt x="510752" y="318661"/>
                  <a:pt x="536352" y="308078"/>
                  <a:pt x="555658" y="288799"/>
                </a:cubicBezTo>
                <a:cubicBezTo>
                  <a:pt x="574858" y="269624"/>
                  <a:pt x="585455" y="244058"/>
                  <a:pt x="585455" y="216815"/>
                </a:cubicBezTo>
                <a:cubicBezTo>
                  <a:pt x="585455" y="189572"/>
                  <a:pt x="574858" y="164006"/>
                  <a:pt x="555658" y="144831"/>
                </a:cubicBezTo>
                <a:cubicBezTo>
                  <a:pt x="536352" y="125552"/>
                  <a:pt x="510752" y="114969"/>
                  <a:pt x="483473" y="114969"/>
                </a:cubicBezTo>
                <a:close/>
                <a:moveTo>
                  <a:pt x="253382" y="25277"/>
                </a:moveTo>
                <a:lnTo>
                  <a:pt x="25286" y="253069"/>
                </a:lnTo>
                <a:lnTo>
                  <a:pt x="113733" y="341398"/>
                </a:lnTo>
                <a:lnTo>
                  <a:pt x="341830" y="113607"/>
                </a:lnTo>
                <a:lnTo>
                  <a:pt x="307206" y="79029"/>
                </a:lnTo>
                <a:cubicBezTo>
                  <a:pt x="303744" y="82173"/>
                  <a:pt x="300281" y="85526"/>
                  <a:pt x="296819" y="88984"/>
                </a:cubicBezTo>
                <a:cubicBezTo>
                  <a:pt x="292727" y="93070"/>
                  <a:pt x="286117" y="93070"/>
                  <a:pt x="282025" y="88984"/>
                </a:cubicBezTo>
                <a:cubicBezTo>
                  <a:pt x="277933" y="84897"/>
                  <a:pt x="277933" y="78191"/>
                  <a:pt x="282025" y="74105"/>
                </a:cubicBezTo>
                <a:cubicBezTo>
                  <a:pt x="285488" y="70647"/>
                  <a:pt x="288950" y="67399"/>
                  <a:pt x="292412" y="64256"/>
                </a:cubicBezTo>
                <a:close/>
                <a:moveTo>
                  <a:pt x="429137" y="1912"/>
                </a:moveTo>
                <a:cubicBezTo>
                  <a:pt x="466423" y="942"/>
                  <a:pt x="499578" y="12966"/>
                  <a:pt x="525126" y="31250"/>
                </a:cubicBezTo>
                <a:cubicBezTo>
                  <a:pt x="565101" y="59855"/>
                  <a:pt x="585455" y="103129"/>
                  <a:pt x="575278" y="135087"/>
                </a:cubicBezTo>
                <a:cubicBezTo>
                  <a:pt x="595423" y="157615"/>
                  <a:pt x="606439" y="186324"/>
                  <a:pt x="606439" y="216815"/>
                </a:cubicBezTo>
                <a:cubicBezTo>
                  <a:pt x="606439" y="249611"/>
                  <a:pt x="593639" y="280417"/>
                  <a:pt x="570452" y="303678"/>
                </a:cubicBezTo>
                <a:cubicBezTo>
                  <a:pt x="547264" y="326834"/>
                  <a:pt x="516418" y="339617"/>
                  <a:pt x="483578" y="339617"/>
                </a:cubicBezTo>
                <a:cubicBezTo>
                  <a:pt x="476023" y="339617"/>
                  <a:pt x="468469" y="338884"/>
                  <a:pt x="461019" y="337522"/>
                </a:cubicBezTo>
                <a:lnTo>
                  <a:pt x="267966" y="530316"/>
                </a:lnTo>
                <a:cubicBezTo>
                  <a:pt x="266077" y="532307"/>
                  <a:pt x="263350" y="533355"/>
                  <a:pt x="260622" y="533355"/>
                </a:cubicBezTo>
                <a:lnTo>
                  <a:pt x="195676" y="533355"/>
                </a:lnTo>
                <a:cubicBezTo>
                  <a:pt x="189905" y="533355"/>
                  <a:pt x="185184" y="528640"/>
                  <a:pt x="185184" y="522877"/>
                </a:cubicBezTo>
                <a:lnTo>
                  <a:pt x="185184" y="458018"/>
                </a:lnTo>
                <a:cubicBezTo>
                  <a:pt x="185184" y="455294"/>
                  <a:pt x="186233" y="452675"/>
                  <a:pt x="188227" y="450684"/>
                </a:cubicBezTo>
                <a:lnTo>
                  <a:pt x="371522" y="267529"/>
                </a:lnTo>
                <a:cubicBezTo>
                  <a:pt x="361975" y="246468"/>
                  <a:pt x="358512" y="222578"/>
                  <a:pt x="361765" y="199631"/>
                </a:cubicBezTo>
                <a:cubicBezTo>
                  <a:pt x="365542" y="173017"/>
                  <a:pt x="377608" y="149023"/>
                  <a:pt x="396598" y="129953"/>
                </a:cubicBezTo>
                <a:cubicBezTo>
                  <a:pt x="419786" y="106796"/>
                  <a:pt x="450632" y="94013"/>
                  <a:pt x="483473" y="94013"/>
                </a:cubicBezTo>
                <a:cubicBezTo>
                  <a:pt x="510332" y="94013"/>
                  <a:pt x="535828" y="102605"/>
                  <a:pt x="557022" y="118322"/>
                </a:cubicBezTo>
                <a:cubicBezTo>
                  <a:pt x="557546" y="96213"/>
                  <a:pt x="540549" y="68132"/>
                  <a:pt x="512850" y="48329"/>
                </a:cubicBezTo>
                <a:cubicBezTo>
                  <a:pt x="468678" y="16685"/>
                  <a:pt x="397857" y="7046"/>
                  <a:pt x="323259" y="65513"/>
                </a:cubicBezTo>
                <a:lnTo>
                  <a:pt x="364073" y="106167"/>
                </a:lnTo>
                <a:cubicBezTo>
                  <a:pt x="368165" y="110254"/>
                  <a:pt x="368165" y="116855"/>
                  <a:pt x="364073" y="121046"/>
                </a:cubicBezTo>
                <a:lnTo>
                  <a:pt x="121183" y="363612"/>
                </a:lnTo>
                <a:cubicBezTo>
                  <a:pt x="119189" y="365603"/>
                  <a:pt x="116461" y="366650"/>
                  <a:pt x="113733" y="366650"/>
                </a:cubicBezTo>
                <a:cubicBezTo>
                  <a:pt x="110900" y="366650"/>
                  <a:pt x="108277" y="365603"/>
                  <a:pt x="106284" y="363612"/>
                </a:cubicBezTo>
                <a:lnTo>
                  <a:pt x="3042" y="260508"/>
                </a:lnTo>
                <a:cubicBezTo>
                  <a:pt x="1154" y="258518"/>
                  <a:pt x="0" y="255898"/>
                  <a:pt x="0" y="253069"/>
                </a:cubicBezTo>
                <a:cubicBezTo>
                  <a:pt x="0" y="250345"/>
                  <a:pt x="1154" y="247620"/>
                  <a:pt x="3042" y="245734"/>
                </a:cubicBezTo>
                <a:lnTo>
                  <a:pt x="246038" y="3064"/>
                </a:lnTo>
                <a:cubicBezTo>
                  <a:pt x="250130" y="-1022"/>
                  <a:pt x="256740" y="-1022"/>
                  <a:pt x="260831" y="3064"/>
                </a:cubicBezTo>
                <a:lnTo>
                  <a:pt x="308360" y="50529"/>
                </a:lnTo>
                <a:cubicBezTo>
                  <a:pt x="350433" y="16843"/>
                  <a:pt x="391851" y="2881"/>
                  <a:pt x="429137" y="1912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5EBA76">
                  <a:alpha val="44000"/>
                </a:srgbClr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490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, 桌子, 房间, 活&#10;&#10;描述已自动生成">
            <a:extLst>
              <a:ext uri="{FF2B5EF4-FFF2-40B4-BE49-F238E27FC236}">
                <a16:creationId xmlns="" xmlns:a16="http://schemas.microsoft.com/office/drawing/2014/main" id="{727E73B8-A8A6-4F6F-BCB7-763A48D477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242"/>
          <a:stretch/>
        </p:blipFill>
        <p:spPr>
          <a:xfrm>
            <a:off x="-39199" y="-5045"/>
            <a:ext cx="18039862" cy="9004583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D4E22263-7BB1-43C3-830B-B9BFAECD4156}"/>
              </a:ext>
            </a:extLst>
          </p:cNvPr>
          <p:cNvSpPr/>
          <p:nvPr/>
        </p:nvSpPr>
        <p:spPr>
          <a:xfrm>
            <a:off x="-35693" y="-353961"/>
            <a:ext cx="18036355" cy="9388399"/>
          </a:xfrm>
          <a:prstGeom prst="rect">
            <a:avLst/>
          </a:prstGeom>
          <a:gradFill flip="none" rotWithShape="1">
            <a:gsLst>
              <a:gs pos="68000">
                <a:srgbClr val="0F3783">
                  <a:alpha val="86000"/>
                </a:srgbClr>
              </a:gs>
              <a:gs pos="100000">
                <a:srgbClr val="0F3783">
                  <a:alpha val="96000"/>
                </a:srgbClr>
              </a:gs>
              <a:gs pos="0">
                <a:srgbClr val="0F3783">
                  <a:alpha val="78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7" name="组合 86">
            <a:extLst>
              <a:ext uri="{FF2B5EF4-FFF2-40B4-BE49-F238E27FC236}">
                <a16:creationId xmlns="" xmlns:a16="http://schemas.microsoft.com/office/drawing/2014/main" id="{D342BE92-DA3A-413D-8E01-58BB26CE1068}"/>
              </a:ext>
            </a:extLst>
          </p:cNvPr>
          <p:cNvGrpSpPr/>
          <p:nvPr/>
        </p:nvGrpSpPr>
        <p:grpSpPr>
          <a:xfrm flipH="1">
            <a:off x="14365492" y="3872773"/>
            <a:ext cx="3127828" cy="451424"/>
            <a:chOff x="2487730" y="6708564"/>
            <a:chExt cx="3127828" cy="451424"/>
          </a:xfrm>
        </p:grpSpPr>
        <p:cxnSp>
          <p:nvCxnSpPr>
            <p:cNvPr id="88" name="直接连接符 87">
              <a:extLst>
                <a:ext uri="{FF2B5EF4-FFF2-40B4-BE49-F238E27FC236}">
                  <a16:creationId xmlns="" xmlns:a16="http://schemas.microsoft.com/office/drawing/2014/main" id="{83BDEB56-48AA-4F20-A4BA-CCEDD1AA1970}"/>
                </a:ext>
              </a:extLst>
            </p:cNvPr>
            <p:cNvCxnSpPr/>
            <p:nvPr/>
          </p:nvCxnSpPr>
          <p:spPr>
            <a:xfrm flipH="1">
              <a:off x="2487730" y="7156245"/>
              <a:ext cx="261376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="" xmlns:a16="http://schemas.microsoft.com/office/drawing/2014/main" id="{B0452CF2-8BDE-417A-8A10-31D2D341743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9999" y="6708564"/>
              <a:ext cx="515559" cy="45142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534FDB7-BBC1-4FDF-87CC-816A13F78068}"/>
              </a:ext>
            </a:extLst>
          </p:cNvPr>
          <p:cNvSpPr/>
          <p:nvPr/>
        </p:nvSpPr>
        <p:spPr>
          <a:xfrm>
            <a:off x="4404344" y="2066496"/>
            <a:ext cx="91572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100000">
                      <a:srgbClr val="DFDFDF"/>
                    </a:gs>
                    <a:gs pos="0">
                      <a:schemeClr val="bg1">
                        <a:lumMod val="85000"/>
                      </a:schemeClr>
                    </a:gs>
                    <a:gs pos="38000">
                      <a:schemeClr val="bg1"/>
                    </a:gs>
                  </a:gsLst>
                  <a:lin ang="5400000" scaled="1"/>
                </a:gradFill>
                <a:effectLst>
                  <a:outerShdw blurRad="50800" dist="508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全业务链</a:t>
            </a:r>
            <a:endParaRPr lang="zh-CN" altLang="en-US" sz="4400" dirty="0">
              <a:gradFill>
                <a:gsLst>
                  <a:gs pos="100000">
                    <a:srgbClr val="DFDFDF"/>
                  </a:gs>
                  <a:gs pos="0">
                    <a:schemeClr val="bg1">
                      <a:lumMod val="85000"/>
                    </a:schemeClr>
                  </a:gs>
                  <a:gs pos="38000">
                    <a:schemeClr val="bg1"/>
                  </a:gs>
                </a:gsLst>
                <a:lin ang="5400000" scaled="1"/>
              </a:gradFill>
              <a:effectLst>
                <a:outerShdw blurRad="50800" dist="50800" dir="5400000" algn="t" rotWithShape="0">
                  <a:prstClr val="black">
                    <a:alpha val="40000"/>
                  </a:prstClr>
                </a:outerShdw>
              </a:effectLst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E112D82-03A0-47A0-AC21-96B590EB5DC7}"/>
              </a:ext>
            </a:extLst>
          </p:cNvPr>
          <p:cNvSpPr/>
          <p:nvPr/>
        </p:nvSpPr>
        <p:spPr>
          <a:xfrm>
            <a:off x="14806856" y="352860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日常运营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B561A2F-FEE9-4D11-B0EC-08C5E813BFF7}"/>
              </a:ext>
            </a:extLst>
          </p:cNvPr>
          <p:cNvSpPr/>
          <p:nvPr/>
        </p:nvSpPr>
        <p:spPr>
          <a:xfrm>
            <a:off x="3544019" y="6352772"/>
            <a:ext cx="162095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整合策划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2D917E97-0A3B-4E51-AAED-EACA1C0506DE}"/>
              </a:ext>
            </a:extLst>
          </p:cNvPr>
          <p:cNvSpPr/>
          <p:nvPr/>
        </p:nvSpPr>
        <p:spPr>
          <a:xfrm>
            <a:off x="12432192" y="641695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产品工程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34103C14-CC8F-4AA6-A1A2-0BCD0F09DA34}"/>
              </a:ext>
            </a:extLst>
          </p:cNvPr>
          <p:cNvSpPr/>
          <p:nvPr/>
        </p:nvSpPr>
        <p:spPr>
          <a:xfrm>
            <a:off x="4731405" y="747770"/>
            <a:ext cx="8520095" cy="3845604"/>
          </a:xfrm>
          <a:prstGeom prst="ellipse">
            <a:avLst/>
          </a:prstGeom>
          <a:noFill/>
          <a:ln w="3175">
            <a:gradFill>
              <a:gsLst>
                <a:gs pos="100000">
                  <a:srgbClr val="5EBA76"/>
                </a:gs>
                <a:gs pos="3000">
                  <a:srgbClr val="0B5599">
                    <a:alpha val="18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EBFC1493-A213-4ADA-8306-4BB287F7DC80}"/>
              </a:ext>
            </a:extLst>
          </p:cNvPr>
          <p:cNvSpPr/>
          <p:nvPr/>
        </p:nvSpPr>
        <p:spPr>
          <a:xfrm>
            <a:off x="4436782" y="4785055"/>
            <a:ext cx="91572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八大节点</a:t>
            </a:r>
            <a:r>
              <a:rPr lang="en-US" altLang="zh-CN" sz="4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-</a:t>
            </a:r>
            <a:r>
              <a:rPr lang="zh-CN" altLang="en-US" sz="4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服务能力</a:t>
            </a:r>
            <a:endParaRPr lang="zh-CN" altLang="en-US" sz="4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00460A41-4FC8-4DA7-A691-D1BAEC2FAFCB}"/>
              </a:ext>
            </a:extLst>
          </p:cNvPr>
          <p:cNvSpPr/>
          <p:nvPr/>
        </p:nvSpPr>
        <p:spPr>
          <a:xfrm>
            <a:off x="2487730" y="1739778"/>
            <a:ext cx="13047120" cy="5284538"/>
          </a:xfrm>
          <a:prstGeom prst="ellipse">
            <a:avLst/>
          </a:prstGeom>
          <a:noFill/>
          <a:ln w="3175">
            <a:gradFill>
              <a:gsLst>
                <a:gs pos="100000">
                  <a:srgbClr val="5EBA76">
                    <a:alpha val="18000"/>
                  </a:srgbClr>
                </a:gs>
                <a:gs pos="3000">
                  <a:srgbClr val="0B5599">
                    <a:alpha val="18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FE89B2E3-012F-468C-AB1F-10040B6C21C3}"/>
              </a:ext>
            </a:extLst>
          </p:cNvPr>
          <p:cNvSpPr/>
          <p:nvPr/>
        </p:nvSpPr>
        <p:spPr>
          <a:xfrm>
            <a:off x="3587205" y="1195149"/>
            <a:ext cx="10826251" cy="4673148"/>
          </a:xfrm>
          <a:prstGeom prst="ellipse">
            <a:avLst/>
          </a:prstGeom>
          <a:noFill/>
          <a:ln w="3175">
            <a:gradFill>
              <a:gsLst>
                <a:gs pos="100000">
                  <a:srgbClr val="5EBA76">
                    <a:alpha val="43000"/>
                  </a:srgbClr>
                </a:gs>
                <a:gs pos="3000">
                  <a:srgbClr val="0B5599">
                    <a:alpha val="18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0C82512B-8A27-4440-ADAF-92573FC62A02}"/>
              </a:ext>
            </a:extLst>
          </p:cNvPr>
          <p:cNvGrpSpPr/>
          <p:nvPr/>
        </p:nvGrpSpPr>
        <p:grpSpPr>
          <a:xfrm>
            <a:off x="14220246" y="3724769"/>
            <a:ext cx="264160" cy="546436"/>
            <a:chOff x="8107680" y="465494"/>
            <a:chExt cx="264160" cy="546436"/>
          </a:xfrm>
        </p:grpSpPr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F4A37159-5900-4D34-BAD6-0B975E37EE27}"/>
                </a:ext>
              </a:extLst>
            </p:cNvPr>
            <p:cNvSpPr/>
            <p:nvPr/>
          </p:nvSpPr>
          <p:spPr>
            <a:xfrm>
              <a:off x="8107680" y="747770"/>
              <a:ext cx="264160" cy="26416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A9D18321-8DB5-4F5A-8E70-FCC87BEA5D58}"/>
                </a:ext>
              </a:extLst>
            </p:cNvPr>
            <p:cNvSpPr/>
            <p:nvPr/>
          </p:nvSpPr>
          <p:spPr>
            <a:xfrm>
              <a:off x="8107680" y="465494"/>
              <a:ext cx="264160" cy="264160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="" xmlns:a16="http://schemas.microsoft.com/office/drawing/2014/main" id="{3C6C7DF7-42E3-45E8-BF60-057A2E9DD821}"/>
                </a:ext>
              </a:extLst>
            </p:cNvPr>
            <p:cNvSpPr/>
            <p:nvPr/>
          </p:nvSpPr>
          <p:spPr>
            <a:xfrm>
              <a:off x="8196911" y="549445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88A0F76D-BA75-4D2B-AC08-7B44DE014C17}"/>
              </a:ext>
            </a:extLst>
          </p:cNvPr>
          <p:cNvGrpSpPr/>
          <p:nvPr/>
        </p:nvGrpSpPr>
        <p:grpSpPr>
          <a:xfrm>
            <a:off x="11830551" y="6584409"/>
            <a:ext cx="264160" cy="546436"/>
            <a:chOff x="8107680" y="465494"/>
            <a:chExt cx="264160" cy="546436"/>
          </a:xfrm>
        </p:grpSpPr>
        <p:sp>
          <p:nvSpPr>
            <p:cNvPr id="46" name="椭圆 45">
              <a:extLst>
                <a:ext uri="{FF2B5EF4-FFF2-40B4-BE49-F238E27FC236}">
                  <a16:creationId xmlns="" xmlns:a16="http://schemas.microsoft.com/office/drawing/2014/main" id="{BEF7881D-81DF-4C35-BDED-D37CEF6F0839}"/>
                </a:ext>
              </a:extLst>
            </p:cNvPr>
            <p:cNvSpPr/>
            <p:nvPr/>
          </p:nvSpPr>
          <p:spPr>
            <a:xfrm>
              <a:off x="8107680" y="747770"/>
              <a:ext cx="264160" cy="26416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BA132CD8-83AC-4BFB-9A95-F6F552648D9A}"/>
                </a:ext>
              </a:extLst>
            </p:cNvPr>
            <p:cNvSpPr/>
            <p:nvPr/>
          </p:nvSpPr>
          <p:spPr>
            <a:xfrm>
              <a:off x="8107680" y="465494"/>
              <a:ext cx="264160" cy="264160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D7095ADB-0234-41E3-B9C4-4AAFCEE7969D}"/>
                </a:ext>
              </a:extLst>
            </p:cNvPr>
            <p:cNvSpPr/>
            <p:nvPr/>
          </p:nvSpPr>
          <p:spPr>
            <a:xfrm>
              <a:off x="8196911" y="562145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ED9EAFB1-D96C-47A9-ACCB-9D1B7343E770}"/>
              </a:ext>
            </a:extLst>
          </p:cNvPr>
          <p:cNvGrpSpPr/>
          <p:nvPr/>
        </p:nvGrpSpPr>
        <p:grpSpPr>
          <a:xfrm>
            <a:off x="5535504" y="6512101"/>
            <a:ext cx="264160" cy="546436"/>
            <a:chOff x="8107680" y="465494"/>
            <a:chExt cx="264160" cy="546436"/>
          </a:xfrm>
        </p:grpSpPr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90078A65-D054-4960-8B55-3D7DFAB9538C}"/>
                </a:ext>
              </a:extLst>
            </p:cNvPr>
            <p:cNvSpPr/>
            <p:nvPr/>
          </p:nvSpPr>
          <p:spPr>
            <a:xfrm>
              <a:off x="8107680" y="747770"/>
              <a:ext cx="264160" cy="26416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A313135D-11CC-4BA4-810D-9390A7CE700D}"/>
                </a:ext>
              </a:extLst>
            </p:cNvPr>
            <p:cNvSpPr/>
            <p:nvPr/>
          </p:nvSpPr>
          <p:spPr>
            <a:xfrm>
              <a:off x="8107680" y="465494"/>
              <a:ext cx="264160" cy="264160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="" xmlns:a16="http://schemas.microsoft.com/office/drawing/2014/main" id="{32F059CB-A349-4231-A705-1AC08EE2629B}"/>
                </a:ext>
              </a:extLst>
            </p:cNvPr>
            <p:cNvSpPr/>
            <p:nvPr/>
          </p:nvSpPr>
          <p:spPr>
            <a:xfrm>
              <a:off x="8190561" y="549445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51" name="组合 2050">
            <a:extLst>
              <a:ext uri="{FF2B5EF4-FFF2-40B4-BE49-F238E27FC236}">
                <a16:creationId xmlns="" xmlns:a16="http://schemas.microsoft.com/office/drawing/2014/main" id="{AE8BE5C3-57CA-40F5-A1EB-BF7AAB9E7A7A}"/>
              </a:ext>
            </a:extLst>
          </p:cNvPr>
          <p:cNvGrpSpPr/>
          <p:nvPr/>
        </p:nvGrpSpPr>
        <p:grpSpPr>
          <a:xfrm>
            <a:off x="2500430" y="6695864"/>
            <a:ext cx="3127828" cy="451424"/>
            <a:chOff x="2487730" y="6708564"/>
            <a:chExt cx="3127828" cy="451424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1C1E3DC9-CF1E-491F-845A-4A88D9E0C32C}"/>
                </a:ext>
              </a:extLst>
            </p:cNvPr>
            <p:cNvCxnSpPr/>
            <p:nvPr/>
          </p:nvCxnSpPr>
          <p:spPr>
            <a:xfrm flipH="1">
              <a:off x="2487730" y="7156245"/>
              <a:ext cx="261376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0A1E7A89-964D-4C49-8252-D4FE632665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9999" y="6708564"/>
              <a:ext cx="515559" cy="45142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ED7949A-EA55-447F-AC85-0D54412F4373}"/>
              </a:ext>
            </a:extLst>
          </p:cNvPr>
          <p:cNvSpPr/>
          <p:nvPr/>
        </p:nvSpPr>
        <p:spPr>
          <a:xfrm>
            <a:off x="13613303" y="188502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资管报告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BB13351C-4EEA-45F9-8EBA-24723362D339}"/>
              </a:ext>
            </a:extLst>
          </p:cNvPr>
          <p:cNvGrpSpPr/>
          <p:nvPr/>
        </p:nvGrpSpPr>
        <p:grpSpPr>
          <a:xfrm>
            <a:off x="12963359" y="2028927"/>
            <a:ext cx="264160" cy="546436"/>
            <a:chOff x="8107680" y="465494"/>
            <a:chExt cx="264160" cy="546436"/>
          </a:xfrm>
        </p:grpSpPr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3513788B-4B27-4DBF-A776-4C685BDB6295}"/>
                </a:ext>
              </a:extLst>
            </p:cNvPr>
            <p:cNvSpPr/>
            <p:nvPr/>
          </p:nvSpPr>
          <p:spPr>
            <a:xfrm>
              <a:off x="8107680" y="747770"/>
              <a:ext cx="264160" cy="26416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8610933C-C3D0-4DD0-8FF0-0AEC88C0E2DA}"/>
                </a:ext>
              </a:extLst>
            </p:cNvPr>
            <p:cNvSpPr/>
            <p:nvPr/>
          </p:nvSpPr>
          <p:spPr>
            <a:xfrm>
              <a:off x="8107680" y="465494"/>
              <a:ext cx="264160" cy="264160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9900B3AA-C987-482F-87F8-CE070C49F430}"/>
                </a:ext>
              </a:extLst>
            </p:cNvPr>
            <p:cNvSpPr/>
            <p:nvPr/>
          </p:nvSpPr>
          <p:spPr>
            <a:xfrm>
              <a:off x="8201345" y="562888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13E3BC6B-0B27-4B30-8F8B-79B7B9511C0B}"/>
              </a:ext>
            </a:extLst>
          </p:cNvPr>
          <p:cNvGrpSpPr/>
          <p:nvPr/>
        </p:nvGrpSpPr>
        <p:grpSpPr>
          <a:xfrm flipH="1">
            <a:off x="13148431" y="2216715"/>
            <a:ext cx="3127828" cy="451424"/>
            <a:chOff x="2487730" y="6708564"/>
            <a:chExt cx="3127828" cy="451424"/>
          </a:xfrm>
        </p:grpSpPr>
        <p:cxnSp>
          <p:nvCxnSpPr>
            <p:cNvPr id="84" name="直接连接符 83">
              <a:extLst>
                <a:ext uri="{FF2B5EF4-FFF2-40B4-BE49-F238E27FC236}">
                  <a16:creationId xmlns="" xmlns:a16="http://schemas.microsoft.com/office/drawing/2014/main" id="{D7EB2214-A374-4656-890D-BB4B7727922F}"/>
                </a:ext>
              </a:extLst>
            </p:cNvPr>
            <p:cNvCxnSpPr/>
            <p:nvPr/>
          </p:nvCxnSpPr>
          <p:spPr>
            <a:xfrm flipH="1">
              <a:off x="2487730" y="7156245"/>
              <a:ext cx="261376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7B32C920-299C-445B-A432-618D0AB122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9999" y="6708564"/>
              <a:ext cx="515559" cy="45142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82CF04B1-59E3-4A56-A89A-BAC44D9C66B5}"/>
              </a:ext>
            </a:extLst>
          </p:cNvPr>
          <p:cNvGrpSpPr/>
          <p:nvPr/>
        </p:nvGrpSpPr>
        <p:grpSpPr>
          <a:xfrm flipH="1">
            <a:off x="11999574" y="6775505"/>
            <a:ext cx="3127828" cy="451424"/>
            <a:chOff x="2487730" y="6708564"/>
            <a:chExt cx="3127828" cy="451424"/>
          </a:xfrm>
        </p:grpSpPr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id="{3C929808-2A42-40D4-9C14-48268054A38C}"/>
                </a:ext>
              </a:extLst>
            </p:cNvPr>
            <p:cNvCxnSpPr/>
            <p:nvPr/>
          </p:nvCxnSpPr>
          <p:spPr>
            <a:xfrm flipH="1">
              <a:off x="2487730" y="7156245"/>
              <a:ext cx="2613760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="" xmlns:a16="http://schemas.microsoft.com/office/drawing/2014/main" id="{BCAC16A6-4E3D-4FAA-84A8-937BA17461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9999" y="6708564"/>
              <a:ext cx="515559" cy="451424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矩形 98">
            <a:extLst>
              <a:ext uri="{FF2B5EF4-FFF2-40B4-BE49-F238E27FC236}">
                <a16:creationId xmlns="" xmlns:a16="http://schemas.microsoft.com/office/drawing/2014/main" id="{B8F980FC-6103-466A-90B9-CC70E497B4A8}"/>
              </a:ext>
            </a:extLst>
          </p:cNvPr>
          <p:cNvSpPr/>
          <p:nvPr/>
        </p:nvSpPr>
        <p:spPr>
          <a:xfrm>
            <a:off x="7031407" y="3165073"/>
            <a:ext cx="3903171" cy="52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94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SERVICE CHAIN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94000">
                    <a:schemeClr val="bg1">
                      <a:alpha val="0"/>
                    </a:schemeClr>
                  </a:gs>
                </a:gsLst>
                <a:lin ang="162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70C38BE5-1994-42DB-88E0-9F2EA2CDB228}"/>
              </a:ext>
            </a:extLst>
          </p:cNvPr>
          <p:cNvGrpSpPr/>
          <p:nvPr/>
        </p:nvGrpSpPr>
        <p:grpSpPr>
          <a:xfrm>
            <a:off x="1569332" y="1366297"/>
            <a:ext cx="3472755" cy="1298631"/>
            <a:chOff x="1539835" y="1425291"/>
            <a:chExt cx="3472755" cy="1298631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A86A9868-0F0D-45AF-8084-57184F29B5D4}"/>
                </a:ext>
              </a:extLst>
            </p:cNvPr>
            <p:cNvGrpSpPr/>
            <p:nvPr/>
          </p:nvGrpSpPr>
          <p:grpSpPr>
            <a:xfrm>
              <a:off x="1539835" y="1839504"/>
              <a:ext cx="3472755" cy="884418"/>
              <a:chOff x="1628735" y="1839504"/>
              <a:chExt cx="3472755" cy="884418"/>
            </a:xfrm>
          </p:grpSpPr>
          <p:grpSp>
            <p:nvGrpSpPr>
              <p:cNvPr id="2055" name="组合 2054">
                <a:extLst>
                  <a:ext uri="{FF2B5EF4-FFF2-40B4-BE49-F238E27FC236}">
                    <a16:creationId xmlns="" xmlns:a16="http://schemas.microsoft.com/office/drawing/2014/main" id="{11A03594-A76B-4F50-AF0F-4FE2E5345DFA}"/>
                  </a:ext>
                </a:extLst>
              </p:cNvPr>
              <p:cNvGrpSpPr/>
              <p:nvPr/>
            </p:nvGrpSpPr>
            <p:grpSpPr>
              <a:xfrm>
                <a:off x="1731440" y="1839504"/>
                <a:ext cx="3370050" cy="884418"/>
                <a:chOff x="1731440" y="1566207"/>
                <a:chExt cx="3370050" cy="884418"/>
              </a:xfrm>
            </p:grpSpPr>
            <p:sp>
              <p:nvSpPr>
                <p:cNvPr id="12" name="矩形 11">
                  <a:extLst>
                    <a:ext uri="{FF2B5EF4-FFF2-40B4-BE49-F238E27FC236}">
                      <a16:creationId xmlns="" xmlns:a16="http://schemas.microsoft.com/office/drawing/2014/main" id="{3DDED621-997F-4EF3-9511-E3654BAEDA05}"/>
                    </a:ext>
                  </a:extLst>
                </p:cNvPr>
                <p:cNvSpPr/>
                <p:nvPr/>
              </p:nvSpPr>
              <p:spPr>
                <a:xfrm>
                  <a:off x="2741799" y="1566207"/>
                  <a:ext cx="1620958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800" dirty="0">
                      <a:solidFill>
                        <a:schemeClr val="bg1"/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  <a:cs typeface="+mn-ea"/>
                      <a:sym typeface="+mn-lt"/>
                    </a:rPr>
                    <a:t>拓展风控</a:t>
                  </a:r>
                </a:p>
              </p:txBody>
            </p:sp>
            <p:grpSp>
              <p:nvGrpSpPr>
                <p:cNvPr id="6" name="组合 5">
                  <a:extLst>
                    <a:ext uri="{FF2B5EF4-FFF2-40B4-BE49-F238E27FC236}">
                      <a16:creationId xmlns="" xmlns:a16="http://schemas.microsoft.com/office/drawing/2014/main" id="{5BB16A07-8E81-4DA5-9BBE-4C3FEFE8C378}"/>
                    </a:ext>
                  </a:extLst>
                </p:cNvPr>
                <p:cNvGrpSpPr/>
                <p:nvPr/>
              </p:nvGrpSpPr>
              <p:grpSpPr>
                <a:xfrm>
                  <a:off x="4837330" y="1787349"/>
                  <a:ext cx="264160" cy="546436"/>
                  <a:chOff x="8107680" y="465494"/>
                  <a:chExt cx="264160" cy="546436"/>
                </a:xfrm>
              </p:grpSpPr>
              <p:sp>
                <p:nvSpPr>
                  <p:cNvPr id="5" name="椭圆 4">
                    <a:extLst>
                      <a:ext uri="{FF2B5EF4-FFF2-40B4-BE49-F238E27FC236}">
                        <a16:creationId xmlns="" xmlns:a16="http://schemas.microsoft.com/office/drawing/2014/main" id="{8FF5CCD9-5C80-4189-8898-7448D60C89F7}"/>
                      </a:ext>
                    </a:extLst>
                  </p:cNvPr>
                  <p:cNvSpPr/>
                  <p:nvPr/>
                </p:nvSpPr>
                <p:spPr>
                  <a:xfrm>
                    <a:off x="8107680" y="747770"/>
                    <a:ext cx="264160" cy="264160"/>
                  </a:xfrm>
                  <a:prstGeom prst="ellipse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椭圆 29">
                    <a:extLst>
                      <a:ext uri="{FF2B5EF4-FFF2-40B4-BE49-F238E27FC236}">
                        <a16:creationId xmlns="" xmlns:a16="http://schemas.microsoft.com/office/drawing/2014/main" id="{CCC7DC19-A7C3-48DA-9F94-7AD3BF362711}"/>
                      </a:ext>
                    </a:extLst>
                  </p:cNvPr>
                  <p:cNvSpPr/>
                  <p:nvPr/>
                </p:nvSpPr>
                <p:spPr>
                  <a:xfrm>
                    <a:off x="8107680" y="465494"/>
                    <a:ext cx="264160" cy="26416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1" name="椭圆 30">
                    <a:extLst>
                      <a:ext uri="{FF2B5EF4-FFF2-40B4-BE49-F238E27FC236}">
                        <a16:creationId xmlns="" xmlns:a16="http://schemas.microsoft.com/office/drawing/2014/main" id="{3D5C7C12-7FB7-40F1-95A7-DD36BA6D5E21}"/>
                      </a:ext>
                    </a:extLst>
                  </p:cNvPr>
                  <p:cNvSpPr/>
                  <p:nvPr/>
                </p:nvSpPr>
                <p:spPr>
                  <a:xfrm>
                    <a:off x="8190561" y="536745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grpSp>
              <p:nvGrpSpPr>
                <p:cNvPr id="80" name="组合 79">
                  <a:extLst>
                    <a:ext uri="{FF2B5EF4-FFF2-40B4-BE49-F238E27FC236}">
                      <a16:creationId xmlns="" xmlns:a16="http://schemas.microsoft.com/office/drawing/2014/main" id="{5ECAD1E6-7261-4A14-846A-0793264CF310}"/>
                    </a:ext>
                  </a:extLst>
                </p:cNvPr>
                <p:cNvGrpSpPr/>
                <p:nvPr/>
              </p:nvGrpSpPr>
              <p:grpSpPr>
                <a:xfrm>
                  <a:off x="1731440" y="1999201"/>
                  <a:ext cx="3127828" cy="451424"/>
                  <a:chOff x="2487730" y="6708564"/>
                  <a:chExt cx="3127828" cy="451424"/>
                </a:xfrm>
              </p:grpSpPr>
              <p:cxnSp>
                <p:nvCxnSpPr>
                  <p:cNvPr id="81" name="直接连接符 80">
                    <a:extLst>
                      <a:ext uri="{FF2B5EF4-FFF2-40B4-BE49-F238E27FC236}">
                        <a16:creationId xmlns="" xmlns:a16="http://schemas.microsoft.com/office/drawing/2014/main" id="{BA1EFB16-751D-42F2-A46E-0E6542D7ABF6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487730" y="7156245"/>
                    <a:ext cx="2613760" cy="0"/>
                  </a:xfrm>
                  <a:prstGeom prst="line">
                    <a:avLst/>
                  </a:prstGeom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直接连接符 81">
                    <a:extLst>
                      <a:ext uri="{FF2B5EF4-FFF2-40B4-BE49-F238E27FC236}">
                        <a16:creationId xmlns="" xmlns:a16="http://schemas.microsoft.com/office/drawing/2014/main" id="{889E031E-B4D8-4A12-842F-CAD2A134CA0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099999" y="6708564"/>
                    <a:ext cx="515559" cy="451424"/>
                  </a:xfrm>
                  <a:prstGeom prst="line">
                    <a:avLst/>
                  </a:prstGeom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00" name="矩形 99">
                <a:extLst>
                  <a:ext uri="{FF2B5EF4-FFF2-40B4-BE49-F238E27FC236}">
                    <a16:creationId xmlns="" xmlns:a16="http://schemas.microsoft.com/office/drawing/2014/main" id="{51CF6F53-9BF5-4284-86FA-BD56D77CE9A3}"/>
                  </a:ext>
                </a:extLst>
              </p:cNvPr>
              <p:cNvSpPr/>
              <p:nvPr/>
            </p:nvSpPr>
            <p:spPr>
              <a:xfrm>
                <a:off x="1628735" y="2321576"/>
                <a:ext cx="2746212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600" dirty="0">
                    <a:solidFill>
                      <a:schemeClr val="bg1">
                        <a:alpha val="52000"/>
                      </a:schemeClr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EXPANDING RISK CONTROL</a:t>
                </a:r>
                <a:endParaRPr lang="zh-CN" altLang="en-US" sz="1600" dirty="0">
                  <a:solidFill>
                    <a:schemeClr val="bg1">
                      <a:alpha val="52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101" name="矩形 100">
              <a:extLst>
                <a:ext uri="{FF2B5EF4-FFF2-40B4-BE49-F238E27FC236}">
                  <a16:creationId xmlns="" xmlns:a16="http://schemas.microsoft.com/office/drawing/2014/main" id="{15F4C1B0-E658-4AF6-8F3E-306E371D7FA7}"/>
                </a:ext>
              </a:extLst>
            </p:cNvPr>
            <p:cNvSpPr/>
            <p:nvPr/>
          </p:nvSpPr>
          <p:spPr>
            <a:xfrm>
              <a:off x="3401568" y="1425291"/>
              <a:ext cx="8910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82DD6FB8-F3EA-47CA-8A90-5017CAA02AF3}"/>
              </a:ext>
            </a:extLst>
          </p:cNvPr>
          <p:cNvGrpSpPr/>
          <p:nvPr/>
        </p:nvGrpSpPr>
        <p:grpSpPr>
          <a:xfrm>
            <a:off x="515669" y="3350757"/>
            <a:ext cx="3349448" cy="1268583"/>
            <a:chOff x="449169" y="3350757"/>
            <a:chExt cx="3349448" cy="1268583"/>
          </a:xfrm>
        </p:grpSpPr>
        <p:grpSp>
          <p:nvGrpSpPr>
            <p:cNvPr id="63" name="组合 62">
              <a:extLst>
                <a:ext uri="{FF2B5EF4-FFF2-40B4-BE49-F238E27FC236}">
                  <a16:creationId xmlns="" xmlns:a16="http://schemas.microsoft.com/office/drawing/2014/main" id="{82C3C77F-1A3C-4D11-9B7C-CCB26DF9E830}"/>
                </a:ext>
              </a:extLst>
            </p:cNvPr>
            <p:cNvGrpSpPr/>
            <p:nvPr/>
          </p:nvGrpSpPr>
          <p:grpSpPr>
            <a:xfrm>
              <a:off x="3534457" y="3948289"/>
              <a:ext cx="264160" cy="546436"/>
              <a:chOff x="8107680" y="465494"/>
              <a:chExt cx="264160" cy="546436"/>
            </a:xfrm>
          </p:grpSpPr>
          <p:sp>
            <p:nvSpPr>
              <p:cNvPr id="64" name="椭圆 63">
                <a:extLst>
                  <a:ext uri="{FF2B5EF4-FFF2-40B4-BE49-F238E27FC236}">
                    <a16:creationId xmlns="" xmlns:a16="http://schemas.microsoft.com/office/drawing/2014/main" id="{0D4032D0-EAC0-4E75-AC43-5B150853F747}"/>
                  </a:ext>
                </a:extLst>
              </p:cNvPr>
              <p:cNvSpPr/>
              <p:nvPr/>
            </p:nvSpPr>
            <p:spPr>
              <a:xfrm>
                <a:off x="8107680" y="747770"/>
                <a:ext cx="264160" cy="26416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="" xmlns:a16="http://schemas.microsoft.com/office/drawing/2014/main" id="{D14012B1-0E8A-4F3C-AA56-5934418FBB73}"/>
                  </a:ext>
                </a:extLst>
              </p:cNvPr>
              <p:cNvSpPr/>
              <p:nvPr/>
            </p:nvSpPr>
            <p:spPr>
              <a:xfrm>
                <a:off x="8107680" y="465494"/>
                <a:ext cx="264160" cy="264160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6986B2CA-80BE-481B-B9CF-34C41A8D0860}"/>
                  </a:ext>
                </a:extLst>
              </p:cNvPr>
              <p:cNvSpPr/>
              <p:nvPr/>
            </p:nvSpPr>
            <p:spPr>
              <a:xfrm>
                <a:off x="8190561" y="549445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="" xmlns:a16="http://schemas.microsoft.com/office/drawing/2014/main" id="{486ADBD1-9A4C-470A-A676-DC6871D2A0CE}"/>
                </a:ext>
              </a:extLst>
            </p:cNvPr>
            <p:cNvGrpSpPr/>
            <p:nvPr/>
          </p:nvGrpSpPr>
          <p:grpSpPr>
            <a:xfrm>
              <a:off x="449169" y="4167916"/>
              <a:ext cx="3127828" cy="451424"/>
              <a:chOff x="2487730" y="6708564"/>
              <a:chExt cx="3127828" cy="451424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693D464E-4C8F-4D2B-BC59-349DE55F0364}"/>
                  </a:ext>
                </a:extLst>
              </p:cNvPr>
              <p:cNvCxnSpPr/>
              <p:nvPr/>
            </p:nvCxnSpPr>
            <p:spPr>
              <a:xfrm flipH="1">
                <a:off x="2487730" y="7156245"/>
                <a:ext cx="2613760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D08ACDC3-7951-45DC-ACE1-3D7F4AA3656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99999" y="6708564"/>
                <a:ext cx="515559" cy="451424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56" name="组合 2055">
              <a:extLst>
                <a:ext uri="{FF2B5EF4-FFF2-40B4-BE49-F238E27FC236}">
                  <a16:creationId xmlns="" xmlns:a16="http://schemas.microsoft.com/office/drawing/2014/main" id="{18916959-1B6A-40F3-95A5-2AE103C39940}"/>
                </a:ext>
              </a:extLst>
            </p:cNvPr>
            <p:cNvGrpSpPr/>
            <p:nvPr/>
          </p:nvGrpSpPr>
          <p:grpSpPr>
            <a:xfrm>
              <a:off x="595625" y="3350757"/>
              <a:ext cx="2541409" cy="1237439"/>
              <a:chOff x="519425" y="3350757"/>
              <a:chExt cx="2541409" cy="1237439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40A71DB1-6CA3-406D-B93C-6C86B0307CBD}"/>
                  </a:ext>
                </a:extLst>
              </p:cNvPr>
              <p:cNvSpPr/>
              <p:nvPr/>
            </p:nvSpPr>
            <p:spPr>
              <a:xfrm>
                <a:off x="1422975" y="3772066"/>
                <a:ext cx="162095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8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投资方案</a:t>
                </a:r>
              </a:p>
            </p:txBody>
          </p:sp>
          <p:sp>
            <p:nvSpPr>
              <p:cNvPr id="102" name="矩形 101">
                <a:extLst>
                  <a:ext uri="{FF2B5EF4-FFF2-40B4-BE49-F238E27FC236}">
                    <a16:creationId xmlns="" xmlns:a16="http://schemas.microsoft.com/office/drawing/2014/main" id="{8BEB502B-6BF8-49D6-A942-D8635BBED1C6}"/>
                  </a:ext>
                </a:extLst>
              </p:cNvPr>
              <p:cNvSpPr/>
              <p:nvPr/>
            </p:nvSpPr>
            <p:spPr>
              <a:xfrm>
                <a:off x="2124165" y="3350757"/>
                <a:ext cx="89101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2400" dirty="0">
                    <a:solidFill>
                      <a:schemeClr val="bg1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="" xmlns:a16="http://schemas.microsoft.com/office/drawing/2014/main" id="{4FC61E86-D552-4CF1-A15F-3C602DC373E3}"/>
                  </a:ext>
                </a:extLst>
              </p:cNvPr>
              <p:cNvSpPr/>
              <p:nvPr/>
            </p:nvSpPr>
            <p:spPr>
              <a:xfrm>
                <a:off x="519425" y="4249642"/>
                <a:ext cx="2541409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zh-CN" sz="1600" dirty="0">
                    <a:solidFill>
                      <a:schemeClr val="bg1">
                        <a:alpha val="52000"/>
                      </a:schemeClr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INVESTMENT PROGRAM</a:t>
                </a:r>
                <a:endParaRPr lang="zh-CN" altLang="en-US" sz="1600" dirty="0">
                  <a:solidFill>
                    <a:schemeClr val="bg1">
                      <a:alpha val="52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6A05A7B-7231-4CD5-8F4B-9BD2DA7EF74F}"/>
              </a:ext>
            </a:extLst>
          </p:cNvPr>
          <p:cNvGrpSpPr/>
          <p:nvPr/>
        </p:nvGrpSpPr>
        <p:grpSpPr>
          <a:xfrm>
            <a:off x="174481" y="5051518"/>
            <a:ext cx="3373387" cy="1231089"/>
            <a:chOff x="142731" y="5070568"/>
            <a:chExt cx="3373387" cy="1231089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BD1E0457-0FDF-4FE0-BE98-190F0778999A}"/>
                </a:ext>
              </a:extLst>
            </p:cNvPr>
            <p:cNvSpPr/>
            <p:nvPr/>
          </p:nvSpPr>
          <p:spPr>
            <a:xfrm>
              <a:off x="1270648" y="5484033"/>
              <a:ext cx="1620958" cy="52322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物业查验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FA75F9AB-9514-4600-B94C-D8F3542E7B01}"/>
                </a:ext>
              </a:extLst>
            </p:cNvPr>
            <p:cNvGrpSpPr/>
            <p:nvPr/>
          </p:nvGrpSpPr>
          <p:grpSpPr>
            <a:xfrm>
              <a:off x="3251958" y="5625644"/>
              <a:ext cx="264160" cy="546436"/>
              <a:chOff x="8107680" y="465494"/>
              <a:chExt cx="264160" cy="546436"/>
            </a:xfrm>
          </p:grpSpPr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60020C2F-3690-470C-8924-624E684F4AEC}"/>
                  </a:ext>
                </a:extLst>
              </p:cNvPr>
              <p:cNvSpPr/>
              <p:nvPr/>
            </p:nvSpPr>
            <p:spPr>
              <a:xfrm>
                <a:off x="8107680" y="747770"/>
                <a:ext cx="264160" cy="26416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="" xmlns:a16="http://schemas.microsoft.com/office/drawing/2014/main" id="{260E59CC-156D-44CD-807F-F71F9C2EA0C9}"/>
                  </a:ext>
                </a:extLst>
              </p:cNvPr>
              <p:cNvSpPr/>
              <p:nvPr/>
            </p:nvSpPr>
            <p:spPr>
              <a:xfrm>
                <a:off x="8107680" y="465494"/>
                <a:ext cx="264160" cy="264160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="" xmlns:a16="http://schemas.microsoft.com/office/drawing/2014/main" id="{33B73BE8-88C3-47EC-B67B-C0FEBD9E6EC1}"/>
                  </a:ext>
                </a:extLst>
              </p:cNvPr>
              <p:cNvSpPr/>
              <p:nvPr/>
            </p:nvSpPr>
            <p:spPr>
              <a:xfrm>
                <a:off x="8190561" y="546270"/>
                <a:ext cx="108000" cy="108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C4C289EB-8FFE-4E63-9450-D8929A791A8D}"/>
                </a:ext>
              </a:extLst>
            </p:cNvPr>
            <p:cNvGrpSpPr/>
            <p:nvPr/>
          </p:nvGrpSpPr>
          <p:grpSpPr>
            <a:xfrm>
              <a:off x="204124" y="5800591"/>
              <a:ext cx="3127828" cy="451424"/>
              <a:chOff x="2487730" y="6708564"/>
              <a:chExt cx="3127828" cy="451424"/>
            </a:xfrm>
          </p:grpSpPr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3C2600B1-1688-421E-A23A-C930BE1DD3A3}"/>
                  </a:ext>
                </a:extLst>
              </p:cNvPr>
              <p:cNvCxnSpPr/>
              <p:nvPr/>
            </p:nvCxnSpPr>
            <p:spPr>
              <a:xfrm flipH="1">
                <a:off x="2487730" y="7156245"/>
                <a:ext cx="2613760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3DD3D09B-79CE-4A49-8DDA-8FB0ACCCE4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099999" y="6708564"/>
                <a:ext cx="515559" cy="451424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矩形 104">
              <a:extLst>
                <a:ext uri="{FF2B5EF4-FFF2-40B4-BE49-F238E27FC236}">
                  <a16:creationId xmlns="" xmlns:a16="http://schemas.microsoft.com/office/drawing/2014/main" id="{AC51571E-7D7C-4E55-B98A-BCA88DF0F01B}"/>
                </a:ext>
              </a:extLst>
            </p:cNvPr>
            <p:cNvSpPr/>
            <p:nvPr/>
          </p:nvSpPr>
          <p:spPr>
            <a:xfrm>
              <a:off x="1952273" y="5070568"/>
              <a:ext cx="8910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="" xmlns:a16="http://schemas.microsoft.com/office/drawing/2014/main" id="{00CD0D70-E011-43AE-B18D-3ED38600D28E}"/>
                </a:ext>
              </a:extLst>
            </p:cNvPr>
            <p:cNvSpPr/>
            <p:nvPr/>
          </p:nvSpPr>
          <p:spPr>
            <a:xfrm>
              <a:off x="142731" y="5963103"/>
              <a:ext cx="274621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alpha val="52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PROPERTY INSPECTION</a:t>
              </a:r>
              <a:endParaRPr lang="zh-CN" altLang="en-US" sz="1600" dirty="0">
                <a:solidFill>
                  <a:schemeClr val="bg1">
                    <a:alpha val="52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07" name="矩形 106">
            <a:extLst>
              <a:ext uri="{FF2B5EF4-FFF2-40B4-BE49-F238E27FC236}">
                <a16:creationId xmlns="" xmlns:a16="http://schemas.microsoft.com/office/drawing/2014/main" id="{A944A8E7-DE2C-4CC6-9DC2-0A556E41AC21}"/>
              </a:ext>
            </a:extLst>
          </p:cNvPr>
          <p:cNvSpPr/>
          <p:nvPr/>
        </p:nvSpPr>
        <p:spPr>
          <a:xfrm>
            <a:off x="4235879" y="5950442"/>
            <a:ext cx="891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E41AFAF9-AE26-4264-8F99-03E1B9790875}"/>
              </a:ext>
            </a:extLst>
          </p:cNvPr>
          <p:cNvSpPr/>
          <p:nvPr/>
        </p:nvSpPr>
        <p:spPr>
          <a:xfrm>
            <a:off x="2426337" y="6813949"/>
            <a:ext cx="27462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>
                    <a:alpha val="52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INTEGRATIED PLANNING</a:t>
            </a:r>
            <a:endParaRPr lang="zh-CN" altLang="en-US" sz="1600" dirty="0">
              <a:solidFill>
                <a:schemeClr val="bg1">
                  <a:alpha val="52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9" name="矩形 108">
            <a:extLst>
              <a:ext uri="{FF2B5EF4-FFF2-40B4-BE49-F238E27FC236}">
                <a16:creationId xmlns="" xmlns:a16="http://schemas.microsoft.com/office/drawing/2014/main" id="{F80ED9E3-240C-422A-BEF3-8ED0C481F6B9}"/>
              </a:ext>
            </a:extLst>
          </p:cNvPr>
          <p:cNvSpPr/>
          <p:nvPr/>
        </p:nvSpPr>
        <p:spPr>
          <a:xfrm>
            <a:off x="12480658" y="6016662"/>
            <a:ext cx="891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05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0" name="矩形 109">
            <a:extLst>
              <a:ext uri="{FF2B5EF4-FFF2-40B4-BE49-F238E27FC236}">
                <a16:creationId xmlns="" xmlns:a16="http://schemas.microsoft.com/office/drawing/2014/main" id="{89729233-8432-4479-BD3F-81C00B5A9983}"/>
              </a:ext>
            </a:extLst>
          </p:cNvPr>
          <p:cNvSpPr/>
          <p:nvPr/>
        </p:nvSpPr>
        <p:spPr>
          <a:xfrm>
            <a:off x="12461608" y="6880169"/>
            <a:ext cx="27462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alpha val="52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PRODUCT ENGINEERING</a:t>
            </a:r>
            <a:endParaRPr lang="zh-CN" altLang="en-US" sz="1600" dirty="0">
              <a:solidFill>
                <a:schemeClr val="bg1">
                  <a:alpha val="52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4" name="矩形 113">
            <a:extLst>
              <a:ext uri="{FF2B5EF4-FFF2-40B4-BE49-F238E27FC236}">
                <a16:creationId xmlns="" xmlns:a16="http://schemas.microsoft.com/office/drawing/2014/main" id="{771156DA-0AD3-4FEA-8A78-335D3B0299A3}"/>
              </a:ext>
            </a:extLst>
          </p:cNvPr>
          <p:cNvSpPr/>
          <p:nvPr/>
        </p:nvSpPr>
        <p:spPr>
          <a:xfrm>
            <a:off x="14862528" y="3130463"/>
            <a:ext cx="891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07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5" name="矩形 114">
            <a:extLst>
              <a:ext uri="{FF2B5EF4-FFF2-40B4-BE49-F238E27FC236}">
                <a16:creationId xmlns="" xmlns:a16="http://schemas.microsoft.com/office/drawing/2014/main" id="{D7945360-114C-449B-82DE-0A551D023F6A}"/>
              </a:ext>
            </a:extLst>
          </p:cNvPr>
          <p:cNvSpPr/>
          <p:nvPr/>
        </p:nvSpPr>
        <p:spPr>
          <a:xfrm>
            <a:off x="14862528" y="4013020"/>
            <a:ext cx="27462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alpha val="52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DAILY OPERATION</a:t>
            </a:r>
            <a:endParaRPr lang="zh-CN" altLang="en-US" sz="1600" dirty="0">
              <a:solidFill>
                <a:schemeClr val="bg1">
                  <a:alpha val="52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5E7DFB8-018B-4E2C-9D54-B022AE0AF832}"/>
              </a:ext>
            </a:extLst>
          </p:cNvPr>
          <p:cNvGrpSpPr/>
          <p:nvPr/>
        </p:nvGrpSpPr>
        <p:grpSpPr>
          <a:xfrm>
            <a:off x="14417576" y="5066885"/>
            <a:ext cx="3432968" cy="1202061"/>
            <a:chOff x="14358582" y="5125879"/>
            <a:chExt cx="3432968" cy="1202061"/>
          </a:xfrm>
        </p:grpSpPr>
        <p:grpSp>
          <p:nvGrpSpPr>
            <p:cNvPr id="2054" name="组合 2053">
              <a:extLst>
                <a:ext uri="{FF2B5EF4-FFF2-40B4-BE49-F238E27FC236}">
                  <a16:creationId xmlns="" xmlns:a16="http://schemas.microsoft.com/office/drawing/2014/main" id="{7A10C232-4987-4904-A484-C430607BB9E7}"/>
                </a:ext>
              </a:extLst>
            </p:cNvPr>
            <p:cNvGrpSpPr/>
            <p:nvPr/>
          </p:nvGrpSpPr>
          <p:grpSpPr>
            <a:xfrm>
              <a:off x="14358582" y="5523713"/>
              <a:ext cx="3318274" cy="789829"/>
              <a:chOff x="14116391" y="5666142"/>
              <a:chExt cx="3318274" cy="789829"/>
            </a:xfrm>
          </p:grpSpPr>
          <p:sp>
            <p:nvSpPr>
              <p:cNvPr id="17" name="矩形 16">
                <a:extLst>
                  <a:ext uri="{FF2B5EF4-FFF2-40B4-BE49-F238E27FC236}">
                    <a16:creationId xmlns="" xmlns:a16="http://schemas.microsoft.com/office/drawing/2014/main" id="{E9A4AA2F-6732-43B4-98C7-DE3E9ADF319D}"/>
                  </a:ext>
                </a:extLst>
              </p:cNvPr>
              <p:cNvSpPr/>
              <p:nvPr/>
            </p:nvSpPr>
            <p:spPr>
              <a:xfrm>
                <a:off x="14739143" y="5666142"/>
                <a:ext cx="162095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8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开业强销</a:t>
                </a:r>
              </a:p>
            </p:txBody>
          </p:sp>
          <p:grpSp>
            <p:nvGrpSpPr>
              <p:cNvPr id="2053" name="组合 2052">
                <a:extLst>
                  <a:ext uri="{FF2B5EF4-FFF2-40B4-BE49-F238E27FC236}">
                    <a16:creationId xmlns="" xmlns:a16="http://schemas.microsoft.com/office/drawing/2014/main" id="{3668C7E7-D7AD-4D47-8F97-E47CBC91E6A4}"/>
                  </a:ext>
                </a:extLst>
              </p:cNvPr>
              <p:cNvGrpSpPr/>
              <p:nvPr/>
            </p:nvGrpSpPr>
            <p:grpSpPr>
              <a:xfrm>
                <a:off x="14116391" y="5825409"/>
                <a:ext cx="3318274" cy="630562"/>
                <a:chOff x="14116391" y="5825409"/>
                <a:chExt cx="3318274" cy="630562"/>
              </a:xfrm>
            </p:grpSpPr>
            <p:grpSp>
              <p:nvGrpSpPr>
                <p:cNvPr id="37" name="组合 36">
                  <a:extLst>
                    <a:ext uri="{FF2B5EF4-FFF2-40B4-BE49-F238E27FC236}">
                      <a16:creationId xmlns="" xmlns:a16="http://schemas.microsoft.com/office/drawing/2014/main" id="{56742B6D-8720-4DDB-84D6-5B7C915545F7}"/>
                    </a:ext>
                  </a:extLst>
                </p:cNvPr>
                <p:cNvGrpSpPr/>
                <p:nvPr/>
              </p:nvGrpSpPr>
              <p:grpSpPr>
                <a:xfrm>
                  <a:off x="14116391" y="5825409"/>
                  <a:ext cx="270510" cy="578186"/>
                  <a:chOff x="8107680" y="433744"/>
                  <a:chExt cx="270510" cy="578186"/>
                </a:xfrm>
              </p:grpSpPr>
              <p:sp>
                <p:nvSpPr>
                  <p:cNvPr id="38" name="椭圆 37">
                    <a:extLst>
                      <a:ext uri="{FF2B5EF4-FFF2-40B4-BE49-F238E27FC236}">
                        <a16:creationId xmlns="" xmlns:a16="http://schemas.microsoft.com/office/drawing/2014/main" id="{EF2AFC22-143C-4B77-9FE8-87C345FC5828}"/>
                      </a:ext>
                    </a:extLst>
                  </p:cNvPr>
                  <p:cNvSpPr/>
                  <p:nvPr/>
                </p:nvSpPr>
                <p:spPr>
                  <a:xfrm>
                    <a:off x="8107680" y="747770"/>
                    <a:ext cx="264160" cy="264160"/>
                  </a:xfrm>
                  <a:prstGeom prst="ellipse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>
                    <a:extLst>
                      <a:ext uri="{FF2B5EF4-FFF2-40B4-BE49-F238E27FC236}">
                        <a16:creationId xmlns="" xmlns:a16="http://schemas.microsoft.com/office/drawing/2014/main" id="{0F173390-B26D-4A9A-9085-AB5589B1E69B}"/>
                      </a:ext>
                    </a:extLst>
                  </p:cNvPr>
                  <p:cNvSpPr/>
                  <p:nvPr/>
                </p:nvSpPr>
                <p:spPr>
                  <a:xfrm>
                    <a:off x="8114030" y="433744"/>
                    <a:ext cx="264160" cy="264160"/>
                  </a:xfrm>
                  <a:prstGeom prst="ellipse">
                    <a:avLst/>
                  </a:prstGeom>
                  <a:noFill/>
                  <a:ln w="31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>
                    <a:extLst>
                      <a:ext uri="{FF2B5EF4-FFF2-40B4-BE49-F238E27FC236}">
                        <a16:creationId xmlns="" xmlns:a16="http://schemas.microsoft.com/office/drawing/2014/main" id="{93FAF21E-38EE-4C13-8084-B40CF2F00FDB}"/>
                      </a:ext>
                    </a:extLst>
                  </p:cNvPr>
                  <p:cNvSpPr/>
                  <p:nvPr/>
                </p:nvSpPr>
                <p:spPr>
                  <a:xfrm>
                    <a:off x="8196911" y="524045"/>
                    <a:ext cx="108000" cy="10800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0" name="组合 89">
                  <a:extLst>
                    <a:ext uri="{FF2B5EF4-FFF2-40B4-BE49-F238E27FC236}">
                      <a16:creationId xmlns="" xmlns:a16="http://schemas.microsoft.com/office/drawing/2014/main" id="{E1BFCB1B-DA23-4DFF-863D-965B637B6B0F}"/>
                    </a:ext>
                  </a:extLst>
                </p:cNvPr>
                <p:cNvGrpSpPr/>
                <p:nvPr/>
              </p:nvGrpSpPr>
              <p:grpSpPr>
                <a:xfrm flipH="1">
                  <a:off x="14306837" y="6004547"/>
                  <a:ext cx="3127828" cy="451424"/>
                  <a:chOff x="2487730" y="6708564"/>
                  <a:chExt cx="3127828" cy="451424"/>
                </a:xfrm>
              </p:grpSpPr>
              <p:cxnSp>
                <p:nvCxnSpPr>
                  <p:cNvPr id="91" name="直接连接符 90">
                    <a:extLst>
                      <a:ext uri="{FF2B5EF4-FFF2-40B4-BE49-F238E27FC236}">
                        <a16:creationId xmlns="" xmlns:a16="http://schemas.microsoft.com/office/drawing/2014/main" id="{0CB037EB-E343-4534-B60F-AA439CA8A547}"/>
                      </a:ext>
                    </a:extLst>
                  </p:cNvPr>
                  <p:cNvCxnSpPr/>
                  <p:nvPr/>
                </p:nvCxnSpPr>
                <p:spPr>
                  <a:xfrm flipH="1">
                    <a:off x="2487730" y="7156245"/>
                    <a:ext cx="2613760" cy="0"/>
                  </a:xfrm>
                  <a:prstGeom prst="line">
                    <a:avLst/>
                  </a:prstGeom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>
                    <a:extLst>
                      <a:ext uri="{FF2B5EF4-FFF2-40B4-BE49-F238E27FC236}">
                        <a16:creationId xmlns="" xmlns:a16="http://schemas.microsoft.com/office/drawing/2014/main" id="{34C5976C-6777-4400-BCCF-4213FF1978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5099999" y="6708564"/>
                    <a:ext cx="515559" cy="451424"/>
                  </a:xfrm>
                  <a:prstGeom prst="line">
                    <a:avLst/>
                  </a:prstGeom>
                  <a:ln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19" name="矩形 118">
              <a:extLst>
                <a:ext uri="{FF2B5EF4-FFF2-40B4-BE49-F238E27FC236}">
                  <a16:creationId xmlns="" xmlns:a16="http://schemas.microsoft.com/office/drawing/2014/main" id="{C4A3B0B6-EB88-4D1C-86E4-F610AE2D4C6F}"/>
                </a:ext>
              </a:extLst>
            </p:cNvPr>
            <p:cNvSpPr/>
            <p:nvPr/>
          </p:nvSpPr>
          <p:spPr>
            <a:xfrm>
              <a:off x="15045338" y="5125879"/>
              <a:ext cx="8910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06</a:t>
              </a:r>
              <a:endParaRPr lang="zh-CN" altLang="en-US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="" xmlns:a16="http://schemas.microsoft.com/office/drawing/2014/main" id="{C04483A0-495B-49BF-93B2-57A7CFFE2489}"/>
                </a:ext>
              </a:extLst>
            </p:cNvPr>
            <p:cNvSpPr/>
            <p:nvPr/>
          </p:nvSpPr>
          <p:spPr>
            <a:xfrm>
              <a:off x="15045338" y="5989386"/>
              <a:ext cx="274621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alpha val="52000"/>
                    </a:schemeClr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OPEN SALES</a:t>
              </a:r>
              <a:endParaRPr lang="zh-CN" altLang="en-US" sz="1600" dirty="0">
                <a:solidFill>
                  <a:schemeClr val="bg1">
                    <a:alpha val="52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21" name="矩形 120">
            <a:extLst>
              <a:ext uri="{FF2B5EF4-FFF2-40B4-BE49-F238E27FC236}">
                <a16:creationId xmlns="" xmlns:a16="http://schemas.microsoft.com/office/drawing/2014/main" id="{B75BFBA7-260B-4BD5-B6B4-7FA169792245}"/>
              </a:ext>
            </a:extLst>
          </p:cNvPr>
          <p:cNvSpPr/>
          <p:nvPr/>
        </p:nvSpPr>
        <p:spPr>
          <a:xfrm>
            <a:off x="13664060" y="1491614"/>
            <a:ext cx="891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08</a:t>
            </a:r>
            <a:endParaRPr lang="zh-CN" altLang="en-US" sz="24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="" xmlns:a16="http://schemas.microsoft.com/office/drawing/2014/main" id="{FEE83245-DD36-4F35-B551-D8D1A42E683C}"/>
              </a:ext>
            </a:extLst>
          </p:cNvPr>
          <p:cNvSpPr/>
          <p:nvPr/>
        </p:nvSpPr>
        <p:spPr>
          <a:xfrm>
            <a:off x="13664060" y="2355121"/>
            <a:ext cx="32822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>
                    <a:alpha val="52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ASSET MANAGEMENT REPORT</a:t>
            </a:r>
            <a:endParaRPr lang="zh-CN" altLang="en-US" sz="1600" dirty="0">
              <a:solidFill>
                <a:schemeClr val="bg1">
                  <a:alpha val="52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777C8BFB-1FE3-4765-A70D-01847DFB51CA}"/>
              </a:ext>
            </a:extLst>
          </p:cNvPr>
          <p:cNvSpPr txBox="1"/>
          <p:nvPr/>
        </p:nvSpPr>
        <p:spPr>
          <a:xfrm>
            <a:off x="-2548875" y="10488939"/>
            <a:ext cx="23098412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2000" dirty="0"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4000"/>
                      </a:schemeClr>
                    </a:gs>
                  </a:gsLst>
                  <a:lin ang="5400000" scaled="1"/>
                  <a:tileRect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UONE</a:t>
            </a:r>
            <a:endParaRPr lang="zh-CN" altLang="en-US" sz="52000" dirty="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4000"/>
                    </a:schemeClr>
                  </a:gs>
                </a:gsLst>
                <a:lin ang="5400000" scaled="1"/>
                <a:tileRect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252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活, 房间, 沙发&#10;&#10;描述已自动生成">
            <a:extLst>
              <a:ext uri="{FF2B5EF4-FFF2-40B4-BE49-F238E27FC236}">
                <a16:creationId xmlns="" xmlns:a16="http://schemas.microsoft.com/office/drawing/2014/main" id="{62FF532E-D929-4D6A-B1C2-D7AF349930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6" b="14302"/>
          <a:stretch/>
        </p:blipFill>
        <p:spPr>
          <a:xfrm>
            <a:off x="-1" y="0"/>
            <a:ext cx="18000664" cy="8999538"/>
          </a:xfrm>
          <a:prstGeom prst="rect">
            <a:avLst/>
          </a:prstGeom>
        </p:spPr>
      </p:pic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4DD1C2F6-FE66-4084-9333-8B5E42B6EBD2}"/>
              </a:ext>
            </a:extLst>
          </p:cNvPr>
          <p:cNvSpPr/>
          <p:nvPr/>
        </p:nvSpPr>
        <p:spPr>
          <a:xfrm>
            <a:off x="-1" y="-37466"/>
            <a:ext cx="18000664" cy="9037004"/>
          </a:xfrm>
          <a:prstGeom prst="rect">
            <a:avLst/>
          </a:prstGeom>
          <a:gradFill flip="none" rotWithShape="1">
            <a:gsLst>
              <a:gs pos="68000">
                <a:srgbClr val="0F3783">
                  <a:alpha val="86000"/>
                </a:srgbClr>
              </a:gs>
              <a:gs pos="100000">
                <a:srgbClr val="0F3783">
                  <a:alpha val="96000"/>
                </a:srgbClr>
              </a:gs>
              <a:gs pos="0">
                <a:srgbClr val="0F3783">
                  <a:alpha val="78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8A2F759-9DAC-4B7A-BA85-E656A9E04F28}"/>
              </a:ext>
            </a:extLst>
          </p:cNvPr>
          <p:cNvSpPr txBox="1"/>
          <p:nvPr/>
        </p:nvSpPr>
        <p:spPr>
          <a:xfrm>
            <a:off x="-2848073" y="6134061"/>
            <a:ext cx="23098412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5000" dirty="0">
                <a:gradFill flip="none" rotWithShape="1">
                  <a:gsLst>
                    <a:gs pos="54000">
                      <a:schemeClr val="bg1">
                        <a:alpha val="7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UONE</a:t>
            </a:r>
            <a:endParaRPr lang="zh-CN" altLang="en-US" sz="55000" dirty="0">
              <a:gradFill flip="none" rotWithShape="1">
                <a:gsLst>
                  <a:gs pos="54000">
                    <a:schemeClr val="bg1">
                      <a:alpha val="7000"/>
                    </a:schemeClr>
                  </a:gs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76601305-352F-4A86-82EF-4ADB0935D31B}"/>
              </a:ext>
            </a:extLst>
          </p:cNvPr>
          <p:cNvSpPr/>
          <p:nvPr/>
        </p:nvSpPr>
        <p:spPr>
          <a:xfrm>
            <a:off x="4077710" y="663860"/>
            <a:ext cx="9880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客户安全感五维体验</a:t>
            </a:r>
            <a:endParaRPr lang="zh-CN" altLang="en-US" sz="36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F22E80B0-9BD0-4A55-A693-19E1541E36B3}"/>
              </a:ext>
            </a:extLst>
          </p:cNvPr>
          <p:cNvSpPr/>
          <p:nvPr/>
        </p:nvSpPr>
        <p:spPr>
          <a:xfrm>
            <a:off x="4838742" y="1604331"/>
            <a:ext cx="83513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42000"/>
                      </a:schemeClr>
                    </a:gs>
                  </a:gsLst>
                  <a:lin ang="162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CUSTOMER SECURITY FIVE-DIMENSIONAL EXPERIENCE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42000"/>
                    </a:schemeClr>
                  </a:gs>
                </a:gsLst>
                <a:lin ang="162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1E0BC409-C346-4EAC-AC93-8C6511026A48}"/>
              </a:ext>
            </a:extLst>
          </p:cNvPr>
          <p:cNvSpPr/>
          <p:nvPr/>
        </p:nvSpPr>
        <p:spPr>
          <a:xfrm>
            <a:off x="1108709" y="3101490"/>
            <a:ext cx="26085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好住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1238B95A-1A3F-418A-9AFF-CAF42856B6C6}"/>
              </a:ext>
            </a:extLst>
          </p:cNvPr>
          <p:cNvSpPr/>
          <p:nvPr/>
        </p:nvSpPr>
        <p:spPr>
          <a:xfrm>
            <a:off x="1108710" y="4022220"/>
            <a:ext cx="4798744" cy="166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私密空间，日常生活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洗浴、晾晒、收纳、办公、娱乐、睡眠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根据起居习惯，思考空间细节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BA817397-6A81-458F-A150-549AFE1A21C5}"/>
              </a:ext>
            </a:extLst>
          </p:cNvPr>
          <p:cNvCxnSpPr>
            <a:cxnSpLocks/>
          </p:cNvCxnSpPr>
          <p:nvPr/>
        </p:nvCxnSpPr>
        <p:spPr>
          <a:xfrm>
            <a:off x="818070" y="3220524"/>
            <a:ext cx="0" cy="2259487"/>
          </a:xfrm>
          <a:prstGeom prst="line">
            <a:avLst/>
          </a:prstGeom>
          <a:ln w="12700">
            <a:gradFill flip="none" rotWithShape="1">
              <a:gsLst>
                <a:gs pos="0">
                  <a:srgbClr val="99D3A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90C4171D-AF25-42AE-8085-C353D27A3D56}"/>
              </a:ext>
            </a:extLst>
          </p:cNvPr>
          <p:cNvSpPr/>
          <p:nvPr/>
        </p:nvSpPr>
        <p:spPr>
          <a:xfrm>
            <a:off x="6910689" y="3101490"/>
            <a:ext cx="26085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规范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860751B8-4CE3-47AB-9BF1-BDDDC63DB929}"/>
              </a:ext>
            </a:extLst>
          </p:cNvPr>
          <p:cNvSpPr/>
          <p:nvPr/>
        </p:nvSpPr>
        <p:spPr>
          <a:xfrm>
            <a:off x="6910689" y="4057948"/>
            <a:ext cx="5035179" cy="86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数据透明，所见所得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入住到退房，所有数据保留备份清晰可查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9161E6B0-3C19-44D1-AB87-A7393AD149C6}"/>
              </a:ext>
            </a:extLst>
          </p:cNvPr>
          <p:cNvCxnSpPr>
            <a:cxnSpLocks/>
          </p:cNvCxnSpPr>
          <p:nvPr/>
        </p:nvCxnSpPr>
        <p:spPr>
          <a:xfrm>
            <a:off x="6620050" y="3220524"/>
            <a:ext cx="0" cy="2259487"/>
          </a:xfrm>
          <a:prstGeom prst="line">
            <a:avLst/>
          </a:prstGeom>
          <a:ln w="12700">
            <a:gradFill flip="none" rotWithShape="1">
              <a:gsLst>
                <a:gs pos="0">
                  <a:srgbClr val="99D3A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>
            <a:extLst>
              <a:ext uri="{FF2B5EF4-FFF2-40B4-BE49-F238E27FC236}">
                <a16:creationId xmlns="" xmlns:a16="http://schemas.microsoft.com/office/drawing/2014/main" id="{CDD14A92-0C4D-4166-AED2-49972B70CCFC}"/>
              </a:ext>
            </a:extLst>
          </p:cNvPr>
          <p:cNvSpPr/>
          <p:nvPr/>
        </p:nvSpPr>
        <p:spPr>
          <a:xfrm>
            <a:off x="12696668" y="3101490"/>
            <a:ext cx="26085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安全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BAEAAA7E-5007-407B-8296-75A2E87FD37F}"/>
              </a:ext>
            </a:extLst>
          </p:cNvPr>
          <p:cNvSpPr/>
          <p:nvPr/>
        </p:nvSpPr>
        <p:spPr>
          <a:xfrm>
            <a:off x="12696668" y="3609416"/>
            <a:ext cx="5035179" cy="12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从源品控，确保安全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严控：房源、租客、门禁管理、户内设计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55" name="直接连接符 54">
            <a:extLst>
              <a:ext uri="{FF2B5EF4-FFF2-40B4-BE49-F238E27FC236}">
                <a16:creationId xmlns="" xmlns:a16="http://schemas.microsoft.com/office/drawing/2014/main" id="{E1BA8A89-64DA-4318-8489-52A8D51BD7F4}"/>
              </a:ext>
            </a:extLst>
          </p:cNvPr>
          <p:cNvCxnSpPr>
            <a:cxnSpLocks/>
          </p:cNvCxnSpPr>
          <p:nvPr/>
        </p:nvCxnSpPr>
        <p:spPr>
          <a:xfrm>
            <a:off x="12406029" y="3220524"/>
            <a:ext cx="0" cy="2259487"/>
          </a:xfrm>
          <a:prstGeom prst="line">
            <a:avLst/>
          </a:prstGeom>
          <a:ln w="12700">
            <a:gradFill flip="none" rotWithShape="1">
              <a:gsLst>
                <a:gs pos="0">
                  <a:srgbClr val="99D3A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55">
            <a:extLst>
              <a:ext uri="{FF2B5EF4-FFF2-40B4-BE49-F238E27FC236}">
                <a16:creationId xmlns="" xmlns:a16="http://schemas.microsoft.com/office/drawing/2014/main" id="{FCE39EB8-158D-413F-ADA4-F5C37FFCC58C}"/>
              </a:ext>
            </a:extLst>
          </p:cNvPr>
          <p:cNvSpPr/>
          <p:nvPr/>
        </p:nvSpPr>
        <p:spPr>
          <a:xfrm>
            <a:off x="1895552" y="5855983"/>
            <a:ext cx="26085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透明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23E63C02-CE11-4720-8D6C-93C1F5A3F689}"/>
              </a:ext>
            </a:extLst>
          </p:cNvPr>
          <p:cNvSpPr/>
          <p:nvPr/>
        </p:nvSpPr>
        <p:spPr>
          <a:xfrm>
            <a:off x="1895552" y="6790240"/>
            <a:ext cx="9010643" cy="12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价格承诺：免中介费、押金</a:t>
            </a:r>
            <a:r>
              <a:rPr lang="en-US" altLang="zh-CN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15</a:t>
            </a: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天内必退、租期内涨价必赔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交付必备：全屋清洁、消毒、水电设施及家电家具零故障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19C9EF28-55A6-4C47-854B-C0B0AD58DD41}"/>
              </a:ext>
            </a:extLst>
          </p:cNvPr>
          <p:cNvCxnSpPr>
            <a:cxnSpLocks/>
          </p:cNvCxnSpPr>
          <p:nvPr/>
        </p:nvCxnSpPr>
        <p:spPr>
          <a:xfrm>
            <a:off x="1604913" y="5934377"/>
            <a:ext cx="0" cy="2259487"/>
          </a:xfrm>
          <a:prstGeom prst="line">
            <a:avLst/>
          </a:prstGeom>
          <a:ln w="12700">
            <a:gradFill flip="none" rotWithShape="1">
              <a:gsLst>
                <a:gs pos="0">
                  <a:srgbClr val="99D3A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64E89FDA-7700-4806-B88B-8EE17BE57A9E}"/>
              </a:ext>
            </a:extLst>
          </p:cNvPr>
          <p:cNvSpPr/>
          <p:nvPr/>
        </p:nvSpPr>
        <p:spPr>
          <a:xfrm>
            <a:off x="9265608" y="5937366"/>
            <a:ext cx="26085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灵活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4CFB8008-52B3-4327-97E5-F93DC3BB7763}"/>
              </a:ext>
            </a:extLst>
          </p:cNvPr>
          <p:cNvSpPr/>
          <p:nvPr/>
        </p:nvSpPr>
        <p:spPr>
          <a:xfrm>
            <a:off x="9346998" y="6485843"/>
            <a:ext cx="9010643" cy="126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厦门市湖里区政府人才公寓的官方合作伙伴</a:t>
            </a:r>
            <a:endParaRPr lang="en-US" altLang="zh-CN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与山东航空、弘爱医院等知名企业建立战略合作关系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="" xmlns:a16="http://schemas.microsoft.com/office/drawing/2014/main" id="{1B346B17-5C1A-45FF-A654-C86ABC763D67}"/>
              </a:ext>
            </a:extLst>
          </p:cNvPr>
          <p:cNvCxnSpPr>
            <a:cxnSpLocks/>
          </p:cNvCxnSpPr>
          <p:nvPr/>
        </p:nvCxnSpPr>
        <p:spPr>
          <a:xfrm>
            <a:off x="9015609" y="6015760"/>
            <a:ext cx="0" cy="2259487"/>
          </a:xfrm>
          <a:prstGeom prst="line">
            <a:avLst/>
          </a:prstGeom>
          <a:ln w="12700">
            <a:gradFill flip="none" rotWithShape="1">
              <a:gsLst>
                <a:gs pos="0">
                  <a:srgbClr val="99D3A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complex_201398">
            <a:extLst>
              <a:ext uri="{FF2B5EF4-FFF2-40B4-BE49-F238E27FC236}">
                <a16:creationId xmlns="" xmlns:a16="http://schemas.microsoft.com/office/drawing/2014/main" id="{157A25D4-919F-4BDF-B0D2-4176C4A1A432}"/>
              </a:ext>
            </a:extLst>
          </p:cNvPr>
          <p:cNvSpPr>
            <a:spLocks noChangeAspect="1"/>
          </p:cNvSpPr>
          <p:nvPr/>
        </p:nvSpPr>
        <p:spPr bwMode="auto">
          <a:xfrm>
            <a:off x="2935818" y="2991674"/>
            <a:ext cx="915804" cy="825616"/>
          </a:xfrm>
          <a:custGeom>
            <a:avLst/>
            <a:gdLst>
              <a:gd name="connsiteX0" fmla="*/ 10057 w 607639"/>
              <a:gd name="connsiteY0" fmla="*/ 527829 h 547799"/>
              <a:gd name="connsiteX1" fmla="*/ 597582 w 607639"/>
              <a:gd name="connsiteY1" fmla="*/ 527829 h 547799"/>
              <a:gd name="connsiteX2" fmla="*/ 607639 w 607639"/>
              <a:gd name="connsiteY2" fmla="*/ 537858 h 547799"/>
              <a:gd name="connsiteX3" fmla="*/ 597582 w 607639"/>
              <a:gd name="connsiteY3" fmla="*/ 547799 h 547799"/>
              <a:gd name="connsiteX4" fmla="*/ 10057 w 607639"/>
              <a:gd name="connsiteY4" fmla="*/ 547799 h 547799"/>
              <a:gd name="connsiteX5" fmla="*/ 0 w 607639"/>
              <a:gd name="connsiteY5" fmla="*/ 537858 h 547799"/>
              <a:gd name="connsiteX6" fmla="*/ 10057 w 607639"/>
              <a:gd name="connsiteY6" fmla="*/ 527829 h 547799"/>
              <a:gd name="connsiteX7" fmla="*/ 43168 w 607639"/>
              <a:gd name="connsiteY7" fmla="*/ 443463 h 547799"/>
              <a:gd name="connsiteX8" fmla="*/ 41121 w 607639"/>
              <a:gd name="connsiteY8" fmla="*/ 489768 h 547799"/>
              <a:gd name="connsiteX9" fmla="*/ 53314 w 607639"/>
              <a:gd name="connsiteY9" fmla="*/ 489768 h 547799"/>
              <a:gd name="connsiteX10" fmla="*/ 51267 w 607639"/>
              <a:gd name="connsiteY10" fmla="*/ 443463 h 547799"/>
              <a:gd name="connsiteX11" fmla="*/ 520764 w 607639"/>
              <a:gd name="connsiteY11" fmla="*/ 399294 h 547799"/>
              <a:gd name="connsiteX12" fmla="*/ 520764 w 607639"/>
              <a:gd name="connsiteY12" fmla="*/ 459398 h 547799"/>
              <a:gd name="connsiteX13" fmla="*/ 537858 w 607639"/>
              <a:gd name="connsiteY13" fmla="*/ 459398 h 547799"/>
              <a:gd name="connsiteX14" fmla="*/ 537858 w 607639"/>
              <a:gd name="connsiteY14" fmla="*/ 399294 h 547799"/>
              <a:gd name="connsiteX15" fmla="*/ 420372 w 607639"/>
              <a:gd name="connsiteY15" fmla="*/ 399290 h 547799"/>
              <a:gd name="connsiteX16" fmla="*/ 420372 w 607639"/>
              <a:gd name="connsiteY16" fmla="*/ 489768 h 547799"/>
              <a:gd name="connsiteX17" fmla="*/ 441733 w 607639"/>
              <a:gd name="connsiteY17" fmla="*/ 489768 h 547799"/>
              <a:gd name="connsiteX18" fmla="*/ 441733 w 607639"/>
              <a:gd name="connsiteY18" fmla="*/ 399290 h 547799"/>
              <a:gd name="connsiteX19" fmla="*/ 510704 w 607639"/>
              <a:gd name="connsiteY19" fmla="*/ 379289 h 547799"/>
              <a:gd name="connsiteX20" fmla="*/ 547919 w 607639"/>
              <a:gd name="connsiteY20" fmla="*/ 379289 h 547799"/>
              <a:gd name="connsiteX21" fmla="*/ 557890 w 607639"/>
              <a:gd name="connsiteY21" fmla="*/ 389336 h 547799"/>
              <a:gd name="connsiteX22" fmla="*/ 557890 w 607639"/>
              <a:gd name="connsiteY22" fmla="*/ 469445 h 547799"/>
              <a:gd name="connsiteX23" fmla="*/ 547919 w 607639"/>
              <a:gd name="connsiteY23" fmla="*/ 479492 h 547799"/>
              <a:gd name="connsiteX24" fmla="*/ 510704 w 607639"/>
              <a:gd name="connsiteY24" fmla="*/ 479492 h 547799"/>
              <a:gd name="connsiteX25" fmla="*/ 500732 w 607639"/>
              <a:gd name="connsiteY25" fmla="*/ 469445 h 547799"/>
              <a:gd name="connsiteX26" fmla="*/ 500732 w 607639"/>
              <a:gd name="connsiteY26" fmla="*/ 389336 h 547799"/>
              <a:gd name="connsiteX27" fmla="*/ 510704 w 607639"/>
              <a:gd name="connsiteY27" fmla="*/ 379289 h 547799"/>
              <a:gd name="connsiteX28" fmla="*/ 520764 w 607639"/>
              <a:gd name="connsiteY28" fmla="*/ 285900 h 547799"/>
              <a:gd name="connsiteX29" fmla="*/ 520764 w 607639"/>
              <a:gd name="connsiteY29" fmla="*/ 345961 h 547799"/>
              <a:gd name="connsiteX30" fmla="*/ 537858 w 607639"/>
              <a:gd name="connsiteY30" fmla="*/ 345961 h 547799"/>
              <a:gd name="connsiteX31" fmla="*/ 537858 w 607639"/>
              <a:gd name="connsiteY31" fmla="*/ 285900 h 547799"/>
              <a:gd name="connsiteX32" fmla="*/ 451257 w 607639"/>
              <a:gd name="connsiteY32" fmla="*/ 285900 h 547799"/>
              <a:gd name="connsiteX33" fmla="*/ 451257 w 607639"/>
              <a:gd name="connsiteY33" fmla="*/ 345961 h 547799"/>
              <a:gd name="connsiteX34" fmla="*/ 468351 w 607639"/>
              <a:gd name="connsiteY34" fmla="*/ 345961 h 547799"/>
              <a:gd name="connsiteX35" fmla="*/ 468351 w 607639"/>
              <a:gd name="connsiteY35" fmla="*/ 285900 h 547799"/>
              <a:gd name="connsiteX36" fmla="*/ 510704 w 607639"/>
              <a:gd name="connsiteY36" fmla="*/ 265820 h 547799"/>
              <a:gd name="connsiteX37" fmla="*/ 547919 w 607639"/>
              <a:gd name="connsiteY37" fmla="*/ 265820 h 547799"/>
              <a:gd name="connsiteX38" fmla="*/ 557890 w 607639"/>
              <a:gd name="connsiteY38" fmla="*/ 275860 h 547799"/>
              <a:gd name="connsiteX39" fmla="*/ 557890 w 607639"/>
              <a:gd name="connsiteY39" fmla="*/ 355912 h 547799"/>
              <a:gd name="connsiteX40" fmla="*/ 547919 w 607639"/>
              <a:gd name="connsiteY40" fmla="*/ 365952 h 547799"/>
              <a:gd name="connsiteX41" fmla="*/ 510704 w 607639"/>
              <a:gd name="connsiteY41" fmla="*/ 365952 h 547799"/>
              <a:gd name="connsiteX42" fmla="*/ 500732 w 607639"/>
              <a:gd name="connsiteY42" fmla="*/ 355912 h 547799"/>
              <a:gd name="connsiteX43" fmla="*/ 500732 w 607639"/>
              <a:gd name="connsiteY43" fmla="*/ 275860 h 547799"/>
              <a:gd name="connsiteX44" fmla="*/ 510704 w 607639"/>
              <a:gd name="connsiteY44" fmla="*/ 265820 h 547799"/>
              <a:gd name="connsiteX45" fmla="*/ 441197 w 607639"/>
              <a:gd name="connsiteY45" fmla="*/ 265820 h 547799"/>
              <a:gd name="connsiteX46" fmla="*/ 478412 w 607639"/>
              <a:gd name="connsiteY46" fmla="*/ 265820 h 547799"/>
              <a:gd name="connsiteX47" fmla="*/ 488383 w 607639"/>
              <a:gd name="connsiteY47" fmla="*/ 275860 h 547799"/>
              <a:gd name="connsiteX48" fmla="*/ 488383 w 607639"/>
              <a:gd name="connsiteY48" fmla="*/ 355912 h 547799"/>
              <a:gd name="connsiteX49" fmla="*/ 478412 w 607639"/>
              <a:gd name="connsiteY49" fmla="*/ 365952 h 547799"/>
              <a:gd name="connsiteX50" fmla="*/ 441197 w 607639"/>
              <a:gd name="connsiteY50" fmla="*/ 365952 h 547799"/>
              <a:gd name="connsiteX51" fmla="*/ 431225 w 607639"/>
              <a:gd name="connsiteY51" fmla="*/ 355912 h 547799"/>
              <a:gd name="connsiteX52" fmla="*/ 431225 w 607639"/>
              <a:gd name="connsiteY52" fmla="*/ 275860 h 547799"/>
              <a:gd name="connsiteX53" fmla="*/ 441197 w 607639"/>
              <a:gd name="connsiteY53" fmla="*/ 265820 h 547799"/>
              <a:gd name="connsiteX54" fmla="*/ 123184 w 607639"/>
              <a:gd name="connsiteY54" fmla="*/ 249799 h 547799"/>
              <a:gd name="connsiteX55" fmla="*/ 108142 w 607639"/>
              <a:gd name="connsiteY55" fmla="*/ 257798 h 547799"/>
              <a:gd name="connsiteX56" fmla="*/ 138136 w 607639"/>
              <a:gd name="connsiteY56" fmla="*/ 257798 h 547799"/>
              <a:gd name="connsiteX57" fmla="*/ 123184 w 607639"/>
              <a:gd name="connsiteY57" fmla="*/ 249799 h 547799"/>
              <a:gd name="connsiteX58" fmla="*/ 290157 w 607639"/>
              <a:gd name="connsiteY58" fmla="*/ 200472 h 547799"/>
              <a:gd name="connsiteX59" fmla="*/ 243964 w 607639"/>
              <a:gd name="connsiteY59" fmla="*/ 243133 h 547799"/>
              <a:gd name="connsiteX60" fmla="*/ 237199 w 607639"/>
              <a:gd name="connsiteY60" fmla="*/ 330322 h 547799"/>
              <a:gd name="connsiteX61" fmla="*/ 251173 w 607639"/>
              <a:gd name="connsiteY61" fmla="*/ 370405 h 547799"/>
              <a:gd name="connsiteX62" fmla="*/ 280100 w 607639"/>
              <a:gd name="connsiteY62" fmla="*/ 386492 h 547799"/>
              <a:gd name="connsiteX63" fmla="*/ 280100 w 607639"/>
              <a:gd name="connsiteY63" fmla="*/ 363917 h 547799"/>
              <a:gd name="connsiteX64" fmla="*/ 290157 w 607639"/>
              <a:gd name="connsiteY64" fmla="*/ 353963 h 547799"/>
              <a:gd name="connsiteX65" fmla="*/ 300126 w 607639"/>
              <a:gd name="connsiteY65" fmla="*/ 363917 h 547799"/>
              <a:gd name="connsiteX66" fmla="*/ 300126 w 607639"/>
              <a:gd name="connsiteY66" fmla="*/ 386492 h 547799"/>
              <a:gd name="connsiteX67" fmla="*/ 329053 w 607639"/>
              <a:gd name="connsiteY67" fmla="*/ 370405 h 547799"/>
              <a:gd name="connsiteX68" fmla="*/ 343027 w 607639"/>
              <a:gd name="connsiteY68" fmla="*/ 330322 h 547799"/>
              <a:gd name="connsiteX69" fmla="*/ 336262 w 607639"/>
              <a:gd name="connsiteY69" fmla="*/ 243133 h 547799"/>
              <a:gd name="connsiteX70" fmla="*/ 290157 w 607639"/>
              <a:gd name="connsiteY70" fmla="*/ 200472 h 547799"/>
              <a:gd name="connsiteX71" fmla="*/ 520764 w 607639"/>
              <a:gd name="connsiteY71" fmla="*/ 172416 h 547799"/>
              <a:gd name="connsiteX72" fmla="*/ 520764 w 607639"/>
              <a:gd name="connsiteY72" fmla="*/ 232488 h 547799"/>
              <a:gd name="connsiteX73" fmla="*/ 537858 w 607639"/>
              <a:gd name="connsiteY73" fmla="*/ 232488 h 547799"/>
              <a:gd name="connsiteX74" fmla="*/ 537858 w 607639"/>
              <a:gd name="connsiteY74" fmla="*/ 172416 h 547799"/>
              <a:gd name="connsiteX75" fmla="*/ 451257 w 607639"/>
              <a:gd name="connsiteY75" fmla="*/ 172416 h 547799"/>
              <a:gd name="connsiteX76" fmla="*/ 451257 w 607639"/>
              <a:gd name="connsiteY76" fmla="*/ 232488 h 547799"/>
              <a:gd name="connsiteX77" fmla="*/ 468351 w 607639"/>
              <a:gd name="connsiteY77" fmla="*/ 232488 h 547799"/>
              <a:gd name="connsiteX78" fmla="*/ 468351 w 607639"/>
              <a:gd name="connsiteY78" fmla="*/ 172416 h 547799"/>
              <a:gd name="connsiteX79" fmla="*/ 510704 w 607639"/>
              <a:gd name="connsiteY79" fmla="*/ 152421 h 547799"/>
              <a:gd name="connsiteX80" fmla="*/ 547919 w 607639"/>
              <a:gd name="connsiteY80" fmla="*/ 152421 h 547799"/>
              <a:gd name="connsiteX81" fmla="*/ 557890 w 607639"/>
              <a:gd name="connsiteY81" fmla="*/ 162374 h 547799"/>
              <a:gd name="connsiteX82" fmla="*/ 557890 w 607639"/>
              <a:gd name="connsiteY82" fmla="*/ 242441 h 547799"/>
              <a:gd name="connsiteX83" fmla="*/ 547919 w 607639"/>
              <a:gd name="connsiteY83" fmla="*/ 252483 h 547799"/>
              <a:gd name="connsiteX84" fmla="*/ 510704 w 607639"/>
              <a:gd name="connsiteY84" fmla="*/ 252483 h 547799"/>
              <a:gd name="connsiteX85" fmla="*/ 500732 w 607639"/>
              <a:gd name="connsiteY85" fmla="*/ 242441 h 547799"/>
              <a:gd name="connsiteX86" fmla="*/ 500732 w 607639"/>
              <a:gd name="connsiteY86" fmla="*/ 162374 h 547799"/>
              <a:gd name="connsiteX87" fmla="*/ 510704 w 607639"/>
              <a:gd name="connsiteY87" fmla="*/ 152421 h 547799"/>
              <a:gd name="connsiteX88" fmla="*/ 441197 w 607639"/>
              <a:gd name="connsiteY88" fmla="*/ 152421 h 547799"/>
              <a:gd name="connsiteX89" fmla="*/ 478412 w 607639"/>
              <a:gd name="connsiteY89" fmla="*/ 152421 h 547799"/>
              <a:gd name="connsiteX90" fmla="*/ 488383 w 607639"/>
              <a:gd name="connsiteY90" fmla="*/ 162374 h 547799"/>
              <a:gd name="connsiteX91" fmla="*/ 488383 w 607639"/>
              <a:gd name="connsiteY91" fmla="*/ 242441 h 547799"/>
              <a:gd name="connsiteX92" fmla="*/ 478412 w 607639"/>
              <a:gd name="connsiteY92" fmla="*/ 252483 h 547799"/>
              <a:gd name="connsiteX93" fmla="*/ 441197 w 607639"/>
              <a:gd name="connsiteY93" fmla="*/ 252483 h 547799"/>
              <a:gd name="connsiteX94" fmla="*/ 431225 w 607639"/>
              <a:gd name="connsiteY94" fmla="*/ 242441 h 547799"/>
              <a:gd name="connsiteX95" fmla="*/ 431225 w 607639"/>
              <a:gd name="connsiteY95" fmla="*/ 162374 h 547799"/>
              <a:gd name="connsiteX96" fmla="*/ 441197 w 607639"/>
              <a:gd name="connsiteY96" fmla="*/ 152421 h 547799"/>
              <a:gd name="connsiteX97" fmla="*/ 420372 w 607639"/>
              <a:gd name="connsiteY97" fmla="*/ 139058 h 547799"/>
              <a:gd name="connsiteX98" fmla="*/ 420372 w 607639"/>
              <a:gd name="connsiteY98" fmla="*/ 379293 h 547799"/>
              <a:gd name="connsiteX99" fmla="*/ 451791 w 607639"/>
              <a:gd name="connsiteY99" fmla="*/ 379293 h 547799"/>
              <a:gd name="connsiteX100" fmla="*/ 461849 w 607639"/>
              <a:gd name="connsiteY100" fmla="*/ 389336 h 547799"/>
              <a:gd name="connsiteX101" fmla="*/ 461849 w 607639"/>
              <a:gd name="connsiteY101" fmla="*/ 489768 h 547799"/>
              <a:gd name="connsiteX102" fmla="*/ 568744 w 607639"/>
              <a:gd name="connsiteY102" fmla="*/ 489768 h 547799"/>
              <a:gd name="connsiteX103" fmla="*/ 568744 w 607639"/>
              <a:gd name="connsiteY103" fmla="*/ 139058 h 547799"/>
              <a:gd name="connsiteX104" fmla="*/ 547383 w 607639"/>
              <a:gd name="connsiteY104" fmla="*/ 100574 h 547799"/>
              <a:gd name="connsiteX105" fmla="*/ 511247 w 607639"/>
              <a:gd name="connsiteY105" fmla="*/ 109995 h 547799"/>
              <a:gd name="connsiteX106" fmla="*/ 511247 w 607639"/>
              <a:gd name="connsiteY106" fmla="*/ 118971 h 547799"/>
              <a:gd name="connsiteX107" fmla="*/ 547383 w 607639"/>
              <a:gd name="connsiteY107" fmla="*/ 118971 h 547799"/>
              <a:gd name="connsiteX108" fmla="*/ 554859 w 607639"/>
              <a:gd name="connsiteY108" fmla="*/ 77910 h 547799"/>
              <a:gd name="connsiteX109" fmla="*/ 563493 w 607639"/>
              <a:gd name="connsiteY109" fmla="*/ 79688 h 547799"/>
              <a:gd name="connsiteX110" fmla="*/ 567409 w 607639"/>
              <a:gd name="connsiteY110" fmla="*/ 87598 h 547799"/>
              <a:gd name="connsiteX111" fmla="*/ 567409 w 607639"/>
              <a:gd name="connsiteY111" fmla="*/ 118971 h 547799"/>
              <a:gd name="connsiteX112" fmla="*/ 597582 w 607639"/>
              <a:gd name="connsiteY112" fmla="*/ 118971 h 547799"/>
              <a:gd name="connsiteX113" fmla="*/ 607639 w 607639"/>
              <a:gd name="connsiteY113" fmla="*/ 129014 h 547799"/>
              <a:gd name="connsiteX114" fmla="*/ 597582 w 607639"/>
              <a:gd name="connsiteY114" fmla="*/ 139058 h 547799"/>
              <a:gd name="connsiteX115" fmla="*/ 588770 w 607639"/>
              <a:gd name="connsiteY115" fmla="*/ 139058 h 547799"/>
              <a:gd name="connsiteX116" fmla="*/ 588770 w 607639"/>
              <a:gd name="connsiteY116" fmla="*/ 232468 h 547799"/>
              <a:gd name="connsiteX117" fmla="*/ 597493 w 607639"/>
              <a:gd name="connsiteY117" fmla="*/ 232468 h 547799"/>
              <a:gd name="connsiteX118" fmla="*/ 607550 w 607639"/>
              <a:gd name="connsiteY118" fmla="*/ 242422 h 547799"/>
              <a:gd name="connsiteX119" fmla="*/ 597493 w 607639"/>
              <a:gd name="connsiteY119" fmla="*/ 252465 h 547799"/>
              <a:gd name="connsiteX120" fmla="*/ 588770 w 607639"/>
              <a:gd name="connsiteY120" fmla="*/ 252465 h 547799"/>
              <a:gd name="connsiteX121" fmla="*/ 588770 w 607639"/>
              <a:gd name="connsiteY121" fmla="*/ 345964 h 547799"/>
              <a:gd name="connsiteX122" fmla="*/ 597493 w 607639"/>
              <a:gd name="connsiteY122" fmla="*/ 345964 h 547799"/>
              <a:gd name="connsiteX123" fmla="*/ 607550 w 607639"/>
              <a:gd name="connsiteY123" fmla="*/ 355918 h 547799"/>
              <a:gd name="connsiteX124" fmla="*/ 597493 w 607639"/>
              <a:gd name="connsiteY124" fmla="*/ 365961 h 547799"/>
              <a:gd name="connsiteX125" fmla="*/ 588770 w 607639"/>
              <a:gd name="connsiteY125" fmla="*/ 365961 h 547799"/>
              <a:gd name="connsiteX126" fmla="*/ 588770 w 607639"/>
              <a:gd name="connsiteY126" fmla="*/ 489768 h 547799"/>
              <a:gd name="connsiteX127" fmla="*/ 597582 w 607639"/>
              <a:gd name="connsiteY127" fmla="*/ 489768 h 547799"/>
              <a:gd name="connsiteX128" fmla="*/ 607639 w 607639"/>
              <a:gd name="connsiteY128" fmla="*/ 499811 h 547799"/>
              <a:gd name="connsiteX129" fmla="*/ 597582 w 607639"/>
              <a:gd name="connsiteY129" fmla="*/ 509765 h 547799"/>
              <a:gd name="connsiteX130" fmla="*/ 10057 w 607639"/>
              <a:gd name="connsiteY130" fmla="*/ 509765 h 547799"/>
              <a:gd name="connsiteX131" fmla="*/ 0 w 607639"/>
              <a:gd name="connsiteY131" fmla="*/ 499811 h 547799"/>
              <a:gd name="connsiteX132" fmla="*/ 10057 w 607639"/>
              <a:gd name="connsiteY132" fmla="*/ 489768 h 547799"/>
              <a:gd name="connsiteX133" fmla="*/ 21005 w 607639"/>
              <a:gd name="connsiteY133" fmla="*/ 489768 h 547799"/>
              <a:gd name="connsiteX134" fmla="*/ 23586 w 607639"/>
              <a:gd name="connsiteY134" fmla="*/ 432975 h 547799"/>
              <a:gd name="connsiteX135" fmla="*/ 33555 w 607639"/>
              <a:gd name="connsiteY135" fmla="*/ 423465 h 547799"/>
              <a:gd name="connsiteX136" fmla="*/ 37204 w 607639"/>
              <a:gd name="connsiteY136" fmla="*/ 423465 h 547799"/>
              <a:gd name="connsiteX137" fmla="*/ 37204 w 607639"/>
              <a:gd name="connsiteY137" fmla="*/ 291127 h 547799"/>
              <a:gd name="connsiteX138" fmla="*/ 98618 w 607639"/>
              <a:gd name="connsiteY138" fmla="*/ 229801 h 547799"/>
              <a:gd name="connsiteX139" fmla="*/ 123184 w 607639"/>
              <a:gd name="connsiteY139" fmla="*/ 229801 h 547799"/>
              <a:gd name="connsiteX140" fmla="*/ 161278 w 607639"/>
              <a:gd name="connsiteY140" fmla="*/ 267841 h 547799"/>
              <a:gd name="connsiteX141" fmla="*/ 151220 w 607639"/>
              <a:gd name="connsiteY141" fmla="*/ 277884 h 547799"/>
              <a:gd name="connsiteX142" fmla="*/ 95058 w 607639"/>
              <a:gd name="connsiteY142" fmla="*/ 277884 h 547799"/>
              <a:gd name="connsiteX143" fmla="*/ 85089 w 607639"/>
              <a:gd name="connsiteY143" fmla="*/ 267841 h 547799"/>
              <a:gd name="connsiteX144" fmla="*/ 89006 w 607639"/>
              <a:gd name="connsiteY144" fmla="*/ 250954 h 547799"/>
              <a:gd name="connsiteX145" fmla="*/ 57231 w 607639"/>
              <a:gd name="connsiteY145" fmla="*/ 291127 h 547799"/>
              <a:gd name="connsiteX146" fmla="*/ 57231 w 607639"/>
              <a:gd name="connsiteY146" fmla="*/ 423465 h 547799"/>
              <a:gd name="connsiteX147" fmla="*/ 60880 w 607639"/>
              <a:gd name="connsiteY147" fmla="*/ 423465 h 547799"/>
              <a:gd name="connsiteX148" fmla="*/ 70848 w 607639"/>
              <a:gd name="connsiteY148" fmla="*/ 432975 h 547799"/>
              <a:gd name="connsiteX149" fmla="*/ 73341 w 607639"/>
              <a:gd name="connsiteY149" fmla="*/ 489768 h 547799"/>
              <a:gd name="connsiteX150" fmla="*/ 280100 w 607639"/>
              <a:gd name="connsiteY150" fmla="*/ 489768 h 547799"/>
              <a:gd name="connsiteX151" fmla="*/ 280100 w 607639"/>
              <a:gd name="connsiteY151" fmla="*/ 406756 h 547799"/>
              <a:gd name="connsiteX152" fmla="*/ 236487 w 607639"/>
              <a:gd name="connsiteY152" fmla="*/ 384004 h 547799"/>
              <a:gd name="connsiteX153" fmla="*/ 217262 w 607639"/>
              <a:gd name="connsiteY153" fmla="*/ 328722 h 547799"/>
              <a:gd name="connsiteX154" fmla="*/ 224027 w 607639"/>
              <a:gd name="connsiteY154" fmla="*/ 241622 h 547799"/>
              <a:gd name="connsiteX155" fmla="*/ 290157 w 607639"/>
              <a:gd name="connsiteY155" fmla="*/ 180474 h 547799"/>
              <a:gd name="connsiteX156" fmla="*/ 356288 w 607639"/>
              <a:gd name="connsiteY156" fmla="*/ 241622 h 547799"/>
              <a:gd name="connsiteX157" fmla="*/ 363053 w 607639"/>
              <a:gd name="connsiteY157" fmla="*/ 328722 h 547799"/>
              <a:gd name="connsiteX158" fmla="*/ 343828 w 607639"/>
              <a:gd name="connsiteY158" fmla="*/ 384004 h 547799"/>
              <a:gd name="connsiteX159" fmla="*/ 300126 w 607639"/>
              <a:gd name="connsiteY159" fmla="*/ 406756 h 547799"/>
              <a:gd name="connsiteX160" fmla="*/ 300126 w 607639"/>
              <a:gd name="connsiteY160" fmla="*/ 489768 h 547799"/>
              <a:gd name="connsiteX161" fmla="*/ 400346 w 607639"/>
              <a:gd name="connsiteY161" fmla="*/ 489768 h 547799"/>
              <a:gd name="connsiteX162" fmla="*/ 400346 w 607639"/>
              <a:gd name="connsiteY162" fmla="*/ 399290 h 547799"/>
              <a:gd name="connsiteX163" fmla="*/ 379608 w 607639"/>
              <a:gd name="connsiteY163" fmla="*/ 399290 h 547799"/>
              <a:gd name="connsiteX164" fmla="*/ 369550 w 607639"/>
              <a:gd name="connsiteY164" fmla="*/ 389336 h 547799"/>
              <a:gd name="connsiteX165" fmla="*/ 379608 w 607639"/>
              <a:gd name="connsiteY165" fmla="*/ 379293 h 547799"/>
              <a:gd name="connsiteX166" fmla="*/ 400346 w 607639"/>
              <a:gd name="connsiteY166" fmla="*/ 379293 h 547799"/>
              <a:gd name="connsiteX167" fmla="*/ 400346 w 607639"/>
              <a:gd name="connsiteY167" fmla="*/ 365961 h 547799"/>
              <a:gd name="connsiteX168" fmla="*/ 391623 w 607639"/>
              <a:gd name="connsiteY168" fmla="*/ 365961 h 547799"/>
              <a:gd name="connsiteX169" fmla="*/ 381566 w 607639"/>
              <a:gd name="connsiteY169" fmla="*/ 355918 h 547799"/>
              <a:gd name="connsiteX170" fmla="*/ 391623 w 607639"/>
              <a:gd name="connsiteY170" fmla="*/ 345964 h 547799"/>
              <a:gd name="connsiteX171" fmla="*/ 400346 w 607639"/>
              <a:gd name="connsiteY171" fmla="*/ 345964 h 547799"/>
              <a:gd name="connsiteX172" fmla="*/ 400346 w 607639"/>
              <a:gd name="connsiteY172" fmla="*/ 252465 h 547799"/>
              <a:gd name="connsiteX173" fmla="*/ 391623 w 607639"/>
              <a:gd name="connsiteY173" fmla="*/ 252465 h 547799"/>
              <a:gd name="connsiteX174" fmla="*/ 381566 w 607639"/>
              <a:gd name="connsiteY174" fmla="*/ 242422 h 547799"/>
              <a:gd name="connsiteX175" fmla="*/ 391623 w 607639"/>
              <a:gd name="connsiteY175" fmla="*/ 232468 h 547799"/>
              <a:gd name="connsiteX176" fmla="*/ 400346 w 607639"/>
              <a:gd name="connsiteY176" fmla="*/ 232468 h 547799"/>
              <a:gd name="connsiteX177" fmla="*/ 400346 w 607639"/>
              <a:gd name="connsiteY177" fmla="*/ 139058 h 547799"/>
              <a:gd name="connsiteX178" fmla="*/ 392959 w 607639"/>
              <a:gd name="connsiteY178" fmla="*/ 139058 h 547799"/>
              <a:gd name="connsiteX179" fmla="*/ 382901 w 607639"/>
              <a:gd name="connsiteY179" fmla="*/ 129014 h 547799"/>
              <a:gd name="connsiteX180" fmla="*/ 392959 w 607639"/>
              <a:gd name="connsiteY180" fmla="*/ 118971 h 547799"/>
              <a:gd name="connsiteX181" fmla="*/ 491220 w 607639"/>
              <a:gd name="connsiteY181" fmla="*/ 118971 h 547799"/>
              <a:gd name="connsiteX182" fmla="*/ 491220 w 607639"/>
              <a:gd name="connsiteY182" fmla="*/ 102351 h 547799"/>
              <a:gd name="connsiteX183" fmla="*/ 498697 w 607639"/>
              <a:gd name="connsiteY183" fmla="*/ 92664 h 547799"/>
              <a:gd name="connsiteX184" fmla="*/ 116318 w 607639"/>
              <a:gd name="connsiteY184" fmla="*/ 20084 h 547799"/>
              <a:gd name="connsiteX185" fmla="*/ 59187 w 607639"/>
              <a:gd name="connsiteY185" fmla="*/ 77137 h 547799"/>
              <a:gd name="connsiteX186" fmla="*/ 116318 w 607639"/>
              <a:gd name="connsiteY186" fmla="*/ 134190 h 547799"/>
              <a:gd name="connsiteX187" fmla="*/ 173450 w 607639"/>
              <a:gd name="connsiteY187" fmla="*/ 77137 h 547799"/>
              <a:gd name="connsiteX188" fmla="*/ 116318 w 607639"/>
              <a:gd name="connsiteY188" fmla="*/ 20084 h 547799"/>
              <a:gd name="connsiteX189" fmla="*/ 116318 w 607639"/>
              <a:gd name="connsiteY189" fmla="*/ 0 h 547799"/>
              <a:gd name="connsiteX190" fmla="*/ 193561 w 607639"/>
              <a:gd name="connsiteY190" fmla="*/ 77137 h 547799"/>
              <a:gd name="connsiteX191" fmla="*/ 116318 w 607639"/>
              <a:gd name="connsiteY191" fmla="*/ 154185 h 547799"/>
              <a:gd name="connsiteX192" fmla="*/ 39164 w 607639"/>
              <a:gd name="connsiteY192" fmla="*/ 77137 h 547799"/>
              <a:gd name="connsiteX193" fmla="*/ 116318 w 607639"/>
              <a:gd name="connsiteY193" fmla="*/ 0 h 54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07639" h="547799">
                <a:moveTo>
                  <a:pt x="10057" y="527829"/>
                </a:moveTo>
                <a:lnTo>
                  <a:pt x="597582" y="527829"/>
                </a:lnTo>
                <a:cubicBezTo>
                  <a:pt x="603100" y="527829"/>
                  <a:pt x="607639" y="532267"/>
                  <a:pt x="607639" y="537858"/>
                </a:cubicBezTo>
                <a:cubicBezTo>
                  <a:pt x="607639" y="543361"/>
                  <a:pt x="603100" y="547799"/>
                  <a:pt x="597582" y="547799"/>
                </a:cubicBezTo>
                <a:lnTo>
                  <a:pt x="10057" y="547799"/>
                </a:lnTo>
                <a:cubicBezTo>
                  <a:pt x="4450" y="547799"/>
                  <a:pt x="0" y="543361"/>
                  <a:pt x="0" y="537858"/>
                </a:cubicBezTo>
                <a:cubicBezTo>
                  <a:pt x="0" y="532267"/>
                  <a:pt x="4450" y="527829"/>
                  <a:pt x="10057" y="527829"/>
                </a:cubicBezTo>
                <a:close/>
                <a:moveTo>
                  <a:pt x="43168" y="443463"/>
                </a:moveTo>
                <a:lnTo>
                  <a:pt x="41121" y="489768"/>
                </a:lnTo>
                <a:lnTo>
                  <a:pt x="53314" y="489768"/>
                </a:lnTo>
                <a:lnTo>
                  <a:pt x="51267" y="443463"/>
                </a:lnTo>
                <a:close/>
                <a:moveTo>
                  <a:pt x="520764" y="399294"/>
                </a:moveTo>
                <a:lnTo>
                  <a:pt x="520764" y="459398"/>
                </a:lnTo>
                <a:lnTo>
                  <a:pt x="537858" y="459398"/>
                </a:lnTo>
                <a:lnTo>
                  <a:pt x="537858" y="399294"/>
                </a:lnTo>
                <a:close/>
                <a:moveTo>
                  <a:pt x="420372" y="399290"/>
                </a:moveTo>
                <a:lnTo>
                  <a:pt x="420372" y="489768"/>
                </a:lnTo>
                <a:lnTo>
                  <a:pt x="441733" y="489768"/>
                </a:lnTo>
                <a:lnTo>
                  <a:pt x="441733" y="399290"/>
                </a:lnTo>
                <a:close/>
                <a:moveTo>
                  <a:pt x="510704" y="379289"/>
                </a:moveTo>
                <a:lnTo>
                  <a:pt x="547919" y="379289"/>
                </a:lnTo>
                <a:cubicBezTo>
                  <a:pt x="553439" y="379289"/>
                  <a:pt x="557890" y="383823"/>
                  <a:pt x="557890" y="389336"/>
                </a:cubicBezTo>
                <a:lnTo>
                  <a:pt x="557890" y="469445"/>
                </a:lnTo>
                <a:cubicBezTo>
                  <a:pt x="557890" y="474958"/>
                  <a:pt x="553439" y="479492"/>
                  <a:pt x="547919" y="479492"/>
                </a:cubicBezTo>
                <a:lnTo>
                  <a:pt x="510704" y="479492"/>
                </a:lnTo>
                <a:cubicBezTo>
                  <a:pt x="505184" y="479492"/>
                  <a:pt x="500732" y="474958"/>
                  <a:pt x="500732" y="469445"/>
                </a:cubicBezTo>
                <a:lnTo>
                  <a:pt x="500732" y="389336"/>
                </a:lnTo>
                <a:cubicBezTo>
                  <a:pt x="500732" y="383823"/>
                  <a:pt x="505184" y="379289"/>
                  <a:pt x="510704" y="379289"/>
                </a:cubicBezTo>
                <a:close/>
                <a:moveTo>
                  <a:pt x="520764" y="285900"/>
                </a:moveTo>
                <a:lnTo>
                  <a:pt x="520764" y="345961"/>
                </a:lnTo>
                <a:lnTo>
                  <a:pt x="537858" y="345961"/>
                </a:lnTo>
                <a:lnTo>
                  <a:pt x="537858" y="285900"/>
                </a:lnTo>
                <a:close/>
                <a:moveTo>
                  <a:pt x="451257" y="285900"/>
                </a:moveTo>
                <a:lnTo>
                  <a:pt x="451257" y="345961"/>
                </a:lnTo>
                <a:lnTo>
                  <a:pt x="468351" y="345961"/>
                </a:lnTo>
                <a:lnTo>
                  <a:pt x="468351" y="285900"/>
                </a:lnTo>
                <a:close/>
                <a:moveTo>
                  <a:pt x="510704" y="265820"/>
                </a:moveTo>
                <a:lnTo>
                  <a:pt x="547919" y="265820"/>
                </a:lnTo>
                <a:cubicBezTo>
                  <a:pt x="553439" y="265820"/>
                  <a:pt x="557890" y="270351"/>
                  <a:pt x="557890" y="275860"/>
                </a:cubicBezTo>
                <a:lnTo>
                  <a:pt x="557890" y="355912"/>
                </a:lnTo>
                <a:cubicBezTo>
                  <a:pt x="557890" y="361421"/>
                  <a:pt x="553439" y="365952"/>
                  <a:pt x="547919" y="365952"/>
                </a:cubicBezTo>
                <a:lnTo>
                  <a:pt x="510704" y="365952"/>
                </a:lnTo>
                <a:cubicBezTo>
                  <a:pt x="505184" y="365952"/>
                  <a:pt x="500732" y="361421"/>
                  <a:pt x="500732" y="355912"/>
                </a:cubicBezTo>
                <a:lnTo>
                  <a:pt x="500732" y="275860"/>
                </a:lnTo>
                <a:cubicBezTo>
                  <a:pt x="500732" y="270351"/>
                  <a:pt x="505184" y="265820"/>
                  <a:pt x="510704" y="265820"/>
                </a:cubicBezTo>
                <a:close/>
                <a:moveTo>
                  <a:pt x="441197" y="265820"/>
                </a:moveTo>
                <a:lnTo>
                  <a:pt x="478412" y="265820"/>
                </a:lnTo>
                <a:cubicBezTo>
                  <a:pt x="483932" y="265820"/>
                  <a:pt x="488383" y="270351"/>
                  <a:pt x="488383" y="275860"/>
                </a:cubicBezTo>
                <a:lnTo>
                  <a:pt x="488383" y="355912"/>
                </a:lnTo>
                <a:cubicBezTo>
                  <a:pt x="488383" y="361421"/>
                  <a:pt x="483932" y="365952"/>
                  <a:pt x="478412" y="365952"/>
                </a:cubicBezTo>
                <a:lnTo>
                  <a:pt x="441197" y="365952"/>
                </a:lnTo>
                <a:cubicBezTo>
                  <a:pt x="435677" y="365952"/>
                  <a:pt x="431225" y="361421"/>
                  <a:pt x="431225" y="355912"/>
                </a:cubicBezTo>
                <a:lnTo>
                  <a:pt x="431225" y="275860"/>
                </a:lnTo>
                <a:cubicBezTo>
                  <a:pt x="431225" y="270351"/>
                  <a:pt x="435677" y="265820"/>
                  <a:pt x="441197" y="265820"/>
                </a:cubicBezTo>
                <a:close/>
                <a:moveTo>
                  <a:pt x="123184" y="249799"/>
                </a:moveTo>
                <a:cubicBezTo>
                  <a:pt x="116953" y="249799"/>
                  <a:pt x="111435" y="252998"/>
                  <a:pt x="108142" y="257798"/>
                </a:cubicBezTo>
                <a:lnTo>
                  <a:pt x="138136" y="257798"/>
                </a:lnTo>
                <a:cubicBezTo>
                  <a:pt x="134932" y="252998"/>
                  <a:pt x="129414" y="249799"/>
                  <a:pt x="123184" y="249799"/>
                </a:cubicBezTo>
                <a:close/>
                <a:moveTo>
                  <a:pt x="290157" y="200472"/>
                </a:moveTo>
                <a:cubicBezTo>
                  <a:pt x="266126" y="200472"/>
                  <a:pt x="245833" y="219225"/>
                  <a:pt x="243964" y="243133"/>
                </a:cubicBezTo>
                <a:lnTo>
                  <a:pt x="237199" y="330322"/>
                </a:lnTo>
                <a:cubicBezTo>
                  <a:pt x="236042" y="345164"/>
                  <a:pt x="241027" y="359473"/>
                  <a:pt x="251173" y="370405"/>
                </a:cubicBezTo>
                <a:cubicBezTo>
                  <a:pt x="259006" y="378849"/>
                  <a:pt x="269063" y="384359"/>
                  <a:pt x="280100" y="386492"/>
                </a:cubicBezTo>
                <a:lnTo>
                  <a:pt x="280100" y="363917"/>
                </a:lnTo>
                <a:cubicBezTo>
                  <a:pt x="280100" y="358407"/>
                  <a:pt x="284639" y="353963"/>
                  <a:pt x="290157" y="353963"/>
                </a:cubicBezTo>
                <a:cubicBezTo>
                  <a:pt x="295676" y="353963"/>
                  <a:pt x="300126" y="358407"/>
                  <a:pt x="300126" y="363917"/>
                </a:cubicBezTo>
                <a:lnTo>
                  <a:pt x="300126" y="386492"/>
                </a:lnTo>
                <a:cubicBezTo>
                  <a:pt x="311163" y="384359"/>
                  <a:pt x="321220" y="378849"/>
                  <a:pt x="329053" y="370405"/>
                </a:cubicBezTo>
                <a:cubicBezTo>
                  <a:pt x="339288" y="359473"/>
                  <a:pt x="344184" y="345164"/>
                  <a:pt x="343027" y="330322"/>
                </a:cubicBezTo>
                <a:lnTo>
                  <a:pt x="336262" y="243133"/>
                </a:lnTo>
                <a:cubicBezTo>
                  <a:pt x="334393" y="219225"/>
                  <a:pt x="314189" y="200472"/>
                  <a:pt x="290157" y="200472"/>
                </a:cubicBezTo>
                <a:close/>
                <a:moveTo>
                  <a:pt x="520764" y="172416"/>
                </a:moveTo>
                <a:lnTo>
                  <a:pt x="520764" y="232488"/>
                </a:lnTo>
                <a:lnTo>
                  <a:pt x="537858" y="232488"/>
                </a:lnTo>
                <a:lnTo>
                  <a:pt x="537858" y="172416"/>
                </a:lnTo>
                <a:close/>
                <a:moveTo>
                  <a:pt x="451257" y="172416"/>
                </a:moveTo>
                <a:lnTo>
                  <a:pt x="451257" y="232488"/>
                </a:lnTo>
                <a:lnTo>
                  <a:pt x="468351" y="232488"/>
                </a:lnTo>
                <a:lnTo>
                  <a:pt x="468351" y="172416"/>
                </a:lnTo>
                <a:close/>
                <a:moveTo>
                  <a:pt x="510704" y="152421"/>
                </a:moveTo>
                <a:lnTo>
                  <a:pt x="547919" y="152421"/>
                </a:lnTo>
                <a:cubicBezTo>
                  <a:pt x="553439" y="152421"/>
                  <a:pt x="557890" y="156864"/>
                  <a:pt x="557890" y="162374"/>
                </a:cubicBezTo>
                <a:lnTo>
                  <a:pt x="557890" y="242441"/>
                </a:lnTo>
                <a:cubicBezTo>
                  <a:pt x="557890" y="248040"/>
                  <a:pt x="553439" y="252483"/>
                  <a:pt x="547919" y="252483"/>
                </a:cubicBezTo>
                <a:lnTo>
                  <a:pt x="510704" y="252483"/>
                </a:lnTo>
                <a:cubicBezTo>
                  <a:pt x="505184" y="252483"/>
                  <a:pt x="500732" y="248040"/>
                  <a:pt x="500732" y="242441"/>
                </a:cubicBezTo>
                <a:lnTo>
                  <a:pt x="500732" y="162374"/>
                </a:lnTo>
                <a:cubicBezTo>
                  <a:pt x="500732" y="156864"/>
                  <a:pt x="505184" y="152421"/>
                  <a:pt x="510704" y="152421"/>
                </a:cubicBezTo>
                <a:close/>
                <a:moveTo>
                  <a:pt x="441197" y="152421"/>
                </a:moveTo>
                <a:lnTo>
                  <a:pt x="478412" y="152421"/>
                </a:lnTo>
                <a:cubicBezTo>
                  <a:pt x="483932" y="152421"/>
                  <a:pt x="488383" y="156864"/>
                  <a:pt x="488383" y="162374"/>
                </a:cubicBezTo>
                <a:lnTo>
                  <a:pt x="488383" y="242441"/>
                </a:lnTo>
                <a:cubicBezTo>
                  <a:pt x="488383" y="248040"/>
                  <a:pt x="483932" y="252483"/>
                  <a:pt x="478412" y="252483"/>
                </a:cubicBezTo>
                <a:lnTo>
                  <a:pt x="441197" y="252483"/>
                </a:lnTo>
                <a:cubicBezTo>
                  <a:pt x="435677" y="252483"/>
                  <a:pt x="431225" y="248040"/>
                  <a:pt x="431225" y="242441"/>
                </a:cubicBezTo>
                <a:lnTo>
                  <a:pt x="431225" y="162374"/>
                </a:lnTo>
                <a:cubicBezTo>
                  <a:pt x="431225" y="156864"/>
                  <a:pt x="435677" y="152421"/>
                  <a:pt x="441197" y="152421"/>
                </a:cubicBezTo>
                <a:close/>
                <a:moveTo>
                  <a:pt x="420372" y="139058"/>
                </a:moveTo>
                <a:lnTo>
                  <a:pt x="420372" y="379293"/>
                </a:lnTo>
                <a:lnTo>
                  <a:pt x="451791" y="379293"/>
                </a:lnTo>
                <a:cubicBezTo>
                  <a:pt x="457309" y="379293"/>
                  <a:pt x="461849" y="383826"/>
                  <a:pt x="461849" y="389336"/>
                </a:cubicBezTo>
                <a:lnTo>
                  <a:pt x="461849" y="489768"/>
                </a:lnTo>
                <a:lnTo>
                  <a:pt x="568744" y="489768"/>
                </a:lnTo>
                <a:lnTo>
                  <a:pt x="568744" y="139058"/>
                </a:lnTo>
                <a:close/>
                <a:moveTo>
                  <a:pt x="547383" y="100574"/>
                </a:moveTo>
                <a:lnTo>
                  <a:pt x="511247" y="109995"/>
                </a:lnTo>
                <a:lnTo>
                  <a:pt x="511247" y="118971"/>
                </a:lnTo>
                <a:lnTo>
                  <a:pt x="547383" y="118971"/>
                </a:lnTo>
                <a:close/>
                <a:moveTo>
                  <a:pt x="554859" y="77910"/>
                </a:moveTo>
                <a:cubicBezTo>
                  <a:pt x="557885" y="77199"/>
                  <a:pt x="561089" y="77821"/>
                  <a:pt x="563493" y="79688"/>
                </a:cubicBezTo>
                <a:cubicBezTo>
                  <a:pt x="565985" y="81554"/>
                  <a:pt x="567409" y="84487"/>
                  <a:pt x="567409" y="87598"/>
                </a:cubicBezTo>
                <a:lnTo>
                  <a:pt x="567409" y="118971"/>
                </a:lnTo>
                <a:lnTo>
                  <a:pt x="597582" y="118971"/>
                </a:lnTo>
                <a:cubicBezTo>
                  <a:pt x="603100" y="118971"/>
                  <a:pt x="607639" y="123504"/>
                  <a:pt x="607639" y="129014"/>
                </a:cubicBezTo>
                <a:cubicBezTo>
                  <a:pt x="607639" y="134525"/>
                  <a:pt x="603100" y="139058"/>
                  <a:pt x="597582" y="139058"/>
                </a:cubicBezTo>
                <a:lnTo>
                  <a:pt x="588770" y="139058"/>
                </a:lnTo>
                <a:lnTo>
                  <a:pt x="588770" y="232468"/>
                </a:lnTo>
                <a:lnTo>
                  <a:pt x="597493" y="232468"/>
                </a:lnTo>
                <a:cubicBezTo>
                  <a:pt x="603011" y="232468"/>
                  <a:pt x="607550" y="236912"/>
                  <a:pt x="607550" y="242422"/>
                </a:cubicBezTo>
                <a:cubicBezTo>
                  <a:pt x="607550" y="248021"/>
                  <a:pt x="603011" y="252465"/>
                  <a:pt x="597493" y="252465"/>
                </a:cubicBezTo>
                <a:lnTo>
                  <a:pt x="588770" y="252465"/>
                </a:lnTo>
                <a:lnTo>
                  <a:pt x="588770" y="345964"/>
                </a:lnTo>
                <a:lnTo>
                  <a:pt x="597493" y="345964"/>
                </a:lnTo>
                <a:cubicBezTo>
                  <a:pt x="603011" y="345964"/>
                  <a:pt x="607550" y="350408"/>
                  <a:pt x="607550" y="355918"/>
                </a:cubicBezTo>
                <a:cubicBezTo>
                  <a:pt x="607550" y="361429"/>
                  <a:pt x="603011" y="365961"/>
                  <a:pt x="597493" y="365961"/>
                </a:cubicBezTo>
                <a:lnTo>
                  <a:pt x="588770" y="365961"/>
                </a:lnTo>
                <a:lnTo>
                  <a:pt x="588770" y="489768"/>
                </a:lnTo>
                <a:lnTo>
                  <a:pt x="597582" y="489768"/>
                </a:lnTo>
                <a:cubicBezTo>
                  <a:pt x="603100" y="489768"/>
                  <a:pt x="607639" y="494211"/>
                  <a:pt x="607639" y="499811"/>
                </a:cubicBezTo>
                <a:cubicBezTo>
                  <a:pt x="607639" y="505321"/>
                  <a:pt x="603100" y="509765"/>
                  <a:pt x="597582" y="509765"/>
                </a:cubicBezTo>
                <a:lnTo>
                  <a:pt x="10057" y="509765"/>
                </a:lnTo>
                <a:cubicBezTo>
                  <a:pt x="4450" y="509765"/>
                  <a:pt x="0" y="505321"/>
                  <a:pt x="0" y="499811"/>
                </a:cubicBezTo>
                <a:cubicBezTo>
                  <a:pt x="0" y="494211"/>
                  <a:pt x="4450" y="489768"/>
                  <a:pt x="10057" y="489768"/>
                </a:cubicBezTo>
                <a:lnTo>
                  <a:pt x="21005" y="489768"/>
                </a:lnTo>
                <a:lnTo>
                  <a:pt x="23586" y="432975"/>
                </a:lnTo>
                <a:cubicBezTo>
                  <a:pt x="23764" y="427642"/>
                  <a:pt x="28214" y="423465"/>
                  <a:pt x="33555" y="423465"/>
                </a:cubicBezTo>
                <a:lnTo>
                  <a:pt x="37204" y="423465"/>
                </a:lnTo>
                <a:lnTo>
                  <a:pt x="37204" y="291127"/>
                </a:lnTo>
                <a:cubicBezTo>
                  <a:pt x="37204" y="257353"/>
                  <a:pt x="64796" y="229801"/>
                  <a:pt x="98618" y="229801"/>
                </a:cubicBezTo>
                <a:lnTo>
                  <a:pt x="123184" y="229801"/>
                </a:lnTo>
                <a:cubicBezTo>
                  <a:pt x="144189" y="229801"/>
                  <a:pt x="161278" y="246866"/>
                  <a:pt x="161278" y="267841"/>
                </a:cubicBezTo>
                <a:cubicBezTo>
                  <a:pt x="161278" y="273351"/>
                  <a:pt x="156739" y="277884"/>
                  <a:pt x="151220" y="277884"/>
                </a:cubicBezTo>
                <a:lnTo>
                  <a:pt x="95058" y="277884"/>
                </a:lnTo>
                <a:cubicBezTo>
                  <a:pt x="89540" y="277884"/>
                  <a:pt x="85089" y="273351"/>
                  <a:pt x="85089" y="267841"/>
                </a:cubicBezTo>
                <a:cubicBezTo>
                  <a:pt x="85089" y="261797"/>
                  <a:pt x="86513" y="256020"/>
                  <a:pt x="89006" y="250954"/>
                </a:cubicBezTo>
                <a:cubicBezTo>
                  <a:pt x="70848" y="255309"/>
                  <a:pt x="57231" y="271663"/>
                  <a:pt x="57231" y="291127"/>
                </a:cubicBezTo>
                <a:lnTo>
                  <a:pt x="57231" y="423465"/>
                </a:lnTo>
                <a:lnTo>
                  <a:pt x="60880" y="423465"/>
                </a:lnTo>
                <a:cubicBezTo>
                  <a:pt x="66220" y="423465"/>
                  <a:pt x="70670" y="427642"/>
                  <a:pt x="70848" y="432975"/>
                </a:cubicBezTo>
                <a:lnTo>
                  <a:pt x="73341" y="489768"/>
                </a:lnTo>
                <a:lnTo>
                  <a:pt x="280100" y="489768"/>
                </a:lnTo>
                <a:lnTo>
                  <a:pt x="280100" y="406756"/>
                </a:lnTo>
                <a:cubicBezTo>
                  <a:pt x="263456" y="404356"/>
                  <a:pt x="247969" y="396446"/>
                  <a:pt x="236487" y="384004"/>
                </a:cubicBezTo>
                <a:cubicBezTo>
                  <a:pt x="222691" y="369161"/>
                  <a:pt x="215660" y="348986"/>
                  <a:pt x="217262" y="328722"/>
                </a:cubicBezTo>
                <a:lnTo>
                  <a:pt x="224027" y="241622"/>
                </a:lnTo>
                <a:cubicBezTo>
                  <a:pt x="226697" y="207315"/>
                  <a:pt x="255712" y="180474"/>
                  <a:pt x="290157" y="180474"/>
                </a:cubicBezTo>
                <a:cubicBezTo>
                  <a:pt x="324513" y="180474"/>
                  <a:pt x="353618" y="207315"/>
                  <a:pt x="356288" y="241622"/>
                </a:cubicBezTo>
                <a:lnTo>
                  <a:pt x="363053" y="328722"/>
                </a:lnTo>
                <a:cubicBezTo>
                  <a:pt x="364655" y="348986"/>
                  <a:pt x="357623" y="369161"/>
                  <a:pt x="343828" y="384004"/>
                </a:cubicBezTo>
                <a:cubicBezTo>
                  <a:pt x="332257" y="396446"/>
                  <a:pt x="316770" y="404445"/>
                  <a:pt x="300126" y="406756"/>
                </a:cubicBezTo>
                <a:lnTo>
                  <a:pt x="300126" y="489768"/>
                </a:lnTo>
                <a:lnTo>
                  <a:pt x="400346" y="489768"/>
                </a:lnTo>
                <a:lnTo>
                  <a:pt x="400346" y="399290"/>
                </a:lnTo>
                <a:lnTo>
                  <a:pt x="379608" y="399290"/>
                </a:lnTo>
                <a:cubicBezTo>
                  <a:pt x="374089" y="399290"/>
                  <a:pt x="369550" y="394847"/>
                  <a:pt x="369550" y="389336"/>
                </a:cubicBezTo>
                <a:cubicBezTo>
                  <a:pt x="369550" y="383826"/>
                  <a:pt x="374089" y="379293"/>
                  <a:pt x="379608" y="379293"/>
                </a:cubicBezTo>
                <a:lnTo>
                  <a:pt x="400346" y="379293"/>
                </a:lnTo>
                <a:lnTo>
                  <a:pt x="400346" y="365961"/>
                </a:lnTo>
                <a:lnTo>
                  <a:pt x="391623" y="365961"/>
                </a:lnTo>
                <a:cubicBezTo>
                  <a:pt x="386105" y="365961"/>
                  <a:pt x="381566" y="361429"/>
                  <a:pt x="381566" y="355918"/>
                </a:cubicBezTo>
                <a:cubicBezTo>
                  <a:pt x="381566" y="350408"/>
                  <a:pt x="386105" y="345964"/>
                  <a:pt x="391623" y="345964"/>
                </a:cubicBezTo>
                <a:lnTo>
                  <a:pt x="400346" y="345964"/>
                </a:lnTo>
                <a:lnTo>
                  <a:pt x="400346" y="252465"/>
                </a:lnTo>
                <a:lnTo>
                  <a:pt x="391623" y="252465"/>
                </a:lnTo>
                <a:cubicBezTo>
                  <a:pt x="386105" y="252465"/>
                  <a:pt x="381566" y="248021"/>
                  <a:pt x="381566" y="242422"/>
                </a:cubicBezTo>
                <a:cubicBezTo>
                  <a:pt x="381566" y="236912"/>
                  <a:pt x="386105" y="232468"/>
                  <a:pt x="391623" y="232468"/>
                </a:cubicBezTo>
                <a:lnTo>
                  <a:pt x="400346" y="232468"/>
                </a:lnTo>
                <a:lnTo>
                  <a:pt x="400346" y="139058"/>
                </a:lnTo>
                <a:lnTo>
                  <a:pt x="392959" y="139058"/>
                </a:lnTo>
                <a:cubicBezTo>
                  <a:pt x="387440" y="139058"/>
                  <a:pt x="382901" y="134525"/>
                  <a:pt x="382901" y="129014"/>
                </a:cubicBezTo>
                <a:cubicBezTo>
                  <a:pt x="382901" y="123504"/>
                  <a:pt x="387440" y="118971"/>
                  <a:pt x="392959" y="118971"/>
                </a:cubicBezTo>
                <a:lnTo>
                  <a:pt x="491220" y="118971"/>
                </a:lnTo>
                <a:lnTo>
                  <a:pt x="491220" y="102351"/>
                </a:lnTo>
                <a:cubicBezTo>
                  <a:pt x="491220" y="97730"/>
                  <a:pt x="494336" y="93819"/>
                  <a:pt x="498697" y="92664"/>
                </a:cubicBezTo>
                <a:close/>
                <a:moveTo>
                  <a:pt x="116318" y="20084"/>
                </a:moveTo>
                <a:cubicBezTo>
                  <a:pt x="84816" y="20084"/>
                  <a:pt x="59187" y="45678"/>
                  <a:pt x="59187" y="77137"/>
                </a:cubicBezTo>
                <a:cubicBezTo>
                  <a:pt x="59187" y="108596"/>
                  <a:pt x="84816" y="134190"/>
                  <a:pt x="116318" y="134190"/>
                </a:cubicBezTo>
                <a:cubicBezTo>
                  <a:pt x="147821" y="134190"/>
                  <a:pt x="173450" y="108596"/>
                  <a:pt x="173450" y="77137"/>
                </a:cubicBezTo>
                <a:cubicBezTo>
                  <a:pt x="173450" y="45678"/>
                  <a:pt x="147821" y="20084"/>
                  <a:pt x="116318" y="20084"/>
                </a:cubicBezTo>
                <a:close/>
                <a:moveTo>
                  <a:pt x="116318" y="0"/>
                </a:moveTo>
                <a:cubicBezTo>
                  <a:pt x="158944" y="0"/>
                  <a:pt x="193561" y="34569"/>
                  <a:pt x="193561" y="77137"/>
                </a:cubicBezTo>
                <a:cubicBezTo>
                  <a:pt x="193561" y="119616"/>
                  <a:pt x="158944" y="154185"/>
                  <a:pt x="116318" y="154185"/>
                </a:cubicBezTo>
                <a:cubicBezTo>
                  <a:pt x="73781" y="154185"/>
                  <a:pt x="39164" y="119616"/>
                  <a:pt x="39164" y="77137"/>
                </a:cubicBezTo>
                <a:cubicBezTo>
                  <a:pt x="39164" y="34569"/>
                  <a:pt x="73781" y="0"/>
                  <a:pt x="116318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5EBA76">
                  <a:alpha val="0"/>
                </a:srgbClr>
              </a:gs>
            </a:gsLst>
            <a:lin ang="5400000" scaled="1"/>
          </a:gradFill>
          <a:ln w="0">
            <a:noFill/>
          </a:ln>
        </p:spPr>
        <p:txBody>
          <a:bodyPr/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5" name="complex_201398">
            <a:extLst>
              <a:ext uri="{FF2B5EF4-FFF2-40B4-BE49-F238E27FC236}">
                <a16:creationId xmlns="" xmlns:a16="http://schemas.microsoft.com/office/drawing/2014/main" id="{F6F2986F-03F1-4E7A-80B3-D11E88947421}"/>
              </a:ext>
            </a:extLst>
          </p:cNvPr>
          <p:cNvSpPr>
            <a:spLocks noChangeAspect="1"/>
          </p:cNvSpPr>
          <p:nvPr/>
        </p:nvSpPr>
        <p:spPr bwMode="auto">
          <a:xfrm>
            <a:off x="8701133" y="3103645"/>
            <a:ext cx="915804" cy="77144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51291" h="464390">
                <a:moveTo>
                  <a:pt x="153571" y="454275"/>
                </a:moveTo>
                <a:lnTo>
                  <a:pt x="548303" y="454275"/>
                </a:lnTo>
                <a:lnTo>
                  <a:pt x="545432" y="464390"/>
                </a:lnTo>
                <a:lnTo>
                  <a:pt x="157877" y="464390"/>
                </a:lnTo>
                <a:close/>
                <a:moveTo>
                  <a:pt x="327304" y="428604"/>
                </a:moveTo>
                <a:lnTo>
                  <a:pt x="321561" y="447265"/>
                </a:lnTo>
                <a:lnTo>
                  <a:pt x="373250" y="447265"/>
                </a:lnTo>
                <a:lnTo>
                  <a:pt x="366071" y="428604"/>
                </a:lnTo>
                <a:close/>
                <a:moveTo>
                  <a:pt x="193774" y="397025"/>
                </a:moveTo>
                <a:lnTo>
                  <a:pt x="180851" y="425734"/>
                </a:lnTo>
                <a:lnTo>
                  <a:pt x="522575" y="425734"/>
                </a:lnTo>
                <a:lnTo>
                  <a:pt x="512524" y="397025"/>
                </a:lnTo>
                <a:close/>
                <a:moveTo>
                  <a:pt x="180851" y="391283"/>
                </a:moveTo>
                <a:lnTo>
                  <a:pt x="531190" y="391283"/>
                </a:lnTo>
                <a:lnTo>
                  <a:pt x="551291" y="447265"/>
                </a:lnTo>
                <a:lnTo>
                  <a:pt x="549855" y="450136"/>
                </a:lnTo>
                <a:lnTo>
                  <a:pt x="153571" y="450136"/>
                </a:lnTo>
                <a:close/>
                <a:moveTo>
                  <a:pt x="199538" y="212061"/>
                </a:moveTo>
                <a:lnTo>
                  <a:pt x="199538" y="282376"/>
                </a:lnTo>
                <a:lnTo>
                  <a:pt x="199538" y="362736"/>
                </a:lnTo>
                <a:lnTo>
                  <a:pt x="403358" y="362736"/>
                </a:lnTo>
                <a:lnTo>
                  <a:pt x="508139" y="362736"/>
                </a:lnTo>
                <a:lnTo>
                  <a:pt x="508139" y="275201"/>
                </a:lnTo>
                <a:lnTo>
                  <a:pt x="508139" y="212061"/>
                </a:lnTo>
                <a:lnTo>
                  <a:pt x="289965" y="212061"/>
                </a:lnTo>
                <a:close/>
                <a:moveTo>
                  <a:pt x="188055" y="197711"/>
                </a:moveTo>
                <a:lnTo>
                  <a:pt x="295706" y="197711"/>
                </a:lnTo>
                <a:lnTo>
                  <a:pt x="518186" y="197711"/>
                </a:lnTo>
                <a:lnTo>
                  <a:pt x="518186" y="278071"/>
                </a:lnTo>
                <a:lnTo>
                  <a:pt x="518186" y="375651"/>
                </a:lnTo>
                <a:lnTo>
                  <a:pt x="396181" y="375651"/>
                </a:lnTo>
                <a:lnTo>
                  <a:pt x="188055" y="375651"/>
                </a:lnTo>
                <a:lnTo>
                  <a:pt x="188055" y="280941"/>
                </a:lnTo>
                <a:close/>
                <a:moveTo>
                  <a:pt x="120643" y="121858"/>
                </a:moveTo>
                <a:cubicBezTo>
                  <a:pt x="119208" y="121858"/>
                  <a:pt x="116338" y="123292"/>
                  <a:pt x="113467" y="123292"/>
                </a:cubicBezTo>
                <a:cubicBezTo>
                  <a:pt x="100552" y="126159"/>
                  <a:pt x="87637" y="129025"/>
                  <a:pt x="74721" y="131892"/>
                </a:cubicBezTo>
                <a:cubicBezTo>
                  <a:pt x="70416" y="150528"/>
                  <a:pt x="68981" y="170596"/>
                  <a:pt x="70416" y="189231"/>
                </a:cubicBezTo>
                <a:cubicBezTo>
                  <a:pt x="70416" y="207866"/>
                  <a:pt x="73286" y="226501"/>
                  <a:pt x="79026" y="245137"/>
                </a:cubicBezTo>
                <a:cubicBezTo>
                  <a:pt x="89072" y="248004"/>
                  <a:pt x="100552" y="249437"/>
                  <a:pt x="110597" y="252304"/>
                </a:cubicBezTo>
                <a:cubicBezTo>
                  <a:pt x="114902" y="252304"/>
                  <a:pt x="119208" y="253737"/>
                  <a:pt x="123513" y="253737"/>
                </a:cubicBezTo>
                <a:cubicBezTo>
                  <a:pt x="119208" y="232235"/>
                  <a:pt x="114902" y="210733"/>
                  <a:pt x="114902" y="187798"/>
                </a:cubicBezTo>
                <a:cubicBezTo>
                  <a:pt x="114902" y="166296"/>
                  <a:pt x="116338" y="143360"/>
                  <a:pt x="120643" y="121858"/>
                </a:cubicBezTo>
                <a:close/>
                <a:moveTo>
                  <a:pt x="165129" y="30116"/>
                </a:moveTo>
                <a:cubicBezTo>
                  <a:pt x="159389" y="43017"/>
                  <a:pt x="155084" y="55918"/>
                  <a:pt x="152214" y="68820"/>
                </a:cubicBezTo>
                <a:cubicBezTo>
                  <a:pt x="149344" y="78854"/>
                  <a:pt x="146473" y="88888"/>
                  <a:pt x="143603" y="98923"/>
                </a:cubicBezTo>
                <a:cubicBezTo>
                  <a:pt x="160824" y="96056"/>
                  <a:pt x="176610" y="96056"/>
                  <a:pt x="193830" y="96056"/>
                </a:cubicBezTo>
                <a:cubicBezTo>
                  <a:pt x="202440" y="96056"/>
                  <a:pt x="209616" y="96056"/>
                  <a:pt x="218226" y="97489"/>
                </a:cubicBezTo>
                <a:cubicBezTo>
                  <a:pt x="215356" y="88888"/>
                  <a:pt x="213921" y="80287"/>
                  <a:pt x="211051" y="70253"/>
                </a:cubicBezTo>
                <a:cubicBezTo>
                  <a:pt x="206745" y="57352"/>
                  <a:pt x="202440" y="44451"/>
                  <a:pt x="196700" y="32983"/>
                </a:cubicBezTo>
                <a:cubicBezTo>
                  <a:pt x="202440" y="37283"/>
                  <a:pt x="206745" y="43017"/>
                  <a:pt x="209616" y="48751"/>
                </a:cubicBezTo>
                <a:cubicBezTo>
                  <a:pt x="213921" y="54485"/>
                  <a:pt x="218226" y="60219"/>
                  <a:pt x="221096" y="67386"/>
                </a:cubicBezTo>
                <a:cubicBezTo>
                  <a:pt x="226836" y="77421"/>
                  <a:pt x="231141" y="88888"/>
                  <a:pt x="234011" y="100356"/>
                </a:cubicBezTo>
                <a:cubicBezTo>
                  <a:pt x="248362" y="101790"/>
                  <a:pt x="262712" y="106090"/>
                  <a:pt x="277063" y="110390"/>
                </a:cubicBezTo>
                <a:cubicBezTo>
                  <a:pt x="284238" y="113257"/>
                  <a:pt x="292848" y="114691"/>
                  <a:pt x="300023" y="118991"/>
                </a:cubicBezTo>
                <a:cubicBezTo>
                  <a:pt x="292848" y="96056"/>
                  <a:pt x="282803" y="74554"/>
                  <a:pt x="269887" y="54485"/>
                </a:cubicBezTo>
                <a:cubicBezTo>
                  <a:pt x="288543" y="68820"/>
                  <a:pt x="305764" y="88888"/>
                  <a:pt x="315809" y="113257"/>
                </a:cubicBezTo>
                <a:cubicBezTo>
                  <a:pt x="317244" y="117558"/>
                  <a:pt x="320114" y="123292"/>
                  <a:pt x="321549" y="127592"/>
                </a:cubicBezTo>
                <a:lnTo>
                  <a:pt x="350496" y="144678"/>
                </a:lnTo>
                <a:lnTo>
                  <a:pt x="350712" y="145626"/>
                </a:lnTo>
                <a:lnTo>
                  <a:pt x="324419" y="139060"/>
                </a:lnTo>
                <a:cubicBezTo>
                  <a:pt x="328724" y="154828"/>
                  <a:pt x="330159" y="170596"/>
                  <a:pt x="330159" y="187798"/>
                </a:cubicBezTo>
                <a:lnTo>
                  <a:pt x="308634" y="187798"/>
                </a:lnTo>
                <a:cubicBezTo>
                  <a:pt x="308634" y="169163"/>
                  <a:pt x="307199" y="150528"/>
                  <a:pt x="304329" y="133326"/>
                </a:cubicBezTo>
                <a:cubicBezTo>
                  <a:pt x="292848" y="130459"/>
                  <a:pt x="282803" y="129025"/>
                  <a:pt x="272758" y="126159"/>
                </a:cubicBezTo>
                <a:cubicBezTo>
                  <a:pt x="262712" y="124725"/>
                  <a:pt x="251232" y="123292"/>
                  <a:pt x="241187" y="121858"/>
                </a:cubicBezTo>
                <a:cubicBezTo>
                  <a:pt x="245492" y="143360"/>
                  <a:pt x="248362" y="164862"/>
                  <a:pt x="248362" y="187798"/>
                </a:cubicBezTo>
                <a:lnTo>
                  <a:pt x="226836" y="187798"/>
                </a:lnTo>
                <a:cubicBezTo>
                  <a:pt x="226836" y="164862"/>
                  <a:pt x="225401" y="141927"/>
                  <a:pt x="221096" y="118991"/>
                </a:cubicBezTo>
                <a:cubicBezTo>
                  <a:pt x="212486" y="117558"/>
                  <a:pt x="202440" y="117558"/>
                  <a:pt x="193830" y="117558"/>
                </a:cubicBezTo>
                <a:cubicBezTo>
                  <a:pt x="175175" y="117558"/>
                  <a:pt x="157954" y="117558"/>
                  <a:pt x="140733" y="118991"/>
                </a:cubicBezTo>
                <a:cubicBezTo>
                  <a:pt x="136428" y="141927"/>
                  <a:pt x="136428" y="164862"/>
                  <a:pt x="136428" y="187798"/>
                </a:cubicBezTo>
                <a:cubicBezTo>
                  <a:pt x="136428" y="210733"/>
                  <a:pt x="139298" y="233669"/>
                  <a:pt x="143603" y="256604"/>
                </a:cubicBezTo>
                <a:cubicBezTo>
                  <a:pt x="153649" y="258038"/>
                  <a:pt x="163694" y="258038"/>
                  <a:pt x="175175" y="258038"/>
                </a:cubicBezTo>
                <a:lnTo>
                  <a:pt x="175175" y="279540"/>
                </a:lnTo>
                <a:cubicBezTo>
                  <a:pt x="165129" y="279540"/>
                  <a:pt x="156519" y="278106"/>
                  <a:pt x="147909" y="276673"/>
                </a:cubicBezTo>
                <a:cubicBezTo>
                  <a:pt x="152214" y="301042"/>
                  <a:pt x="159389" y="323977"/>
                  <a:pt x="165129" y="346913"/>
                </a:cubicBezTo>
                <a:cubicBezTo>
                  <a:pt x="150779" y="325411"/>
                  <a:pt x="137863" y="299608"/>
                  <a:pt x="129253" y="273806"/>
                </a:cubicBezTo>
                <a:cubicBezTo>
                  <a:pt x="122078" y="272373"/>
                  <a:pt x="114902" y="270939"/>
                  <a:pt x="106292" y="268072"/>
                </a:cubicBezTo>
                <a:cubicBezTo>
                  <a:pt x="99117" y="266639"/>
                  <a:pt x="90507" y="262338"/>
                  <a:pt x="83332" y="259471"/>
                </a:cubicBezTo>
                <a:cubicBezTo>
                  <a:pt x="89072" y="282407"/>
                  <a:pt x="97682" y="303909"/>
                  <a:pt x="109162" y="325411"/>
                </a:cubicBezTo>
                <a:cubicBezTo>
                  <a:pt x="103422" y="321111"/>
                  <a:pt x="100552" y="316810"/>
                  <a:pt x="96247" y="312510"/>
                </a:cubicBezTo>
                <a:cubicBezTo>
                  <a:pt x="91942" y="306776"/>
                  <a:pt x="87637" y="302475"/>
                  <a:pt x="84767" y="296742"/>
                </a:cubicBezTo>
                <a:cubicBezTo>
                  <a:pt x="77591" y="286707"/>
                  <a:pt x="71851" y="275239"/>
                  <a:pt x="66111" y="263772"/>
                </a:cubicBezTo>
                <a:cubicBezTo>
                  <a:pt x="64676" y="259471"/>
                  <a:pt x="61806" y="253737"/>
                  <a:pt x="60371" y="248004"/>
                </a:cubicBezTo>
                <a:cubicBezTo>
                  <a:pt x="56066" y="246570"/>
                  <a:pt x="53196" y="243703"/>
                  <a:pt x="48890" y="242270"/>
                </a:cubicBezTo>
                <a:cubicBezTo>
                  <a:pt x="43150" y="237969"/>
                  <a:pt x="37410" y="233669"/>
                  <a:pt x="33105" y="229368"/>
                </a:cubicBezTo>
                <a:cubicBezTo>
                  <a:pt x="40280" y="232235"/>
                  <a:pt x="48890" y="235102"/>
                  <a:pt x="57501" y="237969"/>
                </a:cubicBezTo>
                <a:cubicBezTo>
                  <a:pt x="51761" y="222201"/>
                  <a:pt x="48890" y="206433"/>
                  <a:pt x="48890" y="190665"/>
                </a:cubicBezTo>
                <a:cubicBezTo>
                  <a:pt x="47455" y="173463"/>
                  <a:pt x="48890" y="156261"/>
                  <a:pt x="53196" y="139060"/>
                </a:cubicBezTo>
                <a:cubicBezTo>
                  <a:pt x="47455" y="141927"/>
                  <a:pt x="41715" y="143360"/>
                  <a:pt x="35975" y="146227"/>
                </a:cubicBezTo>
                <a:cubicBezTo>
                  <a:pt x="40280" y="141927"/>
                  <a:pt x="46020" y="137626"/>
                  <a:pt x="51761" y="133326"/>
                </a:cubicBezTo>
                <a:cubicBezTo>
                  <a:pt x="53196" y="133326"/>
                  <a:pt x="54631" y="131892"/>
                  <a:pt x="56066" y="130459"/>
                </a:cubicBezTo>
                <a:cubicBezTo>
                  <a:pt x="57501" y="126159"/>
                  <a:pt x="60371" y="120425"/>
                  <a:pt x="61806" y="114691"/>
                </a:cubicBezTo>
                <a:cubicBezTo>
                  <a:pt x="73286" y="91755"/>
                  <a:pt x="89072" y="70253"/>
                  <a:pt x="109162" y="55918"/>
                </a:cubicBezTo>
                <a:cubicBezTo>
                  <a:pt x="96247" y="75987"/>
                  <a:pt x="84767" y="97489"/>
                  <a:pt x="79026" y="118991"/>
                </a:cubicBezTo>
                <a:cubicBezTo>
                  <a:pt x="89072" y="114691"/>
                  <a:pt x="99117" y="110390"/>
                  <a:pt x="109162" y="107523"/>
                </a:cubicBezTo>
                <a:cubicBezTo>
                  <a:pt x="114902" y="106090"/>
                  <a:pt x="120643" y="104656"/>
                  <a:pt x="126383" y="103223"/>
                </a:cubicBezTo>
                <a:cubicBezTo>
                  <a:pt x="130688" y="90322"/>
                  <a:pt x="134993" y="77421"/>
                  <a:pt x="142168" y="64519"/>
                </a:cubicBezTo>
                <a:cubicBezTo>
                  <a:pt x="145038" y="58785"/>
                  <a:pt x="147909" y="53052"/>
                  <a:pt x="152214" y="47318"/>
                </a:cubicBezTo>
                <a:cubicBezTo>
                  <a:pt x="156519" y="41584"/>
                  <a:pt x="160824" y="35850"/>
                  <a:pt x="165129" y="30116"/>
                </a:cubicBezTo>
                <a:close/>
                <a:moveTo>
                  <a:pt x="190929" y="0"/>
                </a:moveTo>
                <a:cubicBezTo>
                  <a:pt x="294289" y="0"/>
                  <a:pt x="378987" y="84557"/>
                  <a:pt x="381858" y="187744"/>
                </a:cubicBezTo>
                <a:lnTo>
                  <a:pt x="360325" y="187744"/>
                </a:lnTo>
                <a:lnTo>
                  <a:pt x="350712" y="145626"/>
                </a:lnTo>
                <a:lnTo>
                  <a:pt x="353120" y="146227"/>
                </a:lnTo>
                <a:lnTo>
                  <a:pt x="350496" y="144678"/>
                </a:lnTo>
                <a:lnTo>
                  <a:pt x="345565" y="123073"/>
                </a:lnTo>
                <a:cubicBezTo>
                  <a:pt x="319052" y="63417"/>
                  <a:pt x="259836" y="21497"/>
                  <a:pt x="190929" y="21497"/>
                </a:cubicBezTo>
                <a:cubicBezTo>
                  <a:pt x="97618" y="21497"/>
                  <a:pt x="21533" y="97455"/>
                  <a:pt x="21533" y="190611"/>
                </a:cubicBezTo>
                <a:cubicBezTo>
                  <a:pt x="21533" y="278033"/>
                  <a:pt x="89004" y="351125"/>
                  <a:pt x="175138" y="358291"/>
                </a:cubicBezTo>
                <a:lnTo>
                  <a:pt x="175138" y="379788"/>
                </a:lnTo>
                <a:lnTo>
                  <a:pt x="173702" y="379788"/>
                </a:lnTo>
                <a:lnTo>
                  <a:pt x="172267" y="379788"/>
                </a:lnTo>
                <a:cubicBezTo>
                  <a:pt x="76084" y="371189"/>
                  <a:pt x="0" y="289499"/>
                  <a:pt x="0" y="190611"/>
                </a:cubicBezTo>
                <a:cubicBezTo>
                  <a:pt x="0" y="85990"/>
                  <a:pt x="86133" y="0"/>
                  <a:pt x="190929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5EBA76">
                  <a:alpha val="25000"/>
                </a:srgbClr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6" name="complex_201398">
            <a:extLst>
              <a:ext uri="{FF2B5EF4-FFF2-40B4-BE49-F238E27FC236}">
                <a16:creationId xmlns="" xmlns:a16="http://schemas.microsoft.com/office/drawing/2014/main" id="{A0D36AFE-21A8-4A07-9054-2332C584B153}"/>
              </a:ext>
            </a:extLst>
          </p:cNvPr>
          <p:cNvSpPr>
            <a:spLocks noChangeAspect="1"/>
          </p:cNvSpPr>
          <p:nvPr/>
        </p:nvSpPr>
        <p:spPr bwMode="auto">
          <a:xfrm>
            <a:off x="14449228" y="3031465"/>
            <a:ext cx="771067" cy="915804"/>
          </a:xfrm>
          <a:custGeom>
            <a:avLst/>
            <a:gdLst>
              <a:gd name="T0" fmla="*/ 1177 w 2354"/>
              <a:gd name="T1" fmla="*/ 2800 h 2800"/>
              <a:gd name="T2" fmla="*/ 1142 w 2354"/>
              <a:gd name="T3" fmla="*/ 2790 h 2800"/>
              <a:gd name="T4" fmla="*/ 247 w 2354"/>
              <a:gd name="T5" fmla="*/ 1787 h 2800"/>
              <a:gd name="T6" fmla="*/ 88 w 2354"/>
              <a:gd name="T7" fmla="*/ 308 h 2800"/>
              <a:gd name="T8" fmla="*/ 116 w 2354"/>
              <a:gd name="T9" fmla="*/ 260 h 2800"/>
              <a:gd name="T10" fmla="*/ 172 w 2354"/>
              <a:gd name="T11" fmla="*/ 251 h 2800"/>
              <a:gd name="T12" fmla="*/ 498 w 2354"/>
              <a:gd name="T13" fmla="*/ 291 h 2800"/>
              <a:gd name="T14" fmla="*/ 672 w 2354"/>
              <a:gd name="T15" fmla="*/ 277 h 2800"/>
              <a:gd name="T16" fmla="*/ 1125 w 2354"/>
              <a:gd name="T17" fmla="*/ 25 h 2800"/>
              <a:gd name="T18" fmla="*/ 1177 w 2354"/>
              <a:gd name="T19" fmla="*/ 0 h 2800"/>
              <a:gd name="T20" fmla="*/ 1177 w 2354"/>
              <a:gd name="T21" fmla="*/ 0 h 2800"/>
              <a:gd name="T22" fmla="*/ 1230 w 2354"/>
              <a:gd name="T23" fmla="*/ 25 h 2800"/>
              <a:gd name="T24" fmla="*/ 1682 w 2354"/>
              <a:gd name="T25" fmla="*/ 277 h 2800"/>
              <a:gd name="T26" fmla="*/ 1856 w 2354"/>
              <a:gd name="T27" fmla="*/ 291 h 2800"/>
              <a:gd name="T28" fmla="*/ 2182 w 2354"/>
              <a:gd name="T29" fmla="*/ 251 h 2800"/>
              <a:gd name="T30" fmla="*/ 2238 w 2354"/>
              <a:gd name="T31" fmla="*/ 260 h 2800"/>
              <a:gd name="T32" fmla="*/ 2267 w 2354"/>
              <a:gd name="T33" fmla="*/ 308 h 2800"/>
              <a:gd name="T34" fmla="*/ 2107 w 2354"/>
              <a:gd name="T35" fmla="*/ 1787 h 2800"/>
              <a:gd name="T36" fmla="*/ 1212 w 2354"/>
              <a:gd name="T37" fmla="*/ 2790 h 2800"/>
              <a:gd name="T38" fmla="*/ 1177 w 2354"/>
              <a:gd name="T39" fmla="*/ 2800 h 2800"/>
              <a:gd name="T40" fmla="*/ 214 w 2354"/>
              <a:gd name="T41" fmla="*/ 397 h 2800"/>
              <a:gd name="T42" fmla="*/ 370 w 2354"/>
              <a:gd name="T43" fmla="*/ 1736 h 2800"/>
              <a:gd name="T44" fmla="*/ 1177 w 2354"/>
              <a:gd name="T45" fmla="*/ 2654 h 2800"/>
              <a:gd name="T46" fmla="*/ 1984 w 2354"/>
              <a:gd name="T47" fmla="*/ 1736 h 2800"/>
              <a:gd name="T48" fmla="*/ 2140 w 2354"/>
              <a:gd name="T49" fmla="*/ 397 h 2800"/>
              <a:gd name="T50" fmla="*/ 1856 w 2354"/>
              <a:gd name="T51" fmla="*/ 425 h 2800"/>
              <a:gd name="T52" fmla="*/ 1658 w 2354"/>
              <a:gd name="T53" fmla="*/ 408 h 2800"/>
              <a:gd name="T54" fmla="*/ 1177 w 2354"/>
              <a:gd name="T55" fmla="*/ 164 h 2800"/>
              <a:gd name="T56" fmla="*/ 696 w 2354"/>
              <a:gd name="T57" fmla="*/ 408 h 2800"/>
              <a:gd name="T58" fmla="*/ 498 w 2354"/>
              <a:gd name="T59" fmla="*/ 425 h 2800"/>
              <a:gd name="T60" fmla="*/ 214 w 2354"/>
              <a:gd name="T61" fmla="*/ 397 h 2800"/>
              <a:gd name="T62" fmla="*/ 1177 w 2354"/>
              <a:gd name="T63" fmla="*/ 2215 h 2800"/>
              <a:gd name="T64" fmla="*/ 982 w 2354"/>
              <a:gd name="T65" fmla="*/ 2020 h 2800"/>
              <a:gd name="T66" fmla="*/ 1177 w 2354"/>
              <a:gd name="T67" fmla="*/ 1824 h 2800"/>
              <a:gd name="T68" fmla="*/ 1372 w 2354"/>
              <a:gd name="T69" fmla="*/ 2020 h 2800"/>
              <a:gd name="T70" fmla="*/ 1177 w 2354"/>
              <a:gd name="T71" fmla="*/ 2215 h 2800"/>
              <a:gd name="T72" fmla="*/ 1177 w 2354"/>
              <a:gd name="T73" fmla="*/ 1958 h 2800"/>
              <a:gd name="T74" fmla="*/ 1115 w 2354"/>
              <a:gd name="T75" fmla="*/ 2020 h 2800"/>
              <a:gd name="T76" fmla="*/ 1177 w 2354"/>
              <a:gd name="T77" fmla="*/ 2082 h 2800"/>
              <a:gd name="T78" fmla="*/ 1239 w 2354"/>
              <a:gd name="T79" fmla="*/ 2020 h 2800"/>
              <a:gd name="T80" fmla="*/ 1177 w 2354"/>
              <a:gd name="T81" fmla="*/ 1958 h 2800"/>
              <a:gd name="T82" fmla="*/ 1177 w 2354"/>
              <a:gd name="T83" fmla="*/ 1748 h 2800"/>
              <a:gd name="T84" fmla="*/ 982 w 2354"/>
              <a:gd name="T85" fmla="*/ 1552 h 2800"/>
              <a:gd name="T86" fmla="*/ 982 w 2354"/>
              <a:gd name="T87" fmla="*/ 694 h 2800"/>
              <a:gd name="T88" fmla="*/ 1177 w 2354"/>
              <a:gd name="T89" fmla="*/ 499 h 2800"/>
              <a:gd name="T90" fmla="*/ 1372 w 2354"/>
              <a:gd name="T91" fmla="*/ 694 h 2800"/>
              <a:gd name="T92" fmla="*/ 1372 w 2354"/>
              <a:gd name="T93" fmla="*/ 1552 h 2800"/>
              <a:gd name="T94" fmla="*/ 1177 w 2354"/>
              <a:gd name="T95" fmla="*/ 1748 h 2800"/>
              <a:gd name="T96" fmla="*/ 1177 w 2354"/>
              <a:gd name="T97" fmla="*/ 632 h 2800"/>
              <a:gd name="T98" fmla="*/ 1115 w 2354"/>
              <a:gd name="T99" fmla="*/ 694 h 2800"/>
              <a:gd name="T100" fmla="*/ 1115 w 2354"/>
              <a:gd name="T101" fmla="*/ 1552 h 2800"/>
              <a:gd name="T102" fmla="*/ 1177 w 2354"/>
              <a:gd name="T103" fmla="*/ 1614 h 2800"/>
              <a:gd name="T104" fmla="*/ 1239 w 2354"/>
              <a:gd name="T105" fmla="*/ 1552 h 2800"/>
              <a:gd name="T106" fmla="*/ 1239 w 2354"/>
              <a:gd name="T107" fmla="*/ 694 h 2800"/>
              <a:gd name="T108" fmla="*/ 1177 w 2354"/>
              <a:gd name="T109" fmla="*/ 632 h 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54" h="2800">
                <a:moveTo>
                  <a:pt x="1177" y="2800"/>
                </a:moveTo>
                <a:cubicBezTo>
                  <a:pt x="1165" y="2800"/>
                  <a:pt x="1153" y="2797"/>
                  <a:pt x="1142" y="2790"/>
                </a:cubicBezTo>
                <a:cubicBezTo>
                  <a:pt x="1116" y="2774"/>
                  <a:pt x="495" y="2386"/>
                  <a:pt x="247" y="1787"/>
                </a:cubicBezTo>
                <a:cubicBezTo>
                  <a:pt x="0" y="1193"/>
                  <a:pt x="84" y="344"/>
                  <a:pt x="88" y="308"/>
                </a:cubicBezTo>
                <a:cubicBezTo>
                  <a:pt x="90" y="289"/>
                  <a:pt x="100" y="271"/>
                  <a:pt x="116" y="260"/>
                </a:cubicBezTo>
                <a:cubicBezTo>
                  <a:pt x="133" y="249"/>
                  <a:pt x="153" y="246"/>
                  <a:pt x="172" y="251"/>
                </a:cubicBezTo>
                <a:cubicBezTo>
                  <a:pt x="173" y="251"/>
                  <a:pt x="320" y="291"/>
                  <a:pt x="498" y="291"/>
                </a:cubicBezTo>
                <a:cubicBezTo>
                  <a:pt x="560" y="291"/>
                  <a:pt x="618" y="287"/>
                  <a:pt x="672" y="277"/>
                </a:cubicBezTo>
                <a:cubicBezTo>
                  <a:pt x="962" y="226"/>
                  <a:pt x="1123" y="27"/>
                  <a:pt x="1125" y="25"/>
                </a:cubicBezTo>
                <a:cubicBezTo>
                  <a:pt x="1137" y="9"/>
                  <a:pt x="1157" y="0"/>
                  <a:pt x="1177" y="0"/>
                </a:cubicBezTo>
                <a:lnTo>
                  <a:pt x="1177" y="0"/>
                </a:lnTo>
                <a:cubicBezTo>
                  <a:pt x="1198" y="0"/>
                  <a:pt x="1217" y="9"/>
                  <a:pt x="1230" y="25"/>
                </a:cubicBezTo>
                <a:cubicBezTo>
                  <a:pt x="1231" y="27"/>
                  <a:pt x="1392" y="226"/>
                  <a:pt x="1682" y="277"/>
                </a:cubicBezTo>
                <a:cubicBezTo>
                  <a:pt x="1736" y="287"/>
                  <a:pt x="1795" y="291"/>
                  <a:pt x="1856" y="291"/>
                </a:cubicBezTo>
                <a:cubicBezTo>
                  <a:pt x="2035" y="291"/>
                  <a:pt x="2181" y="251"/>
                  <a:pt x="2182" y="251"/>
                </a:cubicBezTo>
                <a:cubicBezTo>
                  <a:pt x="2201" y="246"/>
                  <a:pt x="2221" y="249"/>
                  <a:pt x="2238" y="260"/>
                </a:cubicBezTo>
                <a:cubicBezTo>
                  <a:pt x="2254" y="271"/>
                  <a:pt x="2264" y="289"/>
                  <a:pt x="2267" y="308"/>
                </a:cubicBezTo>
                <a:cubicBezTo>
                  <a:pt x="2270" y="344"/>
                  <a:pt x="2354" y="1193"/>
                  <a:pt x="2107" y="1787"/>
                </a:cubicBezTo>
                <a:cubicBezTo>
                  <a:pt x="1859" y="2386"/>
                  <a:pt x="1238" y="2774"/>
                  <a:pt x="1212" y="2790"/>
                </a:cubicBezTo>
                <a:cubicBezTo>
                  <a:pt x="1201" y="2797"/>
                  <a:pt x="1189" y="2800"/>
                  <a:pt x="1177" y="2800"/>
                </a:cubicBezTo>
                <a:close/>
                <a:moveTo>
                  <a:pt x="214" y="397"/>
                </a:moveTo>
                <a:cubicBezTo>
                  <a:pt x="200" y="617"/>
                  <a:pt x="178" y="1272"/>
                  <a:pt x="370" y="1736"/>
                </a:cubicBezTo>
                <a:cubicBezTo>
                  <a:pt x="569" y="2216"/>
                  <a:pt x="1044" y="2563"/>
                  <a:pt x="1177" y="2654"/>
                </a:cubicBezTo>
                <a:cubicBezTo>
                  <a:pt x="1310" y="2563"/>
                  <a:pt x="1785" y="2216"/>
                  <a:pt x="1984" y="1736"/>
                </a:cubicBezTo>
                <a:cubicBezTo>
                  <a:pt x="2177" y="1272"/>
                  <a:pt x="2154" y="617"/>
                  <a:pt x="2140" y="397"/>
                </a:cubicBezTo>
                <a:cubicBezTo>
                  <a:pt x="2074" y="410"/>
                  <a:pt x="1972" y="425"/>
                  <a:pt x="1856" y="425"/>
                </a:cubicBezTo>
                <a:cubicBezTo>
                  <a:pt x="1787" y="425"/>
                  <a:pt x="1720" y="419"/>
                  <a:pt x="1658" y="408"/>
                </a:cubicBezTo>
                <a:cubicBezTo>
                  <a:pt x="1417" y="366"/>
                  <a:pt x="1255" y="239"/>
                  <a:pt x="1177" y="164"/>
                </a:cubicBezTo>
                <a:cubicBezTo>
                  <a:pt x="1099" y="239"/>
                  <a:pt x="937" y="366"/>
                  <a:pt x="696" y="408"/>
                </a:cubicBezTo>
                <a:cubicBezTo>
                  <a:pt x="634" y="419"/>
                  <a:pt x="567" y="425"/>
                  <a:pt x="498" y="425"/>
                </a:cubicBezTo>
                <a:cubicBezTo>
                  <a:pt x="383" y="425"/>
                  <a:pt x="281" y="410"/>
                  <a:pt x="214" y="397"/>
                </a:cubicBezTo>
                <a:close/>
                <a:moveTo>
                  <a:pt x="1177" y="2215"/>
                </a:moveTo>
                <a:cubicBezTo>
                  <a:pt x="1069" y="2215"/>
                  <a:pt x="982" y="2127"/>
                  <a:pt x="982" y="2020"/>
                </a:cubicBezTo>
                <a:cubicBezTo>
                  <a:pt x="982" y="1912"/>
                  <a:pt x="1069" y="1824"/>
                  <a:pt x="1177" y="1824"/>
                </a:cubicBezTo>
                <a:cubicBezTo>
                  <a:pt x="1285" y="1824"/>
                  <a:pt x="1372" y="1912"/>
                  <a:pt x="1372" y="2020"/>
                </a:cubicBezTo>
                <a:cubicBezTo>
                  <a:pt x="1372" y="2127"/>
                  <a:pt x="1285" y="2215"/>
                  <a:pt x="1177" y="2215"/>
                </a:cubicBezTo>
                <a:close/>
                <a:moveTo>
                  <a:pt x="1177" y="1958"/>
                </a:moveTo>
                <a:cubicBezTo>
                  <a:pt x="1143" y="1958"/>
                  <a:pt x="1115" y="1986"/>
                  <a:pt x="1115" y="2020"/>
                </a:cubicBezTo>
                <a:cubicBezTo>
                  <a:pt x="1115" y="2054"/>
                  <a:pt x="1143" y="2082"/>
                  <a:pt x="1177" y="2082"/>
                </a:cubicBezTo>
                <a:cubicBezTo>
                  <a:pt x="1211" y="2082"/>
                  <a:pt x="1239" y="2054"/>
                  <a:pt x="1239" y="2020"/>
                </a:cubicBezTo>
                <a:cubicBezTo>
                  <a:pt x="1239" y="1986"/>
                  <a:pt x="1211" y="1958"/>
                  <a:pt x="1177" y="1958"/>
                </a:cubicBezTo>
                <a:close/>
                <a:moveTo>
                  <a:pt x="1177" y="1748"/>
                </a:moveTo>
                <a:cubicBezTo>
                  <a:pt x="1069" y="1748"/>
                  <a:pt x="982" y="1660"/>
                  <a:pt x="982" y="1552"/>
                </a:cubicBezTo>
                <a:lnTo>
                  <a:pt x="982" y="694"/>
                </a:lnTo>
                <a:cubicBezTo>
                  <a:pt x="982" y="586"/>
                  <a:pt x="1069" y="499"/>
                  <a:pt x="1177" y="499"/>
                </a:cubicBezTo>
                <a:cubicBezTo>
                  <a:pt x="1285" y="499"/>
                  <a:pt x="1372" y="586"/>
                  <a:pt x="1372" y="694"/>
                </a:cubicBezTo>
                <a:lnTo>
                  <a:pt x="1372" y="1552"/>
                </a:lnTo>
                <a:cubicBezTo>
                  <a:pt x="1372" y="1660"/>
                  <a:pt x="1285" y="1748"/>
                  <a:pt x="1177" y="1748"/>
                </a:cubicBezTo>
                <a:close/>
                <a:moveTo>
                  <a:pt x="1177" y="632"/>
                </a:moveTo>
                <a:cubicBezTo>
                  <a:pt x="1143" y="632"/>
                  <a:pt x="1115" y="660"/>
                  <a:pt x="1115" y="694"/>
                </a:cubicBezTo>
                <a:lnTo>
                  <a:pt x="1115" y="1552"/>
                </a:lnTo>
                <a:cubicBezTo>
                  <a:pt x="1115" y="1587"/>
                  <a:pt x="1143" y="1614"/>
                  <a:pt x="1177" y="1614"/>
                </a:cubicBezTo>
                <a:cubicBezTo>
                  <a:pt x="1211" y="1614"/>
                  <a:pt x="1239" y="1587"/>
                  <a:pt x="1239" y="1552"/>
                </a:cubicBezTo>
                <a:lnTo>
                  <a:pt x="1239" y="694"/>
                </a:lnTo>
                <a:cubicBezTo>
                  <a:pt x="1239" y="660"/>
                  <a:pt x="1211" y="632"/>
                  <a:pt x="1177" y="632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5EBA76">
                  <a:alpha val="53000"/>
                </a:srgbClr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8" name="complex_201398">
            <a:extLst>
              <a:ext uri="{FF2B5EF4-FFF2-40B4-BE49-F238E27FC236}">
                <a16:creationId xmlns="" xmlns:a16="http://schemas.microsoft.com/office/drawing/2014/main" id="{3380319C-3D05-47A0-979B-337D8653A734}"/>
              </a:ext>
            </a:extLst>
          </p:cNvPr>
          <p:cNvSpPr>
            <a:spLocks noChangeAspect="1"/>
          </p:cNvSpPr>
          <p:nvPr/>
        </p:nvSpPr>
        <p:spPr bwMode="auto">
          <a:xfrm>
            <a:off x="3756315" y="5731776"/>
            <a:ext cx="707461" cy="915804"/>
          </a:xfrm>
          <a:custGeom>
            <a:avLst/>
            <a:gdLst>
              <a:gd name="connsiteX0" fmla="*/ 371421 w 468695"/>
              <a:gd name="connsiteY0" fmla="*/ 176767 h 606722"/>
              <a:gd name="connsiteX1" fmla="*/ 381759 w 468695"/>
              <a:gd name="connsiteY1" fmla="*/ 191692 h 606722"/>
              <a:gd name="connsiteX2" fmla="*/ 371421 w 468695"/>
              <a:gd name="connsiteY2" fmla="*/ 206617 h 606722"/>
              <a:gd name="connsiteX3" fmla="*/ 361083 w 468695"/>
              <a:gd name="connsiteY3" fmla="*/ 191692 h 606722"/>
              <a:gd name="connsiteX4" fmla="*/ 371421 w 468695"/>
              <a:gd name="connsiteY4" fmla="*/ 176767 h 606722"/>
              <a:gd name="connsiteX5" fmla="*/ 386239 w 468695"/>
              <a:gd name="connsiteY5" fmla="*/ 116856 h 606722"/>
              <a:gd name="connsiteX6" fmla="*/ 398835 w 468695"/>
              <a:gd name="connsiteY6" fmla="*/ 135097 h 606722"/>
              <a:gd name="connsiteX7" fmla="*/ 386239 w 468695"/>
              <a:gd name="connsiteY7" fmla="*/ 153338 h 606722"/>
              <a:gd name="connsiteX8" fmla="*/ 373643 w 468695"/>
              <a:gd name="connsiteY8" fmla="*/ 135097 h 606722"/>
              <a:gd name="connsiteX9" fmla="*/ 386239 w 468695"/>
              <a:gd name="connsiteY9" fmla="*/ 116856 h 606722"/>
              <a:gd name="connsiteX10" fmla="*/ 132513 w 468695"/>
              <a:gd name="connsiteY10" fmla="*/ 92229 h 606722"/>
              <a:gd name="connsiteX11" fmla="*/ 175426 w 468695"/>
              <a:gd name="connsiteY11" fmla="*/ 135095 h 606722"/>
              <a:gd name="connsiteX12" fmla="*/ 160291 w 468695"/>
              <a:gd name="connsiteY12" fmla="*/ 167734 h 606722"/>
              <a:gd name="connsiteX13" fmla="*/ 104824 w 468695"/>
              <a:gd name="connsiteY13" fmla="*/ 167734 h 606722"/>
              <a:gd name="connsiteX14" fmla="*/ 89689 w 468695"/>
              <a:gd name="connsiteY14" fmla="*/ 135095 h 606722"/>
              <a:gd name="connsiteX15" fmla="*/ 132513 w 468695"/>
              <a:gd name="connsiteY15" fmla="*/ 92229 h 606722"/>
              <a:gd name="connsiteX16" fmla="*/ 216283 w 468695"/>
              <a:gd name="connsiteY16" fmla="*/ 92017 h 606722"/>
              <a:gd name="connsiteX17" fmla="*/ 217084 w 468695"/>
              <a:gd name="connsiteY17" fmla="*/ 92638 h 606722"/>
              <a:gd name="connsiteX18" fmla="*/ 219664 w 468695"/>
              <a:gd name="connsiteY18" fmla="*/ 98933 h 606722"/>
              <a:gd name="connsiteX19" fmla="*/ 225981 w 468695"/>
              <a:gd name="connsiteY19" fmla="*/ 101416 h 606722"/>
              <a:gd name="connsiteX20" fmla="*/ 226515 w 468695"/>
              <a:gd name="connsiteY20" fmla="*/ 102213 h 606722"/>
              <a:gd name="connsiteX21" fmla="*/ 225981 w 468695"/>
              <a:gd name="connsiteY21" fmla="*/ 103011 h 606722"/>
              <a:gd name="connsiteX22" fmla="*/ 219664 w 468695"/>
              <a:gd name="connsiteY22" fmla="*/ 105583 h 606722"/>
              <a:gd name="connsiteX23" fmla="*/ 217084 w 468695"/>
              <a:gd name="connsiteY23" fmla="*/ 111878 h 606722"/>
              <a:gd name="connsiteX24" fmla="*/ 216283 w 468695"/>
              <a:gd name="connsiteY24" fmla="*/ 112410 h 606722"/>
              <a:gd name="connsiteX25" fmla="*/ 215482 w 468695"/>
              <a:gd name="connsiteY25" fmla="*/ 111878 h 606722"/>
              <a:gd name="connsiteX26" fmla="*/ 212991 w 468695"/>
              <a:gd name="connsiteY26" fmla="*/ 105583 h 606722"/>
              <a:gd name="connsiteX27" fmla="*/ 206674 w 468695"/>
              <a:gd name="connsiteY27" fmla="*/ 103011 h 606722"/>
              <a:gd name="connsiteX28" fmla="*/ 206051 w 468695"/>
              <a:gd name="connsiteY28" fmla="*/ 102213 h 606722"/>
              <a:gd name="connsiteX29" fmla="*/ 206674 w 468695"/>
              <a:gd name="connsiteY29" fmla="*/ 101416 h 606722"/>
              <a:gd name="connsiteX30" fmla="*/ 212991 w 468695"/>
              <a:gd name="connsiteY30" fmla="*/ 98933 h 606722"/>
              <a:gd name="connsiteX31" fmla="*/ 215482 w 468695"/>
              <a:gd name="connsiteY31" fmla="*/ 92638 h 606722"/>
              <a:gd name="connsiteX32" fmla="*/ 216283 w 468695"/>
              <a:gd name="connsiteY32" fmla="*/ 92017 h 606722"/>
              <a:gd name="connsiteX33" fmla="*/ 265118 w 468695"/>
              <a:gd name="connsiteY33" fmla="*/ 61251 h 606722"/>
              <a:gd name="connsiteX34" fmla="*/ 380189 w 468695"/>
              <a:gd name="connsiteY34" fmla="*/ 61251 h 606722"/>
              <a:gd name="connsiteX35" fmla="*/ 386063 w 468695"/>
              <a:gd name="connsiteY35" fmla="*/ 67116 h 606722"/>
              <a:gd name="connsiteX36" fmla="*/ 386063 w 468695"/>
              <a:gd name="connsiteY36" fmla="*/ 91199 h 606722"/>
              <a:gd name="connsiteX37" fmla="*/ 380189 w 468695"/>
              <a:gd name="connsiteY37" fmla="*/ 97065 h 606722"/>
              <a:gd name="connsiteX38" fmla="*/ 335692 w 468695"/>
              <a:gd name="connsiteY38" fmla="*/ 97065 h 606722"/>
              <a:gd name="connsiteX39" fmla="*/ 335692 w 468695"/>
              <a:gd name="connsiteY39" fmla="*/ 151718 h 606722"/>
              <a:gd name="connsiteX40" fmla="*/ 336849 w 468695"/>
              <a:gd name="connsiteY40" fmla="*/ 152696 h 606722"/>
              <a:gd name="connsiteX41" fmla="*/ 337827 w 468695"/>
              <a:gd name="connsiteY41" fmla="*/ 181845 h 606722"/>
              <a:gd name="connsiteX42" fmla="*/ 281671 w 468695"/>
              <a:gd name="connsiteY42" fmla="*/ 241742 h 606722"/>
              <a:gd name="connsiteX43" fmla="*/ 261202 w 468695"/>
              <a:gd name="connsiteY43" fmla="*/ 247607 h 606722"/>
              <a:gd name="connsiteX44" fmla="*/ 186802 w 468695"/>
              <a:gd name="connsiteY44" fmla="*/ 227612 h 606722"/>
              <a:gd name="connsiteX45" fmla="*/ 187247 w 468695"/>
              <a:gd name="connsiteY45" fmla="*/ 581928 h 606722"/>
              <a:gd name="connsiteX46" fmla="*/ 162417 w 468695"/>
              <a:gd name="connsiteY46" fmla="*/ 606722 h 606722"/>
              <a:gd name="connsiteX47" fmla="*/ 137676 w 468695"/>
              <a:gd name="connsiteY47" fmla="*/ 581928 h 606722"/>
              <a:gd name="connsiteX48" fmla="*/ 137676 w 468695"/>
              <a:gd name="connsiteY48" fmla="*/ 383841 h 606722"/>
              <a:gd name="connsiteX49" fmla="*/ 126908 w 468695"/>
              <a:gd name="connsiteY49" fmla="*/ 383841 h 606722"/>
              <a:gd name="connsiteX50" fmla="*/ 126908 w 468695"/>
              <a:gd name="connsiteY50" fmla="*/ 581928 h 606722"/>
              <a:gd name="connsiteX51" fmla="*/ 102078 w 468695"/>
              <a:gd name="connsiteY51" fmla="*/ 606722 h 606722"/>
              <a:gd name="connsiteX52" fmla="*/ 77248 w 468695"/>
              <a:gd name="connsiteY52" fmla="*/ 581928 h 606722"/>
              <a:gd name="connsiteX53" fmla="*/ 77248 w 468695"/>
              <a:gd name="connsiteY53" fmla="*/ 234721 h 606722"/>
              <a:gd name="connsiteX54" fmla="*/ 73332 w 468695"/>
              <a:gd name="connsiteY54" fmla="*/ 230811 h 606722"/>
              <a:gd name="connsiteX55" fmla="*/ 69328 w 468695"/>
              <a:gd name="connsiteY55" fmla="*/ 234721 h 606722"/>
              <a:gd name="connsiteX56" fmla="*/ 68527 w 468695"/>
              <a:gd name="connsiteY56" fmla="*/ 386419 h 606722"/>
              <a:gd name="connsiteX57" fmla="*/ 59182 w 468695"/>
              <a:gd name="connsiteY57" fmla="*/ 403659 h 606722"/>
              <a:gd name="connsiteX58" fmla="*/ 47880 w 468695"/>
              <a:gd name="connsiteY58" fmla="*/ 407036 h 606722"/>
              <a:gd name="connsiteX59" fmla="*/ 47702 w 468695"/>
              <a:gd name="connsiteY59" fmla="*/ 407036 h 606722"/>
              <a:gd name="connsiteX60" fmla="*/ 31148 w 468695"/>
              <a:gd name="connsiteY60" fmla="*/ 398593 h 606722"/>
              <a:gd name="connsiteX61" fmla="*/ 15841 w 468695"/>
              <a:gd name="connsiteY61" fmla="*/ 425343 h 606722"/>
              <a:gd name="connsiteX62" fmla="*/ 59182 w 468695"/>
              <a:gd name="connsiteY62" fmla="*/ 425343 h 606722"/>
              <a:gd name="connsiteX63" fmla="*/ 59182 w 468695"/>
              <a:gd name="connsiteY63" fmla="*/ 527185 h 606722"/>
              <a:gd name="connsiteX64" fmla="*/ 17621 w 468695"/>
              <a:gd name="connsiteY64" fmla="*/ 527185 h 606722"/>
              <a:gd name="connsiteX65" fmla="*/ 10412 w 468695"/>
              <a:gd name="connsiteY65" fmla="*/ 520698 h 606722"/>
              <a:gd name="connsiteX66" fmla="*/ 0 w 468695"/>
              <a:gd name="connsiteY66" fmla="*/ 425343 h 606722"/>
              <a:gd name="connsiteX67" fmla="*/ 267 w 468695"/>
              <a:gd name="connsiteY67" fmla="*/ 425343 h 606722"/>
              <a:gd name="connsiteX68" fmla="*/ 27144 w 468695"/>
              <a:gd name="connsiteY68" fmla="*/ 383042 h 606722"/>
              <a:gd name="connsiteX69" fmla="*/ 27945 w 468695"/>
              <a:gd name="connsiteY69" fmla="*/ 234543 h 606722"/>
              <a:gd name="connsiteX70" fmla="*/ 76892 w 468695"/>
              <a:gd name="connsiteY70" fmla="*/ 185933 h 606722"/>
              <a:gd name="connsiteX71" fmla="*/ 179415 w 468695"/>
              <a:gd name="connsiteY71" fmla="*/ 185933 h 606722"/>
              <a:gd name="connsiteX72" fmla="*/ 196057 w 468695"/>
              <a:gd name="connsiteY72" fmla="*/ 187977 h 606722"/>
              <a:gd name="connsiteX73" fmla="*/ 259956 w 468695"/>
              <a:gd name="connsiteY73" fmla="*/ 204506 h 606722"/>
              <a:gd name="connsiteX74" fmla="*/ 309705 w 468695"/>
              <a:gd name="connsiteY74" fmla="*/ 151718 h 606722"/>
              <a:gd name="connsiteX75" fmla="*/ 309705 w 468695"/>
              <a:gd name="connsiteY75" fmla="*/ 97065 h 606722"/>
              <a:gd name="connsiteX76" fmla="*/ 265118 w 468695"/>
              <a:gd name="connsiteY76" fmla="*/ 97065 h 606722"/>
              <a:gd name="connsiteX77" fmla="*/ 259333 w 468695"/>
              <a:gd name="connsiteY77" fmla="*/ 91199 h 606722"/>
              <a:gd name="connsiteX78" fmla="*/ 259333 w 468695"/>
              <a:gd name="connsiteY78" fmla="*/ 67116 h 606722"/>
              <a:gd name="connsiteX79" fmla="*/ 265118 w 468695"/>
              <a:gd name="connsiteY79" fmla="*/ 61251 h 606722"/>
              <a:gd name="connsiteX80" fmla="*/ 211202 w 468695"/>
              <a:gd name="connsiteY80" fmla="*/ 34930 h 606722"/>
              <a:gd name="connsiteX81" fmla="*/ 212539 w 468695"/>
              <a:gd name="connsiteY81" fmla="*/ 35908 h 606722"/>
              <a:gd name="connsiteX82" fmla="*/ 216371 w 468695"/>
              <a:gd name="connsiteY82" fmla="*/ 45333 h 606722"/>
              <a:gd name="connsiteX83" fmla="*/ 225817 w 468695"/>
              <a:gd name="connsiteY83" fmla="*/ 49156 h 606722"/>
              <a:gd name="connsiteX84" fmla="*/ 226797 w 468695"/>
              <a:gd name="connsiteY84" fmla="*/ 50489 h 606722"/>
              <a:gd name="connsiteX85" fmla="*/ 225817 w 468695"/>
              <a:gd name="connsiteY85" fmla="*/ 51823 h 606722"/>
              <a:gd name="connsiteX86" fmla="*/ 216371 w 468695"/>
              <a:gd name="connsiteY86" fmla="*/ 55646 h 606722"/>
              <a:gd name="connsiteX87" fmla="*/ 212539 w 468695"/>
              <a:gd name="connsiteY87" fmla="*/ 65160 h 606722"/>
              <a:gd name="connsiteX88" fmla="*/ 211202 w 468695"/>
              <a:gd name="connsiteY88" fmla="*/ 66049 h 606722"/>
              <a:gd name="connsiteX89" fmla="*/ 209865 w 468695"/>
              <a:gd name="connsiteY89" fmla="*/ 65160 h 606722"/>
              <a:gd name="connsiteX90" fmla="*/ 206033 w 468695"/>
              <a:gd name="connsiteY90" fmla="*/ 55646 h 606722"/>
              <a:gd name="connsiteX91" fmla="*/ 196587 w 468695"/>
              <a:gd name="connsiteY91" fmla="*/ 51823 h 606722"/>
              <a:gd name="connsiteX92" fmla="*/ 195607 w 468695"/>
              <a:gd name="connsiteY92" fmla="*/ 50489 h 606722"/>
              <a:gd name="connsiteX93" fmla="*/ 196587 w 468695"/>
              <a:gd name="connsiteY93" fmla="*/ 49156 h 606722"/>
              <a:gd name="connsiteX94" fmla="*/ 206033 w 468695"/>
              <a:gd name="connsiteY94" fmla="*/ 45333 h 606722"/>
              <a:gd name="connsiteX95" fmla="*/ 209865 w 468695"/>
              <a:gd name="connsiteY95" fmla="*/ 35908 h 606722"/>
              <a:gd name="connsiteX96" fmla="*/ 211202 w 468695"/>
              <a:gd name="connsiteY96" fmla="*/ 34930 h 606722"/>
              <a:gd name="connsiteX97" fmla="*/ 140438 w 468695"/>
              <a:gd name="connsiteY97" fmla="*/ 0 h 606722"/>
              <a:gd name="connsiteX98" fmla="*/ 433893 w 468695"/>
              <a:gd name="connsiteY98" fmla="*/ 0 h 606722"/>
              <a:gd name="connsiteX99" fmla="*/ 468695 w 468695"/>
              <a:gd name="connsiteY99" fmla="*/ 34837 h 606722"/>
              <a:gd name="connsiteX100" fmla="*/ 468695 w 468695"/>
              <a:gd name="connsiteY100" fmla="*/ 383828 h 606722"/>
              <a:gd name="connsiteX101" fmla="*/ 433893 w 468695"/>
              <a:gd name="connsiteY101" fmla="*/ 418665 h 606722"/>
              <a:gd name="connsiteX102" fmla="*/ 205413 w 468695"/>
              <a:gd name="connsiteY102" fmla="*/ 418665 h 606722"/>
              <a:gd name="connsiteX103" fmla="*/ 205413 w 468695"/>
              <a:gd name="connsiteY103" fmla="*/ 398758 h 606722"/>
              <a:gd name="connsiteX104" fmla="*/ 433893 w 468695"/>
              <a:gd name="connsiteY104" fmla="*/ 398758 h 606722"/>
              <a:gd name="connsiteX105" fmla="*/ 448847 w 468695"/>
              <a:gd name="connsiteY105" fmla="*/ 383828 h 606722"/>
              <a:gd name="connsiteX106" fmla="*/ 448847 w 468695"/>
              <a:gd name="connsiteY106" fmla="*/ 34837 h 606722"/>
              <a:gd name="connsiteX107" fmla="*/ 433893 w 468695"/>
              <a:gd name="connsiteY107" fmla="*/ 19907 h 606722"/>
              <a:gd name="connsiteX108" fmla="*/ 140438 w 468695"/>
              <a:gd name="connsiteY108" fmla="*/ 19907 h 606722"/>
              <a:gd name="connsiteX109" fmla="*/ 125484 w 468695"/>
              <a:gd name="connsiteY109" fmla="*/ 34837 h 606722"/>
              <a:gd name="connsiteX110" fmla="*/ 125484 w 468695"/>
              <a:gd name="connsiteY110" fmla="*/ 74651 h 606722"/>
              <a:gd name="connsiteX111" fmla="*/ 105636 w 468695"/>
              <a:gd name="connsiteY111" fmla="*/ 80516 h 606722"/>
              <a:gd name="connsiteX112" fmla="*/ 105636 w 468695"/>
              <a:gd name="connsiteY112" fmla="*/ 34837 h 606722"/>
              <a:gd name="connsiteX113" fmla="*/ 140438 w 468695"/>
              <a:gd name="connsiteY11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68695" h="606722">
                <a:moveTo>
                  <a:pt x="371421" y="176767"/>
                </a:moveTo>
                <a:cubicBezTo>
                  <a:pt x="377131" y="176767"/>
                  <a:pt x="381759" y="183449"/>
                  <a:pt x="381759" y="191692"/>
                </a:cubicBezTo>
                <a:cubicBezTo>
                  <a:pt x="381759" y="199935"/>
                  <a:pt x="377131" y="206617"/>
                  <a:pt x="371421" y="206617"/>
                </a:cubicBezTo>
                <a:cubicBezTo>
                  <a:pt x="365711" y="206617"/>
                  <a:pt x="361083" y="199935"/>
                  <a:pt x="361083" y="191692"/>
                </a:cubicBezTo>
                <a:cubicBezTo>
                  <a:pt x="361083" y="183449"/>
                  <a:pt x="365711" y="176767"/>
                  <a:pt x="371421" y="176767"/>
                </a:cubicBezTo>
                <a:close/>
                <a:moveTo>
                  <a:pt x="386239" y="116856"/>
                </a:moveTo>
                <a:cubicBezTo>
                  <a:pt x="393196" y="116856"/>
                  <a:pt x="398835" y="125023"/>
                  <a:pt x="398835" y="135097"/>
                </a:cubicBezTo>
                <a:cubicBezTo>
                  <a:pt x="398835" y="145171"/>
                  <a:pt x="393196" y="153338"/>
                  <a:pt x="386239" y="153338"/>
                </a:cubicBezTo>
                <a:cubicBezTo>
                  <a:pt x="379282" y="153338"/>
                  <a:pt x="373643" y="145171"/>
                  <a:pt x="373643" y="135097"/>
                </a:cubicBezTo>
                <a:cubicBezTo>
                  <a:pt x="373643" y="125023"/>
                  <a:pt x="379282" y="116856"/>
                  <a:pt x="386239" y="116856"/>
                </a:cubicBezTo>
                <a:close/>
                <a:moveTo>
                  <a:pt x="132513" y="92229"/>
                </a:moveTo>
                <a:cubicBezTo>
                  <a:pt x="156195" y="92229"/>
                  <a:pt x="175426" y="111439"/>
                  <a:pt x="175426" y="135095"/>
                </a:cubicBezTo>
                <a:cubicBezTo>
                  <a:pt x="175426" y="148169"/>
                  <a:pt x="169550" y="159908"/>
                  <a:pt x="160291" y="167734"/>
                </a:cubicBezTo>
                <a:lnTo>
                  <a:pt x="104824" y="167734"/>
                </a:lnTo>
                <a:cubicBezTo>
                  <a:pt x="95565" y="159908"/>
                  <a:pt x="89689" y="148169"/>
                  <a:pt x="89689" y="135095"/>
                </a:cubicBezTo>
                <a:cubicBezTo>
                  <a:pt x="89689" y="111439"/>
                  <a:pt x="108831" y="92229"/>
                  <a:pt x="132513" y="92229"/>
                </a:cubicBezTo>
                <a:close/>
                <a:moveTo>
                  <a:pt x="216283" y="92017"/>
                </a:moveTo>
                <a:cubicBezTo>
                  <a:pt x="216639" y="92017"/>
                  <a:pt x="216995" y="92283"/>
                  <a:pt x="217084" y="92638"/>
                </a:cubicBezTo>
                <a:lnTo>
                  <a:pt x="219664" y="98933"/>
                </a:lnTo>
                <a:lnTo>
                  <a:pt x="225981" y="101416"/>
                </a:lnTo>
                <a:cubicBezTo>
                  <a:pt x="226337" y="101593"/>
                  <a:pt x="226515" y="101859"/>
                  <a:pt x="226515" y="102213"/>
                </a:cubicBezTo>
                <a:cubicBezTo>
                  <a:pt x="226515" y="102568"/>
                  <a:pt x="226337" y="102923"/>
                  <a:pt x="225981" y="103011"/>
                </a:cubicBezTo>
                <a:lnTo>
                  <a:pt x="219664" y="105583"/>
                </a:lnTo>
                <a:lnTo>
                  <a:pt x="217084" y="111878"/>
                </a:lnTo>
                <a:cubicBezTo>
                  <a:pt x="216995" y="112233"/>
                  <a:pt x="216639" y="112410"/>
                  <a:pt x="216283" y="112410"/>
                </a:cubicBezTo>
                <a:cubicBezTo>
                  <a:pt x="215927" y="112410"/>
                  <a:pt x="215660" y="112233"/>
                  <a:pt x="215482" y="111878"/>
                </a:cubicBezTo>
                <a:lnTo>
                  <a:pt x="212991" y="105583"/>
                </a:lnTo>
                <a:lnTo>
                  <a:pt x="206674" y="103011"/>
                </a:lnTo>
                <a:cubicBezTo>
                  <a:pt x="206318" y="102923"/>
                  <a:pt x="206051" y="102568"/>
                  <a:pt x="206051" y="102213"/>
                </a:cubicBezTo>
                <a:cubicBezTo>
                  <a:pt x="206051" y="101859"/>
                  <a:pt x="206318" y="101593"/>
                  <a:pt x="206674" y="101416"/>
                </a:cubicBezTo>
                <a:lnTo>
                  <a:pt x="212991" y="98933"/>
                </a:lnTo>
                <a:lnTo>
                  <a:pt x="215482" y="92638"/>
                </a:lnTo>
                <a:cubicBezTo>
                  <a:pt x="215571" y="92283"/>
                  <a:pt x="215927" y="92017"/>
                  <a:pt x="216283" y="92017"/>
                </a:cubicBezTo>
                <a:close/>
                <a:moveTo>
                  <a:pt x="265118" y="61251"/>
                </a:moveTo>
                <a:lnTo>
                  <a:pt x="380189" y="61251"/>
                </a:lnTo>
                <a:cubicBezTo>
                  <a:pt x="383482" y="61251"/>
                  <a:pt x="386063" y="63917"/>
                  <a:pt x="386063" y="67116"/>
                </a:cubicBezTo>
                <a:lnTo>
                  <a:pt x="386063" y="91199"/>
                </a:lnTo>
                <a:cubicBezTo>
                  <a:pt x="386063" y="94399"/>
                  <a:pt x="383482" y="97065"/>
                  <a:pt x="380189" y="97065"/>
                </a:cubicBezTo>
                <a:lnTo>
                  <a:pt x="335692" y="97065"/>
                </a:lnTo>
                <a:lnTo>
                  <a:pt x="335692" y="151718"/>
                </a:lnTo>
                <a:cubicBezTo>
                  <a:pt x="336048" y="151985"/>
                  <a:pt x="336493" y="152341"/>
                  <a:pt x="336849" y="152696"/>
                </a:cubicBezTo>
                <a:cubicBezTo>
                  <a:pt x="345125" y="160428"/>
                  <a:pt x="345570" y="173491"/>
                  <a:pt x="337827" y="181845"/>
                </a:cubicBezTo>
                <a:lnTo>
                  <a:pt x="281671" y="241742"/>
                </a:lnTo>
                <a:cubicBezTo>
                  <a:pt x="276420" y="247340"/>
                  <a:pt x="268500" y="249562"/>
                  <a:pt x="261202" y="247607"/>
                </a:cubicBezTo>
                <a:cubicBezTo>
                  <a:pt x="254439" y="245741"/>
                  <a:pt x="199884" y="231166"/>
                  <a:pt x="186802" y="227612"/>
                </a:cubicBezTo>
                <a:cubicBezTo>
                  <a:pt x="186802" y="435918"/>
                  <a:pt x="187247" y="257649"/>
                  <a:pt x="187247" y="581928"/>
                </a:cubicBezTo>
                <a:cubicBezTo>
                  <a:pt x="187247" y="595613"/>
                  <a:pt x="176122" y="606722"/>
                  <a:pt x="162417" y="606722"/>
                </a:cubicBezTo>
                <a:cubicBezTo>
                  <a:pt x="148712" y="606722"/>
                  <a:pt x="137676" y="595613"/>
                  <a:pt x="137676" y="581928"/>
                </a:cubicBezTo>
                <a:lnTo>
                  <a:pt x="137676" y="383841"/>
                </a:lnTo>
                <a:lnTo>
                  <a:pt x="126908" y="383841"/>
                </a:lnTo>
                <a:lnTo>
                  <a:pt x="126908" y="581928"/>
                </a:lnTo>
                <a:cubicBezTo>
                  <a:pt x="126908" y="595613"/>
                  <a:pt x="115783" y="606722"/>
                  <a:pt x="102078" y="606722"/>
                </a:cubicBezTo>
                <a:cubicBezTo>
                  <a:pt x="88373" y="606722"/>
                  <a:pt x="77248" y="595613"/>
                  <a:pt x="77248" y="581928"/>
                </a:cubicBezTo>
                <a:lnTo>
                  <a:pt x="77248" y="234721"/>
                </a:lnTo>
                <a:cubicBezTo>
                  <a:pt x="77248" y="232588"/>
                  <a:pt x="75468" y="230811"/>
                  <a:pt x="73332" y="230811"/>
                </a:cubicBezTo>
                <a:cubicBezTo>
                  <a:pt x="71107" y="230722"/>
                  <a:pt x="69328" y="232499"/>
                  <a:pt x="69328" y="234721"/>
                </a:cubicBezTo>
                <a:lnTo>
                  <a:pt x="68527" y="386419"/>
                </a:lnTo>
                <a:cubicBezTo>
                  <a:pt x="68527" y="393617"/>
                  <a:pt x="64789" y="399926"/>
                  <a:pt x="59182" y="403659"/>
                </a:cubicBezTo>
                <a:cubicBezTo>
                  <a:pt x="55889" y="405792"/>
                  <a:pt x="52062" y="407036"/>
                  <a:pt x="47880" y="407036"/>
                </a:cubicBezTo>
                <a:cubicBezTo>
                  <a:pt x="47791" y="407036"/>
                  <a:pt x="47791" y="407036"/>
                  <a:pt x="47702" y="407036"/>
                </a:cubicBezTo>
                <a:cubicBezTo>
                  <a:pt x="40938" y="406947"/>
                  <a:pt x="34886" y="403659"/>
                  <a:pt x="31148" y="398593"/>
                </a:cubicBezTo>
                <a:cubicBezTo>
                  <a:pt x="22249" y="404192"/>
                  <a:pt x="16197" y="414056"/>
                  <a:pt x="15841" y="425343"/>
                </a:cubicBezTo>
                <a:lnTo>
                  <a:pt x="59182" y="425343"/>
                </a:lnTo>
                <a:lnTo>
                  <a:pt x="59182" y="527185"/>
                </a:lnTo>
                <a:lnTo>
                  <a:pt x="17621" y="527185"/>
                </a:lnTo>
                <a:cubicBezTo>
                  <a:pt x="13883" y="527185"/>
                  <a:pt x="10768" y="524341"/>
                  <a:pt x="10412" y="520698"/>
                </a:cubicBezTo>
                <a:lnTo>
                  <a:pt x="0" y="425343"/>
                </a:lnTo>
                <a:lnTo>
                  <a:pt x="267" y="425343"/>
                </a:lnTo>
                <a:cubicBezTo>
                  <a:pt x="712" y="406769"/>
                  <a:pt x="11569" y="390862"/>
                  <a:pt x="27144" y="383042"/>
                </a:cubicBezTo>
                <a:lnTo>
                  <a:pt x="27945" y="234543"/>
                </a:lnTo>
                <a:cubicBezTo>
                  <a:pt x="28034" y="207528"/>
                  <a:pt x="50282" y="185933"/>
                  <a:pt x="76892" y="185933"/>
                </a:cubicBezTo>
                <a:lnTo>
                  <a:pt x="179415" y="185933"/>
                </a:lnTo>
                <a:cubicBezTo>
                  <a:pt x="185022" y="185933"/>
                  <a:pt x="190629" y="186555"/>
                  <a:pt x="196057" y="187977"/>
                </a:cubicBezTo>
                <a:cubicBezTo>
                  <a:pt x="210119" y="191531"/>
                  <a:pt x="239487" y="198996"/>
                  <a:pt x="259956" y="204506"/>
                </a:cubicBezTo>
                <a:cubicBezTo>
                  <a:pt x="311841" y="149052"/>
                  <a:pt x="307925" y="153140"/>
                  <a:pt x="309705" y="151718"/>
                </a:cubicBezTo>
                <a:lnTo>
                  <a:pt x="309705" y="97065"/>
                </a:lnTo>
                <a:lnTo>
                  <a:pt x="265118" y="97065"/>
                </a:lnTo>
                <a:cubicBezTo>
                  <a:pt x="261914" y="97065"/>
                  <a:pt x="259333" y="94399"/>
                  <a:pt x="259333" y="91199"/>
                </a:cubicBezTo>
                <a:lnTo>
                  <a:pt x="259333" y="67116"/>
                </a:lnTo>
                <a:cubicBezTo>
                  <a:pt x="259333" y="63917"/>
                  <a:pt x="261914" y="61251"/>
                  <a:pt x="265118" y="61251"/>
                </a:cubicBezTo>
                <a:close/>
                <a:moveTo>
                  <a:pt x="211202" y="34930"/>
                </a:moveTo>
                <a:cubicBezTo>
                  <a:pt x="211826" y="34930"/>
                  <a:pt x="212361" y="35375"/>
                  <a:pt x="212539" y="35908"/>
                </a:cubicBezTo>
                <a:lnTo>
                  <a:pt x="216371" y="45333"/>
                </a:lnTo>
                <a:lnTo>
                  <a:pt x="225817" y="49156"/>
                </a:lnTo>
                <a:cubicBezTo>
                  <a:pt x="226441" y="49423"/>
                  <a:pt x="226797" y="49956"/>
                  <a:pt x="226797" y="50489"/>
                </a:cubicBezTo>
                <a:cubicBezTo>
                  <a:pt x="226797" y="51112"/>
                  <a:pt x="226441" y="51645"/>
                  <a:pt x="225817" y="51823"/>
                </a:cubicBezTo>
                <a:lnTo>
                  <a:pt x="216371" y="55646"/>
                </a:lnTo>
                <a:lnTo>
                  <a:pt x="212539" y="65160"/>
                </a:lnTo>
                <a:cubicBezTo>
                  <a:pt x="212361" y="65693"/>
                  <a:pt x="211826" y="66049"/>
                  <a:pt x="211202" y="66049"/>
                </a:cubicBezTo>
                <a:cubicBezTo>
                  <a:pt x="210578" y="66049"/>
                  <a:pt x="210044" y="65693"/>
                  <a:pt x="209865" y="65160"/>
                </a:cubicBezTo>
                <a:lnTo>
                  <a:pt x="206033" y="55646"/>
                </a:lnTo>
                <a:lnTo>
                  <a:pt x="196587" y="51823"/>
                </a:lnTo>
                <a:cubicBezTo>
                  <a:pt x="195963" y="51645"/>
                  <a:pt x="195607" y="51112"/>
                  <a:pt x="195607" y="50489"/>
                </a:cubicBezTo>
                <a:cubicBezTo>
                  <a:pt x="195607" y="49956"/>
                  <a:pt x="195963" y="49423"/>
                  <a:pt x="196587" y="49156"/>
                </a:cubicBezTo>
                <a:lnTo>
                  <a:pt x="206033" y="45333"/>
                </a:lnTo>
                <a:lnTo>
                  <a:pt x="209865" y="35908"/>
                </a:lnTo>
                <a:cubicBezTo>
                  <a:pt x="210044" y="35375"/>
                  <a:pt x="210578" y="34930"/>
                  <a:pt x="211202" y="34930"/>
                </a:cubicBezTo>
                <a:close/>
                <a:moveTo>
                  <a:pt x="140438" y="0"/>
                </a:moveTo>
                <a:lnTo>
                  <a:pt x="433893" y="0"/>
                </a:lnTo>
                <a:cubicBezTo>
                  <a:pt x="453119" y="0"/>
                  <a:pt x="468695" y="15641"/>
                  <a:pt x="468695" y="34837"/>
                </a:cubicBezTo>
                <a:lnTo>
                  <a:pt x="468695" y="383828"/>
                </a:lnTo>
                <a:cubicBezTo>
                  <a:pt x="468695" y="403024"/>
                  <a:pt x="453119" y="418665"/>
                  <a:pt x="433893" y="418665"/>
                </a:cubicBezTo>
                <a:lnTo>
                  <a:pt x="205413" y="418665"/>
                </a:lnTo>
                <a:lnTo>
                  <a:pt x="205413" y="398758"/>
                </a:lnTo>
                <a:lnTo>
                  <a:pt x="433893" y="398758"/>
                </a:lnTo>
                <a:cubicBezTo>
                  <a:pt x="442082" y="398758"/>
                  <a:pt x="448847" y="392093"/>
                  <a:pt x="448847" y="383828"/>
                </a:cubicBezTo>
                <a:lnTo>
                  <a:pt x="448847" y="34837"/>
                </a:lnTo>
                <a:cubicBezTo>
                  <a:pt x="448847" y="26572"/>
                  <a:pt x="442082" y="19907"/>
                  <a:pt x="433893" y="19907"/>
                </a:cubicBezTo>
                <a:lnTo>
                  <a:pt x="140438" y="19907"/>
                </a:lnTo>
                <a:cubicBezTo>
                  <a:pt x="132249" y="19907"/>
                  <a:pt x="125484" y="26572"/>
                  <a:pt x="125484" y="34837"/>
                </a:cubicBezTo>
                <a:lnTo>
                  <a:pt x="125484" y="74651"/>
                </a:lnTo>
                <a:cubicBezTo>
                  <a:pt x="118453" y="75450"/>
                  <a:pt x="111688" y="77494"/>
                  <a:pt x="105636" y="80516"/>
                </a:cubicBezTo>
                <a:lnTo>
                  <a:pt x="105636" y="34837"/>
                </a:lnTo>
                <a:cubicBezTo>
                  <a:pt x="105636" y="15641"/>
                  <a:pt x="121212" y="0"/>
                  <a:pt x="140438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5EBA76">
                  <a:alpha val="0"/>
                </a:srgbClr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complex_201398">
            <a:extLst>
              <a:ext uri="{FF2B5EF4-FFF2-40B4-BE49-F238E27FC236}">
                <a16:creationId xmlns="" xmlns:a16="http://schemas.microsoft.com/office/drawing/2014/main" id="{FCE090ED-D84A-4AC7-9987-0FCCB829F4E9}"/>
              </a:ext>
            </a:extLst>
          </p:cNvPr>
          <p:cNvSpPr>
            <a:spLocks noChangeAspect="1"/>
          </p:cNvSpPr>
          <p:nvPr/>
        </p:nvSpPr>
        <p:spPr bwMode="auto">
          <a:xfrm>
            <a:off x="10988838" y="5927674"/>
            <a:ext cx="915804" cy="686567"/>
          </a:xfrm>
          <a:custGeom>
            <a:avLst/>
            <a:gdLst>
              <a:gd name="connsiteX0" fmla="*/ 127473 w 576405"/>
              <a:gd name="connsiteY0" fmla="*/ 301859 h 432124"/>
              <a:gd name="connsiteX1" fmla="*/ 126793 w 576405"/>
              <a:gd name="connsiteY1" fmla="*/ 325606 h 432124"/>
              <a:gd name="connsiteX2" fmla="*/ 208323 w 576405"/>
              <a:gd name="connsiteY2" fmla="*/ 404307 h 432124"/>
              <a:gd name="connsiteX3" fmla="*/ 244333 w 576405"/>
              <a:gd name="connsiteY3" fmla="*/ 407021 h 432124"/>
              <a:gd name="connsiteX4" fmla="*/ 193376 w 576405"/>
              <a:gd name="connsiteY4" fmla="*/ 82716 h 432124"/>
              <a:gd name="connsiteX5" fmla="*/ 88066 w 576405"/>
              <a:gd name="connsiteY5" fmla="*/ 191270 h 432124"/>
              <a:gd name="connsiteX6" fmla="*/ 85349 w 576405"/>
              <a:gd name="connsiteY6" fmla="*/ 202804 h 432124"/>
              <a:gd name="connsiteX7" fmla="*/ 101655 w 576405"/>
              <a:gd name="connsiteY7" fmla="*/ 247582 h 432124"/>
              <a:gd name="connsiteX8" fmla="*/ 110487 w 576405"/>
              <a:gd name="connsiteY8" fmla="*/ 261152 h 432124"/>
              <a:gd name="connsiteX9" fmla="*/ 268792 w 576405"/>
              <a:gd name="connsiteY9" fmla="*/ 405664 h 432124"/>
              <a:gd name="connsiteX10" fmla="*/ 299366 w 576405"/>
              <a:gd name="connsiteY10" fmla="*/ 413127 h 432124"/>
              <a:gd name="connsiteX11" fmla="*/ 318389 w 576405"/>
              <a:gd name="connsiteY11" fmla="*/ 407021 h 432124"/>
              <a:gd name="connsiteX12" fmla="*/ 226668 w 576405"/>
              <a:gd name="connsiteY12" fmla="*/ 325606 h 432124"/>
              <a:gd name="connsiteX13" fmla="*/ 225988 w 576405"/>
              <a:gd name="connsiteY13" fmla="*/ 312715 h 432124"/>
              <a:gd name="connsiteX14" fmla="*/ 238897 w 576405"/>
              <a:gd name="connsiteY14" fmla="*/ 312036 h 432124"/>
              <a:gd name="connsiteX15" fmla="*/ 334016 w 576405"/>
              <a:gd name="connsiteY15" fmla="*/ 396166 h 432124"/>
              <a:gd name="connsiteX16" fmla="*/ 335375 w 576405"/>
              <a:gd name="connsiteY16" fmla="*/ 398879 h 432124"/>
              <a:gd name="connsiteX17" fmla="*/ 357796 w 576405"/>
              <a:gd name="connsiteY17" fmla="*/ 383275 h 432124"/>
              <a:gd name="connsiteX18" fmla="*/ 258600 w 576405"/>
              <a:gd name="connsiteY18" fmla="*/ 293718 h 432124"/>
              <a:gd name="connsiteX19" fmla="*/ 257921 w 576405"/>
              <a:gd name="connsiteY19" fmla="*/ 280827 h 432124"/>
              <a:gd name="connsiteX20" fmla="*/ 270151 w 576405"/>
              <a:gd name="connsiteY20" fmla="*/ 280149 h 432124"/>
              <a:gd name="connsiteX21" fmla="*/ 370705 w 576405"/>
              <a:gd name="connsiteY21" fmla="*/ 370384 h 432124"/>
              <a:gd name="connsiteX22" fmla="*/ 387011 w 576405"/>
              <a:gd name="connsiteY22" fmla="*/ 347995 h 432124"/>
              <a:gd name="connsiteX23" fmla="*/ 384972 w 576405"/>
              <a:gd name="connsiteY23" fmla="*/ 346638 h 432124"/>
              <a:gd name="connsiteX24" fmla="*/ 289854 w 576405"/>
              <a:gd name="connsiteY24" fmla="*/ 262509 h 432124"/>
              <a:gd name="connsiteX25" fmla="*/ 289174 w 576405"/>
              <a:gd name="connsiteY25" fmla="*/ 249618 h 432124"/>
              <a:gd name="connsiteX26" fmla="*/ 302083 w 576405"/>
              <a:gd name="connsiteY26" fmla="*/ 248939 h 432124"/>
              <a:gd name="connsiteX27" fmla="*/ 395164 w 576405"/>
              <a:gd name="connsiteY27" fmla="*/ 331033 h 432124"/>
              <a:gd name="connsiteX28" fmla="*/ 403317 w 576405"/>
              <a:gd name="connsiteY28" fmla="*/ 306609 h 432124"/>
              <a:gd name="connsiteX29" fmla="*/ 393805 w 576405"/>
              <a:gd name="connsiteY29" fmla="*/ 272686 h 432124"/>
              <a:gd name="connsiteX30" fmla="*/ 325183 w 576405"/>
              <a:gd name="connsiteY30" fmla="*/ 210946 h 432124"/>
              <a:gd name="connsiteX31" fmla="*/ 321786 w 576405"/>
              <a:gd name="connsiteY31" fmla="*/ 209589 h 432124"/>
              <a:gd name="connsiteX32" fmla="*/ 273548 w 576405"/>
              <a:gd name="connsiteY32" fmla="*/ 165489 h 432124"/>
              <a:gd name="connsiteX33" fmla="*/ 273548 w 576405"/>
              <a:gd name="connsiteY33" fmla="*/ 152598 h 432124"/>
              <a:gd name="connsiteX34" fmla="*/ 285777 w 576405"/>
              <a:gd name="connsiteY34" fmla="*/ 151919 h 432124"/>
              <a:gd name="connsiteX35" fmla="*/ 329260 w 576405"/>
              <a:gd name="connsiteY35" fmla="*/ 190592 h 432124"/>
              <a:gd name="connsiteX36" fmla="*/ 336734 w 576405"/>
              <a:gd name="connsiteY36" fmla="*/ 185843 h 432124"/>
              <a:gd name="connsiteX37" fmla="*/ 348963 w 576405"/>
              <a:gd name="connsiteY37" fmla="*/ 164810 h 432124"/>
              <a:gd name="connsiteX38" fmla="*/ 340810 w 576405"/>
              <a:gd name="connsiteY38" fmla="*/ 142421 h 432124"/>
              <a:gd name="connsiteX39" fmla="*/ 309557 w 576405"/>
              <a:gd name="connsiteY39" fmla="*/ 112569 h 432124"/>
              <a:gd name="connsiteX40" fmla="*/ 293930 w 576405"/>
              <a:gd name="connsiteY40" fmla="*/ 103749 h 432124"/>
              <a:gd name="connsiteX41" fmla="*/ 382934 w 576405"/>
              <a:gd name="connsiteY41" fmla="*/ 82038 h 432124"/>
              <a:gd name="connsiteX42" fmla="*/ 314313 w 576405"/>
              <a:gd name="connsiteY42" fmla="*/ 92893 h 432124"/>
              <a:gd name="connsiteX43" fmla="*/ 322466 w 576405"/>
              <a:gd name="connsiteY43" fmla="*/ 99678 h 432124"/>
              <a:gd name="connsiteX44" fmla="*/ 353719 w 576405"/>
              <a:gd name="connsiteY44" fmla="*/ 129530 h 432124"/>
              <a:gd name="connsiteX45" fmla="*/ 367307 w 576405"/>
              <a:gd name="connsiteY45" fmla="*/ 166846 h 432124"/>
              <a:gd name="connsiteX46" fmla="*/ 346925 w 576405"/>
              <a:gd name="connsiteY46" fmla="*/ 200769 h 432124"/>
              <a:gd name="connsiteX47" fmla="*/ 342848 w 576405"/>
              <a:gd name="connsiteY47" fmla="*/ 203483 h 432124"/>
              <a:gd name="connsiteX48" fmla="*/ 406034 w 576405"/>
              <a:gd name="connsiteY48" fmla="*/ 259116 h 432124"/>
              <a:gd name="connsiteX49" fmla="*/ 421661 w 576405"/>
              <a:gd name="connsiteY49" fmla="*/ 288290 h 432124"/>
              <a:gd name="connsiteX50" fmla="*/ 456991 w 576405"/>
              <a:gd name="connsiteY50" fmla="*/ 244869 h 432124"/>
              <a:gd name="connsiteX51" fmla="*/ 458350 w 576405"/>
              <a:gd name="connsiteY51" fmla="*/ 242833 h 432124"/>
              <a:gd name="connsiteX52" fmla="*/ 486206 w 576405"/>
              <a:gd name="connsiteY52" fmla="*/ 202804 h 432124"/>
              <a:gd name="connsiteX53" fmla="*/ 485526 w 576405"/>
              <a:gd name="connsiteY53" fmla="*/ 187878 h 432124"/>
              <a:gd name="connsiteX54" fmla="*/ 192697 w 576405"/>
              <a:gd name="connsiteY54" fmla="*/ 63719 h 432124"/>
              <a:gd name="connsiteX55" fmla="*/ 275586 w 576405"/>
              <a:gd name="connsiteY55" fmla="*/ 81359 h 432124"/>
              <a:gd name="connsiteX56" fmla="*/ 278983 w 576405"/>
              <a:gd name="connsiteY56" fmla="*/ 80003 h 432124"/>
              <a:gd name="connsiteX57" fmla="*/ 384293 w 576405"/>
              <a:gd name="connsiteY57" fmla="*/ 63719 h 432124"/>
              <a:gd name="connsiteX58" fmla="*/ 392446 w 576405"/>
              <a:gd name="connsiteY58" fmla="*/ 66433 h 432124"/>
              <a:gd name="connsiteX59" fmla="*/ 498435 w 576405"/>
              <a:gd name="connsiteY59" fmla="*/ 175666 h 432124"/>
              <a:gd name="connsiteX60" fmla="*/ 501153 w 576405"/>
              <a:gd name="connsiteY60" fmla="*/ 212981 h 432124"/>
              <a:gd name="connsiteX61" fmla="*/ 473297 w 576405"/>
              <a:gd name="connsiteY61" fmla="*/ 253010 h 432124"/>
              <a:gd name="connsiteX62" fmla="*/ 471259 w 576405"/>
              <a:gd name="connsiteY62" fmla="*/ 256402 h 432124"/>
              <a:gd name="connsiteX63" fmla="*/ 425058 w 576405"/>
              <a:gd name="connsiteY63" fmla="*/ 314072 h 432124"/>
              <a:gd name="connsiteX64" fmla="*/ 419623 w 576405"/>
              <a:gd name="connsiteY64" fmla="*/ 316786 h 432124"/>
              <a:gd name="connsiteX65" fmla="*/ 304121 w 576405"/>
              <a:gd name="connsiteY65" fmla="*/ 430089 h 432124"/>
              <a:gd name="connsiteX66" fmla="*/ 290533 w 576405"/>
              <a:gd name="connsiteY66" fmla="*/ 432124 h 432124"/>
              <a:gd name="connsiteX67" fmla="*/ 262677 w 576405"/>
              <a:gd name="connsiteY67" fmla="*/ 423304 h 432124"/>
              <a:gd name="connsiteX68" fmla="*/ 234141 w 576405"/>
              <a:gd name="connsiteY68" fmla="*/ 426018 h 432124"/>
              <a:gd name="connsiteX69" fmla="*/ 203567 w 576405"/>
              <a:gd name="connsiteY69" fmla="*/ 421947 h 432124"/>
              <a:gd name="connsiteX70" fmla="*/ 109128 w 576405"/>
              <a:gd name="connsiteY70" fmla="*/ 329676 h 432124"/>
              <a:gd name="connsiteX71" fmla="*/ 113205 w 576405"/>
              <a:gd name="connsiteY71" fmla="*/ 288290 h 432124"/>
              <a:gd name="connsiteX72" fmla="*/ 98258 w 576405"/>
              <a:gd name="connsiteY72" fmla="*/ 274721 h 432124"/>
              <a:gd name="connsiteX73" fmla="*/ 83990 w 576405"/>
              <a:gd name="connsiteY73" fmla="*/ 253689 h 432124"/>
              <a:gd name="connsiteX74" fmla="*/ 68363 w 576405"/>
              <a:gd name="connsiteY74" fmla="*/ 208910 h 432124"/>
              <a:gd name="connsiteX75" fmla="*/ 75157 w 576405"/>
              <a:gd name="connsiteY75" fmla="*/ 178379 h 432124"/>
              <a:gd name="connsiteX76" fmla="*/ 183864 w 576405"/>
              <a:gd name="connsiteY76" fmla="*/ 66433 h 432124"/>
              <a:gd name="connsiteX77" fmla="*/ 192697 w 576405"/>
              <a:gd name="connsiteY77" fmla="*/ 63719 h 432124"/>
              <a:gd name="connsiteX78" fmla="*/ 451604 w 576405"/>
              <a:gd name="connsiteY78" fmla="*/ 22392 h 432124"/>
              <a:gd name="connsiteX79" fmla="*/ 421040 w 576405"/>
              <a:gd name="connsiteY79" fmla="*/ 52927 h 432124"/>
              <a:gd name="connsiteX80" fmla="*/ 523598 w 576405"/>
              <a:gd name="connsiteY80" fmla="*/ 155387 h 432124"/>
              <a:gd name="connsiteX81" fmla="*/ 554162 w 576405"/>
              <a:gd name="connsiteY81" fmla="*/ 124852 h 432124"/>
              <a:gd name="connsiteX82" fmla="*/ 125386 w 576405"/>
              <a:gd name="connsiteY82" fmla="*/ 22392 h 432124"/>
              <a:gd name="connsiteX83" fmla="*/ 22086 w 576405"/>
              <a:gd name="connsiteY83" fmla="*/ 124852 h 432124"/>
              <a:gd name="connsiteX84" fmla="*/ 52669 w 576405"/>
              <a:gd name="connsiteY84" fmla="*/ 155387 h 432124"/>
              <a:gd name="connsiteX85" fmla="*/ 155968 w 576405"/>
              <a:gd name="connsiteY85" fmla="*/ 52927 h 432124"/>
              <a:gd name="connsiteX86" fmla="*/ 451604 w 576405"/>
              <a:gd name="connsiteY86" fmla="*/ 0 h 432124"/>
              <a:gd name="connsiteX87" fmla="*/ 457717 w 576405"/>
              <a:gd name="connsiteY87" fmla="*/ 2714 h 432124"/>
              <a:gd name="connsiteX88" fmla="*/ 573858 w 576405"/>
              <a:gd name="connsiteY88" fmla="*/ 118746 h 432124"/>
              <a:gd name="connsiteX89" fmla="*/ 573858 w 576405"/>
              <a:gd name="connsiteY89" fmla="*/ 130959 h 432124"/>
              <a:gd name="connsiteX90" fmla="*/ 530390 w 576405"/>
              <a:gd name="connsiteY90" fmla="*/ 175065 h 432124"/>
              <a:gd name="connsiteX91" fmla="*/ 523598 w 576405"/>
              <a:gd name="connsiteY91" fmla="*/ 177779 h 432124"/>
              <a:gd name="connsiteX92" fmla="*/ 517485 w 576405"/>
              <a:gd name="connsiteY92" fmla="*/ 175065 h 432124"/>
              <a:gd name="connsiteX93" fmla="*/ 401344 w 576405"/>
              <a:gd name="connsiteY93" fmla="*/ 59033 h 432124"/>
              <a:gd name="connsiteX94" fmla="*/ 401344 w 576405"/>
              <a:gd name="connsiteY94" fmla="*/ 46820 h 432124"/>
              <a:gd name="connsiteX95" fmla="*/ 444812 w 576405"/>
              <a:gd name="connsiteY95" fmla="*/ 2714 h 432124"/>
              <a:gd name="connsiteX96" fmla="*/ 451604 w 576405"/>
              <a:gd name="connsiteY96" fmla="*/ 0 h 432124"/>
              <a:gd name="connsiteX97" fmla="*/ 125386 w 576405"/>
              <a:gd name="connsiteY97" fmla="*/ 0 h 432124"/>
              <a:gd name="connsiteX98" fmla="*/ 131502 w 576405"/>
              <a:gd name="connsiteY98" fmla="*/ 2714 h 432124"/>
              <a:gd name="connsiteX99" fmla="*/ 174997 w 576405"/>
              <a:gd name="connsiteY99" fmla="*/ 46820 h 432124"/>
              <a:gd name="connsiteX100" fmla="*/ 174997 w 576405"/>
              <a:gd name="connsiteY100" fmla="*/ 59033 h 432124"/>
              <a:gd name="connsiteX101" fmla="*/ 59465 w 576405"/>
              <a:gd name="connsiteY101" fmla="*/ 175065 h 432124"/>
              <a:gd name="connsiteX102" fmla="*/ 52669 w 576405"/>
              <a:gd name="connsiteY102" fmla="*/ 177779 h 432124"/>
              <a:gd name="connsiteX103" fmla="*/ 46552 w 576405"/>
              <a:gd name="connsiteY103" fmla="*/ 175065 h 432124"/>
              <a:gd name="connsiteX104" fmla="*/ 3058 w 576405"/>
              <a:gd name="connsiteY104" fmla="*/ 130959 h 432124"/>
              <a:gd name="connsiteX105" fmla="*/ 3058 w 576405"/>
              <a:gd name="connsiteY105" fmla="*/ 118746 h 432124"/>
              <a:gd name="connsiteX106" fmla="*/ 118590 w 576405"/>
              <a:gd name="connsiteY106" fmla="*/ 2714 h 432124"/>
              <a:gd name="connsiteX107" fmla="*/ 125386 w 576405"/>
              <a:gd name="connsiteY107" fmla="*/ 0 h 43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76405" h="432124">
                <a:moveTo>
                  <a:pt x="127473" y="301859"/>
                </a:moveTo>
                <a:cubicBezTo>
                  <a:pt x="126114" y="307287"/>
                  <a:pt x="124755" y="316786"/>
                  <a:pt x="126793" y="325606"/>
                </a:cubicBezTo>
                <a:cubicBezTo>
                  <a:pt x="136984" y="366992"/>
                  <a:pt x="162123" y="391416"/>
                  <a:pt x="208323" y="404307"/>
                </a:cubicBezTo>
                <a:cubicBezTo>
                  <a:pt x="220553" y="407699"/>
                  <a:pt x="233462" y="408378"/>
                  <a:pt x="244333" y="407021"/>
                </a:cubicBezTo>
                <a:close/>
                <a:moveTo>
                  <a:pt x="193376" y="82716"/>
                </a:moveTo>
                <a:lnTo>
                  <a:pt x="88066" y="191270"/>
                </a:lnTo>
                <a:cubicBezTo>
                  <a:pt x="85349" y="193984"/>
                  <a:pt x="83990" y="198733"/>
                  <a:pt x="85349" y="202804"/>
                </a:cubicBezTo>
                <a:lnTo>
                  <a:pt x="101655" y="247582"/>
                </a:lnTo>
                <a:cubicBezTo>
                  <a:pt x="103013" y="253010"/>
                  <a:pt x="106411" y="257081"/>
                  <a:pt x="110487" y="261152"/>
                </a:cubicBezTo>
                <a:lnTo>
                  <a:pt x="268792" y="405664"/>
                </a:lnTo>
                <a:cubicBezTo>
                  <a:pt x="276945" y="413127"/>
                  <a:pt x="288495" y="415841"/>
                  <a:pt x="299366" y="413127"/>
                </a:cubicBezTo>
                <a:cubicBezTo>
                  <a:pt x="306160" y="411092"/>
                  <a:pt x="312274" y="409056"/>
                  <a:pt x="318389" y="407021"/>
                </a:cubicBezTo>
                <a:lnTo>
                  <a:pt x="226668" y="325606"/>
                </a:lnTo>
                <a:cubicBezTo>
                  <a:pt x="222591" y="322213"/>
                  <a:pt x="222591" y="316786"/>
                  <a:pt x="225988" y="312715"/>
                </a:cubicBezTo>
                <a:cubicBezTo>
                  <a:pt x="229385" y="308644"/>
                  <a:pt x="234821" y="308644"/>
                  <a:pt x="238897" y="312036"/>
                </a:cubicBezTo>
                <a:lnTo>
                  <a:pt x="334016" y="396166"/>
                </a:lnTo>
                <a:cubicBezTo>
                  <a:pt x="334695" y="396844"/>
                  <a:pt x="335375" y="398201"/>
                  <a:pt x="335375" y="398879"/>
                </a:cubicBezTo>
                <a:cubicBezTo>
                  <a:pt x="343528" y="394130"/>
                  <a:pt x="351001" y="389381"/>
                  <a:pt x="357796" y="383275"/>
                </a:cubicBezTo>
                <a:lnTo>
                  <a:pt x="258600" y="293718"/>
                </a:lnTo>
                <a:cubicBezTo>
                  <a:pt x="254524" y="290326"/>
                  <a:pt x="254524" y="284898"/>
                  <a:pt x="257921" y="280827"/>
                </a:cubicBezTo>
                <a:cubicBezTo>
                  <a:pt x="261318" y="277435"/>
                  <a:pt x="266753" y="276756"/>
                  <a:pt x="270151" y="280149"/>
                </a:cubicBezTo>
                <a:lnTo>
                  <a:pt x="370705" y="370384"/>
                </a:lnTo>
                <a:cubicBezTo>
                  <a:pt x="376819" y="363599"/>
                  <a:pt x="382255" y="356136"/>
                  <a:pt x="387011" y="347995"/>
                </a:cubicBezTo>
                <a:cubicBezTo>
                  <a:pt x="386331" y="347316"/>
                  <a:pt x="385652" y="347316"/>
                  <a:pt x="384972" y="346638"/>
                </a:cubicBezTo>
                <a:lnTo>
                  <a:pt x="289854" y="262509"/>
                </a:lnTo>
                <a:cubicBezTo>
                  <a:pt x="286457" y="259116"/>
                  <a:pt x="285777" y="253010"/>
                  <a:pt x="289174" y="249618"/>
                </a:cubicBezTo>
                <a:cubicBezTo>
                  <a:pt x="292571" y="245547"/>
                  <a:pt x="298007" y="245547"/>
                  <a:pt x="302083" y="248939"/>
                </a:cubicBezTo>
                <a:lnTo>
                  <a:pt x="395164" y="331033"/>
                </a:lnTo>
                <a:cubicBezTo>
                  <a:pt x="398561" y="323570"/>
                  <a:pt x="401278" y="315429"/>
                  <a:pt x="403317" y="306609"/>
                </a:cubicBezTo>
                <a:cubicBezTo>
                  <a:pt x="406714" y="294396"/>
                  <a:pt x="403317" y="281506"/>
                  <a:pt x="393805" y="272686"/>
                </a:cubicBezTo>
                <a:cubicBezTo>
                  <a:pt x="376140" y="257081"/>
                  <a:pt x="348963" y="232656"/>
                  <a:pt x="325183" y="210946"/>
                </a:cubicBezTo>
                <a:cubicBezTo>
                  <a:pt x="323825" y="210946"/>
                  <a:pt x="322466" y="210267"/>
                  <a:pt x="321786" y="209589"/>
                </a:cubicBezTo>
                <a:lnTo>
                  <a:pt x="273548" y="165489"/>
                </a:lnTo>
                <a:cubicBezTo>
                  <a:pt x="270151" y="162096"/>
                  <a:pt x="270151" y="156669"/>
                  <a:pt x="273548" y="152598"/>
                </a:cubicBezTo>
                <a:cubicBezTo>
                  <a:pt x="276265" y="149206"/>
                  <a:pt x="282380" y="148527"/>
                  <a:pt x="285777" y="151919"/>
                </a:cubicBezTo>
                <a:cubicBezTo>
                  <a:pt x="285777" y="151919"/>
                  <a:pt x="305480" y="169559"/>
                  <a:pt x="329260" y="190592"/>
                </a:cubicBezTo>
                <a:lnTo>
                  <a:pt x="336734" y="185843"/>
                </a:lnTo>
                <a:cubicBezTo>
                  <a:pt x="344207" y="181093"/>
                  <a:pt x="348284" y="173630"/>
                  <a:pt x="348963" y="164810"/>
                </a:cubicBezTo>
                <a:cubicBezTo>
                  <a:pt x="350322" y="156669"/>
                  <a:pt x="346925" y="148527"/>
                  <a:pt x="340810" y="142421"/>
                </a:cubicBezTo>
                <a:lnTo>
                  <a:pt x="309557" y="112569"/>
                </a:lnTo>
                <a:cubicBezTo>
                  <a:pt x="305480" y="108498"/>
                  <a:pt x="300045" y="105106"/>
                  <a:pt x="293930" y="103749"/>
                </a:cubicBezTo>
                <a:close/>
                <a:moveTo>
                  <a:pt x="382934" y="82038"/>
                </a:moveTo>
                <a:lnTo>
                  <a:pt x="314313" y="92893"/>
                </a:lnTo>
                <a:cubicBezTo>
                  <a:pt x="317030" y="94929"/>
                  <a:pt x="319748" y="96964"/>
                  <a:pt x="322466" y="99678"/>
                </a:cubicBezTo>
                <a:lnTo>
                  <a:pt x="353719" y="129530"/>
                </a:lnTo>
                <a:cubicBezTo>
                  <a:pt x="363910" y="139707"/>
                  <a:pt x="368666" y="152598"/>
                  <a:pt x="367307" y="166846"/>
                </a:cubicBezTo>
                <a:cubicBezTo>
                  <a:pt x="365949" y="180415"/>
                  <a:pt x="358475" y="193306"/>
                  <a:pt x="346925" y="200769"/>
                </a:cubicBezTo>
                <a:lnTo>
                  <a:pt x="342848" y="203483"/>
                </a:lnTo>
                <a:cubicBezTo>
                  <a:pt x="365949" y="223158"/>
                  <a:pt x="389728" y="244869"/>
                  <a:pt x="406034" y="259116"/>
                </a:cubicBezTo>
                <a:cubicBezTo>
                  <a:pt x="414187" y="267258"/>
                  <a:pt x="420302" y="277435"/>
                  <a:pt x="421661" y="288290"/>
                </a:cubicBezTo>
                <a:lnTo>
                  <a:pt x="456991" y="244869"/>
                </a:lnTo>
                <a:cubicBezTo>
                  <a:pt x="457670" y="244190"/>
                  <a:pt x="458350" y="243512"/>
                  <a:pt x="458350" y="242833"/>
                </a:cubicBezTo>
                <a:lnTo>
                  <a:pt x="486206" y="202804"/>
                </a:lnTo>
                <a:cubicBezTo>
                  <a:pt x="489603" y="198055"/>
                  <a:pt x="488923" y="191949"/>
                  <a:pt x="485526" y="187878"/>
                </a:cubicBezTo>
                <a:close/>
                <a:moveTo>
                  <a:pt x="192697" y="63719"/>
                </a:moveTo>
                <a:lnTo>
                  <a:pt x="275586" y="81359"/>
                </a:lnTo>
                <a:cubicBezTo>
                  <a:pt x="276265" y="80681"/>
                  <a:pt x="277624" y="80681"/>
                  <a:pt x="278983" y="80003"/>
                </a:cubicBezTo>
                <a:lnTo>
                  <a:pt x="384293" y="63719"/>
                </a:lnTo>
                <a:cubicBezTo>
                  <a:pt x="387690" y="63041"/>
                  <a:pt x="390408" y="64398"/>
                  <a:pt x="392446" y="66433"/>
                </a:cubicBezTo>
                <a:lnTo>
                  <a:pt x="498435" y="175666"/>
                </a:lnTo>
                <a:cubicBezTo>
                  <a:pt x="507947" y="185843"/>
                  <a:pt x="509306" y="201447"/>
                  <a:pt x="501153" y="212981"/>
                </a:cubicBezTo>
                <a:lnTo>
                  <a:pt x="473297" y="253010"/>
                </a:lnTo>
                <a:cubicBezTo>
                  <a:pt x="472617" y="254367"/>
                  <a:pt x="471938" y="255046"/>
                  <a:pt x="471259" y="256402"/>
                </a:cubicBezTo>
                <a:lnTo>
                  <a:pt x="425058" y="314072"/>
                </a:lnTo>
                <a:cubicBezTo>
                  <a:pt x="423699" y="315429"/>
                  <a:pt x="421661" y="316786"/>
                  <a:pt x="419623" y="316786"/>
                </a:cubicBezTo>
                <a:cubicBezTo>
                  <a:pt x="401278" y="376490"/>
                  <a:pt x="362551" y="414484"/>
                  <a:pt x="304121" y="430089"/>
                </a:cubicBezTo>
                <a:cubicBezTo>
                  <a:pt x="299366" y="431446"/>
                  <a:pt x="295289" y="432124"/>
                  <a:pt x="290533" y="432124"/>
                </a:cubicBezTo>
                <a:cubicBezTo>
                  <a:pt x="281021" y="432124"/>
                  <a:pt x="270830" y="428732"/>
                  <a:pt x="262677" y="423304"/>
                </a:cubicBezTo>
                <a:cubicBezTo>
                  <a:pt x="257242" y="423982"/>
                  <a:pt x="246371" y="426018"/>
                  <a:pt x="234141" y="426018"/>
                </a:cubicBezTo>
                <a:cubicBezTo>
                  <a:pt x="224629" y="426018"/>
                  <a:pt x="213759" y="424661"/>
                  <a:pt x="203567" y="421947"/>
                </a:cubicBezTo>
                <a:cubicBezTo>
                  <a:pt x="150573" y="407021"/>
                  <a:pt x="120678" y="377847"/>
                  <a:pt x="109128" y="329676"/>
                </a:cubicBezTo>
                <a:cubicBezTo>
                  <a:pt x="105052" y="311358"/>
                  <a:pt x="110487" y="294396"/>
                  <a:pt x="113205" y="288290"/>
                </a:cubicBezTo>
                <a:lnTo>
                  <a:pt x="98258" y="274721"/>
                </a:lnTo>
                <a:cubicBezTo>
                  <a:pt x="91463" y="268615"/>
                  <a:pt x="86707" y="261830"/>
                  <a:pt x="83990" y="253689"/>
                </a:cubicBezTo>
                <a:lnTo>
                  <a:pt x="68363" y="208910"/>
                </a:lnTo>
                <a:cubicBezTo>
                  <a:pt x="64966" y="198055"/>
                  <a:pt x="67684" y="186521"/>
                  <a:pt x="75157" y="178379"/>
                </a:cubicBezTo>
                <a:lnTo>
                  <a:pt x="183864" y="66433"/>
                </a:lnTo>
                <a:cubicBezTo>
                  <a:pt x="185903" y="64398"/>
                  <a:pt x="189300" y="63041"/>
                  <a:pt x="192697" y="63719"/>
                </a:cubicBezTo>
                <a:close/>
                <a:moveTo>
                  <a:pt x="451604" y="22392"/>
                </a:moveTo>
                <a:lnTo>
                  <a:pt x="421040" y="52927"/>
                </a:lnTo>
                <a:lnTo>
                  <a:pt x="523598" y="155387"/>
                </a:lnTo>
                <a:lnTo>
                  <a:pt x="554162" y="124852"/>
                </a:lnTo>
                <a:close/>
                <a:moveTo>
                  <a:pt x="125386" y="22392"/>
                </a:moveTo>
                <a:lnTo>
                  <a:pt x="22086" y="124852"/>
                </a:lnTo>
                <a:lnTo>
                  <a:pt x="52669" y="155387"/>
                </a:lnTo>
                <a:lnTo>
                  <a:pt x="155968" y="52927"/>
                </a:lnTo>
                <a:close/>
                <a:moveTo>
                  <a:pt x="451604" y="0"/>
                </a:moveTo>
                <a:cubicBezTo>
                  <a:pt x="453642" y="0"/>
                  <a:pt x="456358" y="1357"/>
                  <a:pt x="457717" y="2714"/>
                </a:cubicBezTo>
                <a:lnTo>
                  <a:pt x="573858" y="118746"/>
                </a:lnTo>
                <a:cubicBezTo>
                  <a:pt x="577254" y="122138"/>
                  <a:pt x="577254" y="127567"/>
                  <a:pt x="573858" y="130959"/>
                </a:cubicBezTo>
                <a:lnTo>
                  <a:pt x="530390" y="175065"/>
                </a:lnTo>
                <a:cubicBezTo>
                  <a:pt x="528352" y="176422"/>
                  <a:pt x="526315" y="177779"/>
                  <a:pt x="523598" y="177779"/>
                </a:cubicBezTo>
                <a:cubicBezTo>
                  <a:pt x="521560" y="177779"/>
                  <a:pt x="518844" y="176422"/>
                  <a:pt x="517485" y="175065"/>
                </a:cubicBezTo>
                <a:lnTo>
                  <a:pt x="401344" y="59033"/>
                </a:lnTo>
                <a:cubicBezTo>
                  <a:pt x="397948" y="55641"/>
                  <a:pt x="397948" y="50212"/>
                  <a:pt x="401344" y="46820"/>
                </a:cubicBezTo>
                <a:lnTo>
                  <a:pt x="444812" y="2714"/>
                </a:lnTo>
                <a:cubicBezTo>
                  <a:pt x="446850" y="1357"/>
                  <a:pt x="448887" y="0"/>
                  <a:pt x="451604" y="0"/>
                </a:cubicBezTo>
                <a:close/>
                <a:moveTo>
                  <a:pt x="125386" y="0"/>
                </a:moveTo>
                <a:cubicBezTo>
                  <a:pt x="127425" y="0"/>
                  <a:pt x="129464" y="1357"/>
                  <a:pt x="131502" y="2714"/>
                </a:cubicBezTo>
                <a:lnTo>
                  <a:pt x="174997" y="46820"/>
                </a:lnTo>
                <a:cubicBezTo>
                  <a:pt x="178395" y="50212"/>
                  <a:pt x="178395" y="55641"/>
                  <a:pt x="174997" y="59033"/>
                </a:cubicBezTo>
                <a:lnTo>
                  <a:pt x="59465" y="175065"/>
                </a:lnTo>
                <a:cubicBezTo>
                  <a:pt x="57426" y="176422"/>
                  <a:pt x="55387" y="177779"/>
                  <a:pt x="52669" y="177779"/>
                </a:cubicBezTo>
                <a:cubicBezTo>
                  <a:pt x="50630" y="177779"/>
                  <a:pt x="47911" y="176422"/>
                  <a:pt x="46552" y="175065"/>
                </a:cubicBezTo>
                <a:lnTo>
                  <a:pt x="3058" y="130959"/>
                </a:lnTo>
                <a:cubicBezTo>
                  <a:pt x="-1020" y="127567"/>
                  <a:pt x="-1020" y="122138"/>
                  <a:pt x="3058" y="118746"/>
                </a:cubicBezTo>
                <a:lnTo>
                  <a:pt x="118590" y="2714"/>
                </a:lnTo>
                <a:cubicBezTo>
                  <a:pt x="120629" y="1357"/>
                  <a:pt x="122668" y="0"/>
                  <a:pt x="12538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</a:schemeClr>
              </a:gs>
              <a:gs pos="100000">
                <a:srgbClr val="5EBA76">
                  <a:alpha val="0"/>
                </a:srgbClr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建筑, 房间, 桌子, 床&#10;&#10;描述已自动生成">
            <a:extLst>
              <a:ext uri="{FF2B5EF4-FFF2-40B4-BE49-F238E27FC236}">
                <a16:creationId xmlns="" xmlns:a16="http://schemas.microsoft.com/office/drawing/2014/main" id="{600AF87F-E85B-47DD-BC0F-F96A5FAE2D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0"/>
          <a:stretch/>
        </p:blipFill>
        <p:spPr>
          <a:xfrm>
            <a:off x="-35577" y="0"/>
            <a:ext cx="18068600" cy="8999538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929C94E7-3921-4D45-BEF9-F741013748F1}"/>
              </a:ext>
            </a:extLst>
          </p:cNvPr>
          <p:cNvSpPr/>
          <p:nvPr/>
        </p:nvSpPr>
        <p:spPr>
          <a:xfrm>
            <a:off x="-47011" y="-121621"/>
            <a:ext cx="18080034" cy="9048150"/>
          </a:xfrm>
          <a:prstGeom prst="rect">
            <a:avLst/>
          </a:prstGeom>
          <a:gradFill flip="none" rotWithShape="1">
            <a:gsLst>
              <a:gs pos="68000">
                <a:srgbClr val="0F3783">
                  <a:alpha val="86000"/>
                </a:srgbClr>
              </a:gs>
              <a:gs pos="100000">
                <a:srgbClr val="0F3783">
                  <a:alpha val="96000"/>
                </a:srgbClr>
              </a:gs>
              <a:gs pos="0">
                <a:srgbClr val="0F3783">
                  <a:alpha val="78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534FDB7-BBC1-4FDF-87CC-816A13F78068}"/>
              </a:ext>
            </a:extLst>
          </p:cNvPr>
          <p:cNvSpPr/>
          <p:nvPr/>
        </p:nvSpPr>
        <p:spPr>
          <a:xfrm>
            <a:off x="4057390" y="593723"/>
            <a:ext cx="9880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差异化服务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="" xmlns:a16="http://schemas.microsoft.com/office/drawing/2014/main" id="{B8F980FC-6103-466A-90B9-CC70E497B4A8}"/>
              </a:ext>
            </a:extLst>
          </p:cNvPr>
          <p:cNvSpPr/>
          <p:nvPr/>
        </p:nvSpPr>
        <p:spPr>
          <a:xfrm>
            <a:off x="4838742" y="1977064"/>
            <a:ext cx="8351323" cy="671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zh-CN" altLang="en-US" sz="28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用户行为深度分析，会员矩阵差异化运营</a:t>
            </a:r>
            <a:endParaRPr lang="en-US" altLang="zh-CN" sz="2800" b="1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D2AB957C-1291-41DC-9B33-7091E18D04DE}"/>
              </a:ext>
            </a:extLst>
          </p:cNvPr>
          <p:cNvSpPr/>
          <p:nvPr/>
        </p:nvSpPr>
        <p:spPr>
          <a:xfrm>
            <a:off x="6936826" y="1603208"/>
            <a:ext cx="4162383" cy="473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4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DIFFERENTIATED SERVICES</a:t>
            </a:r>
            <a:endParaRPr lang="zh-CN" altLang="en-US" sz="2400" dirty="0"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1" name="íṩļíḑè">
            <a:extLst>
              <a:ext uri="{FF2B5EF4-FFF2-40B4-BE49-F238E27FC236}">
                <a16:creationId xmlns="" xmlns:a16="http://schemas.microsoft.com/office/drawing/2014/main" id="{D3E6B796-39EE-4721-A162-928B343112E3}"/>
              </a:ext>
            </a:extLst>
          </p:cNvPr>
          <p:cNvSpPr txBox="1"/>
          <p:nvPr/>
        </p:nvSpPr>
        <p:spPr bwMode="auto">
          <a:xfrm>
            <a:off x="5008252" y="4218669"/>
            <a:ext cx="3282210" cy="67172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en-US"/>
            </a:defPPr>
            <a:lvl1pPr algn="ctr" defTabSz="914400">
              <a:lnSpc>
                <a:spcPct val="120000"/>
              </a:lnSpc>
              <a:spcBef>
                <a:spcPct val="0"/>
              </a:spcBef>
              <a:defRPr sz="5400">
                <a:gradFill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100000">
                      <a:srgbClr val="0F1765">
                        <a:alpha val="28000"/>
                      </a:srgbClr>
                    </a:gs>
                  </a:gsLst>
                  <a:lin ang="162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gradFill>
                  <a:gsLst>
                    <a:gs pos="44000">
                      <a:srgbClr val="429C5A">
                        <a:alpha val="78000"/>
                      </a:srgbClr>
                    </a:gs>
                    <a:gs pos="73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lt"/>
              </a:rPr>
              <a:t>GREEN</a:t>
            </a:r>
            <a:endParaRPr lang="zh-CN" altLang="en-US" dirty="0">
              <a:gradFill>
                <a:gsLst>
                  <a:gs pos="44000">
                    <a:srgbClr val="429C5A">
                      <a:alpha val="78000"/>
                    </a:srgbClr>
                  </a:gs>
                  <a:gs pos="73000">
                    <a:schemeClr val="bg1">
                      <a:alpha val="0"/>
                    </a:schemeClr>
                  </a:gs>
                </a:gsLst>
                <a:lin ang="162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sym typeface="+mn-lt"/>
            </a:endParaRPr>
          </a:p>
        </p:txBody>
      </p:sp>
      <p:sp>
        <p:nvSpPr>
          <p:cNvPr id="62" name="íṩļíḑè">
            <a:extLst>
              <a:ext uri="{FF2B5EF4-FFF2-40B4-BE49-F238E27FC236}">
                <a16:creationId xmlns="" xmlns:a16="http://schemas.microsoft.com/office/drawing/2014/main" id="{28D0C33F-3C34-4591-ACFD-40859B07FA16}"/>
              </a:ext>
            </a:extLst>
          </p:cNvPr>
          <p:cNvSpPr txBox="1"/>
          <p:nvPr/>
        </p:nvSpPr>
        <p:spPr bwMode="auto">
          <a:xfrm>
            <a:off x="9365931" y="4258039"/>
            <a:ext cx="3282210" cy="67172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en-US"/>
            </a:defPPr>
            <a:lvl1pPr algn="ctr" defTabSz="914400">
              <a:lnSpc>
                <a:spcPct val="120000"/>
              </a:lnSpc>
              <a:spcBef>
                <a:spcPct val="0"/>
              </a:spcBef>
              <a:defRPr sz="5400">
                <a:gradFill>
                  <a:gsLst>
                    <a:gs pos="0">
                      <a:srgbClr val="5EBA76"/>
                    </a:gs>
                    <a:gs pos="100000">
                      <a:srgbClr val="0F1765">
                        <a:alpha val="28000"/>
                      </a:srgbClr>
                    </a:gs>
                  </a:gsLst>
                  <a:lin ang="162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gradFill>
                  <a:gsLst>
                    <a:gs pos="19000">
                      <a:srgbClr val="EC4134">
                        <a:alpha val="86000"/>
                      </a:srgbClr>
                    </a:gs>
                    <a:gs pos="77000">
                      <a:srgbClr val="0F1765">
                        <a:alpha val="0"/>
                      </a:srgbClr>
                    </a:gs>
                  </a:gsLst>
                  <a:lin ang="162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lt"/>
              </a:rPr>
              <a:t>RED</a:t>
            </a:r>
            <a:endParaRPr lang="zh-CN" altLang="en-US" dirty="0">
              <a:gradFill>
                <a:gsLst>
                  <a:gs pos="19000">
                    <a:srgbClr val="EC4134">
                      <a:alpha val="86000"/>
                    </a:srgbClr>
                  </a:gs>
                  <a:gs pos="77000">
                    <a:srgbClr val="0F1765">
                      <a:alpha val="0"/>
                    </a:srgbClr>
                  </a:gs>
                </a:gsLst>
                <a:lin ang="162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sym typeface="+mn-lt"/>
            </a:endParaRPr>
          </a:p>
        </p:txBody>
      </p:sp>
      <p:sp>
        <p:nvSpPr>
          <p:cNvPr id="63" name="íṩļíḑè">
            <a:extLst>
              <a:ext uri="{FF2B5EF4-FFF2-40B4-BE49-F238E27FC236}">
                <a16:creationId xmlns="" xmlns:a16="http://schemas.microsoft.com/office/drawing/2014/main" id="{2C0E4495-354E-4050-BEFA-F6435617C1C7}"/>
              </a:ext>
            </a:extLst>
          </p:cNvPr>
          <p:cNvSpPr txBox="1"/>
          <p:nvPr/>
        </p:nvSpPr>
        <p:spPr bwMode="auto">
          <a:xfrm>
            <a:off x="13726617" y="4298679"/>
            <a:ext cx="3282210" cy="67172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en-US"/>
            </a:defPPr>
            <a:lvl1pPr algn="ctr" defTabSz="914400">
              <a:lnSpc>
                <a:spcPct val="120000"/>
              </a:lnSpc>
              <a:spcBef>
                <a:spcPct val="0"/>
              </a:spcBef>
              <a:defRPr sz="5400">
                <a:gradFill>
                  <a:gsLst>
                    <a:gs pos="0">
                      <a:srgbClr val="5EBA76"/>
                    </a:gs>
                    <a:gs pos="100000">
                      <a:srgbClr val="0F1765">
                        <a:alpha val="28000"/>
                      </a:srgbClr>
                    </a:gs>
                  </a:gsLst>
                  <a:lin ang="1620000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n-US" altLang="zh-CN" dirty="0">
                <a:gradFill>
                  <a:gsLst>
                    <a:gs pos="4000">
                      <a:schemeClr val="bg1">
                        <a:lumMod val="50000"/>
                      </a:schemeClr>
                    </a:gs>
                    <a:gs pos="74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+mn-lt"/>
              </a:rPr>
              <a:t>GRAY</a:t>
            </a:r>
            <a:endParaRPr lang="zh-CN" altLang="en-US" dirty="0">
              <a:gradFill>
                <a:gsLst>
                  <a:gs pos="4000">
                    <a:schemeClr val="bg1">
                      <a:lumMod val="50000"/>
                    </a:schemeClr>
                  </a:gs>
                  <a:gs pos="74000">
                    <a:schemeClr val="bg1">
                      <a:alpha val="0"/>
                    </a:schemeClr>
                  </a:gs>
                </a:gsLst>
                <a:lin ang="162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sym typeface="+mn-lt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D0B71E0D-C088-4584-9C4C-0A21C568076B}"/>
              </a:ext>
            </a:extLst>
          </p:cNvPr>
          <p:cNvGrpSpPr/>
          <p:nvPr/>
        </p:nvGrpSpPr>
        <p:grpSpPr>
          <a:xfrm>
            <a:off x="4428939" y="3731962"/>
            <a:ext cx="8686027" cy="3517088"/>
            <a:chOff x="4591452" y="6286432"/>
            <a:chExt cx="8686027" cy="1416983"/>
          </a:xfrm>
        </p:grpSpPr>
        <p:cxnSp>
          <p:nvCxnSpPr>
            <p:cNvPr id="66" name="直接连接符 65">
              <a:extLst>
                <a:ext uri="{FF2B5EF4-FFF2-40B4-BE49-F238E27FC236}">
                  <a16:creationId xmlns="" xmlns:a16="http://schemas.microsoft.com/office/drawing/2014/main" id="{2F3D56D5-2F79-4527-A44C-855FC2E0D7F1}"/>
                </a:ext>
              </a:extLst>
            </p:cNvPr>
            <p:cNvCxnSpPr/>
            <p:nvPr/>
          </p:nvCxnSpPr>
          <p:spPr>
            <a:xfrm>
              <a:off x="4591452" y="6286432"/>
              <a:ext cx="0" cy="1416983"/>
            </a:xfrm>
            <a:prstGeom prst="line">
              <a:avLst/>
            </a:prstGeom>
            <a:ln w="3175">
              <a:gradFill flip="none" rotWithShape="1">
                <a:gsLst>
                  <a:gs pos="0">
                    <a:srgbClr val="71AD90">
                      <a:alpha val="0"/>
                    </a:srgbClr>
                  </a:gs>
                  <a:gs pos="53000">
                    <a:schemeClr val="bg1"/>
                  </a:gs>
                  <a:gs pos="100000">
                    <a:srgbClr val="84CB96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="" xmlns:a16="http://schemas.microsoft.com/office/drawing/2014/main" id="{7BE5DC90-6304-486B-A56B-ACEBB4670046}"/>
                </a:ext>
              </a:extLst>
            </p:cNvPr>
            <p:cNvCxnSpPr/>
            <p:nvPr/>
          </p:nvCxnSpPr>
          <p:spPr>
            <a:xfrm>
              <a:off x="9170285" y="6286432"/>
              <a:ext cx="0" cy="1416983"/>
            </a:xfrm>
            <a:prstGeom prst="line">
              <a:avLst/>
            </a:prstGeom>
            <a:ln w="3175">
              <a:gradFill flip="none" rotWithShape="1">
                <a:gsLst>
                  <a:gs pos="0">
                    <a:srgbClr val="71AD90">
                      <a:alpha val="0"/>
                    </a:srgbClr>
                  </a:gs>
                  <a:gs pos="53000">
                    <a:schemeClr val="bg1"/>
                  </a:gs>
                  <a:gs pos="100000">
                    <a:srgbClr val="84CB96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="" xmlns:a16="http://schemas.microsoft.com/office/drawing/2014/main" id="{271D61E4-43F1-4F25-80E1-AD555FCB9B27}"/>
                </a:ext>
              </a:extLst>
            </p:cNvPr>
            <p:cNvCxnSpPr/>
            <p:nvPr/>
          </p:nvCxnSpPr>
          <p:spPr>
            <a:xfrm>
              <a:off x="13277479" y="6286432"/>
              <a:ext cx="0" cy="1416983"/>
            </a:xfrm>
            <a:prstGeom prst="line">
              <a:avLst/>
            </a:prstGeom>
            <a:ln w="3175">
              <a:gradFill flip="none" rotWithShape="1">
                <a:gsLst>
                  <a:gs pos="0">
                    <a:srgbClr val="71AD90">
                      <a:alpha val="0"/>
                    </a:srgbClr>
                  </a:gs>
                  <a:gs pos="53000">
                    <a:schemeClr val="bg1"/>
                  </a:gs>
                  <a:gs pos="100000">
                    <a:srgbClr val="84CB96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DA81E79-A2E1-4BB9-BEF3-24AFD5409BF4}"/>
              </a:ext>
            </a:extLst>
          </p:cNvPr>
          <p:cNvGrpSpPr/>
          <p:nvPr/>
        </p:nvGrpSpPr>
        <p:grpSpPr>
          <a:xfrm>
            <a:off x="848272" y="3680879"/>
            <a:ext cx="3354179" cy="3402127"/>
            <a:chOff x="848272" y="3680879"/>
            <a:chExt cx="3354179" cy="3402127"/>
          </a:xfrm>
        </p:grpSpPr>
        <p:sp>
          <p:nvSpPr>
            <p:cNvPr id="64" name="íṩļíḑè">
              <a:extLst>
                <a:ext uri="{FF2B5EF4-FFF2-40B4-BE49-F238E27FC236}">
                  <a16:creationId xmlns="" xmlns:a16="http://schemas.microsoft.com/office/drawing/2014/main" id="{DAEE04BD-34BC-41A5-B4CA-A69437C811E1}"/>
                </a:ext>
              </a:extLst>
            </p:cNvPr>
            <p:cNvSpPr txBox="1"/>
            <p:nvPr/>
          </p:nvSpPr>
          <p:spPr bwMode="auto">
            <a:xfrm>
              <a:off x="848272" y="4243564"/>
              <a:ext cx="3282210" cy="6717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5400" dirty="0">
                  <a:gradFill>
                    <a:gsLst>
                      <a:gs pos="29000">
                        <a:schemeClr val="accent4">
                          <a:lumMod val="60000"/>
                          <a:lumOff val="40000"/>
                          <a:alpha val="70000"/>
                        </a:schemeClr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162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GOLD</a:t>
              </a:r>
              <a:endParaRPr lang="zh-CN" altLang="en-US" sz="5400" dirty="0">
                <a:gradFill>
                  <a:gsLst>
                    <a:gs pos="29000">
                      <a:schemeClr val="accent4">
                        <a:lumMod val="60000"/>
                        <a:lumOff val="40000"/>
                        <a:alpha val="70000"/>
                      </a:schemeClr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162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grpSp>
          <p:nvGrpSpPr>
            <p:cNvPr id="28" name="iṡlíḋe">
              <a:extLst>
                <a:ext uri="{FF2B5EF4-FFF2-40B4-BE49-F238E27FC236}">
                  <a16:creationId xmlns="" xmlns:a16="http://schemas.microsoft.com/office/drawing/2014/main" id="{3783FFEE-4402-42F2-AF4B-64566EDB4204}"/>
                </a:ext>
              </a:extLst>
            </p:cNvPr>
            <p:cNvGrpSpPr/>
            <p:nvPr/>
          </p:nvGrpSpPr>
          <p:grpSpPr>
            <a:xfrm>
              <a:off x="920241" y="3680879"/>
              <a:ext cx="3282210" cy="3402127"/>
              <a:chOff x="646622" y="4033075"/>
              <a:chExt cx="3071871" cy="3402127"/>
            </a:xfrm>
          </p:grpSpPr>
          <p:sp>
            <p:nvSpPr>
              <p:cNvPr id="29" name="iṡḷíḋé">
                <a:extLst>
                  <a:ext uri="{FF2B5EF4-FFF2-40B4-BE49-F238E27FC236}">
                    <a16:creationId xmlns="" xmlns:a16="http://schemas.microsoft.com/office/drawing/2014/main" id="{EFE2EA16-A44E-4A85-9F39-A4AC06927A4B}"/>
                  </a:ext>
                </a:extLst>
              </p:cNvPr>
              <p:cNvSpPr/>
              <p:nvPr/>
            </p:nvSpPr>
            <p:spPr bwMode="auto">
              <a:xfrm>
                <a:off x="733911" y="5234331"/>
                <a:ext cx="2909630" cy="220087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高安全度</a:t>
                </a:r>
                <a:endParaRPr lang="en-US" altLang="zh-CN" sz="2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高购买力</a:t>
                </a:r>
                <a:endParaRPr lang="en-US" altLang="zh-CN" sz="2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高推荐率</a:t>
                </a:r>
                <a:endParaRPr lang="en-US" altLang="zh-CN" sz="2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VIP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资源保障</a:t>
                </a:r>
              </a:p>
            </p:txBody>
          </p:sp>
          <p:sp>
            <p:nvSpPr>
              <p:cNvPr id="30" name="íṩļíḑè">
                <a:extLst>
                  <a:ext uri="{FF2B5EF4-FFF2-40B4-BE49-F238E27FC236}">
                    <a16:creationId xmlns="" xmlns:a16="http://schemas.microsoft.com/office/drawing/2014/main" id="{3B87EB76-5F8B-4C75-8819-0E112BE4277D}"/>
                  </a:ext>
                </a:extLst>
              </p:cNvPr>
              <p:cNvSpPr txBox="1"/>
              <p:nvPr/>
            </p:nvSpPr>
            <p:spPr bwMode="auto">
              <a:xfrm>
                <a:off x="646622" y="4033075"/>
                <a:ext cx="3071871" cy="67172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4400" dirty="0">
                    <a:gradFill>
                      <a:gsLst>
                        <a:gs pos="29000">
                          <a:schemeClr val="accent4">
                            <a:lumMod val="60000"/>
                            <a:lumOff val="40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3000"/>
                          </a:schemeClr>
                        </a:gs>
                      </a:gsLst>
                      <a:lin ang="5400000" scaled="1"/>
                    </a:gra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ea"/>
                    <a:sym typeface="+mn-lt"/>
                  </a:rPr>
                  <a:t>金色客户</a:t>
                </a:r>
              </a:p>
            </p:txBody>
          </p:sp>
        </p:grpSp>
      </p:grpSp>
      <p:grpSp>
        <p:nvGrpSpPr>
          <p:cNvPr id="44" name="îsḻîdè">
            <a:extLst>
              <a:ext uri="{FF2B5EF4-FFF2-40B4-BE49-F238E27FC236}">
                <a16:creationId xmlns="" xmlns:a16="http://schemas.microsoft.com/office/drawing/2014/main" id="{E8EECC95-2733-4D8D-8C79-525D3B43F271}"/>
              </a:ext>
            </a:extLst>
          </p:cNvPr>
          <p:cNvGrpSpPr/>
          <p:nvPr/>
        </p:nvGrpSpPr>
        <p:grpSpPr>
          <a:xfrm>
            <a:off x="5049655" y="3677701"/>
            <a:ext cx="3282210" cy="2455851"/>
            <a:chOff x="240634" y="4327904"/>
            <a:chExt cx="3071871" cy="1586244"/>
          </a:xfrm>
        </p:grpSpPr>
        <p:sp>
          <p:nvSpPr>
            <p:cNvPr id="45" name="ïsľïdè">
              <a:extLst>
                <a:ext uri="{FF2B5EF4-FFF2-40B4-BE49-F238E27FC236}">
                  <a16:creationId xmlns="" xmlns:a16="http://schemas.microsoft.com/office/drawing/2014/main" id="{5E930C0F-5240-4C9C-A1BA-D2EA8CB6D736}"/>
                </a:ext>
              </a:extLst>
            </p:cNvPr>
            <p:cNvSpPr/>
            <p:nvPr/>
          </p:nvSpPr>
          <p:spPr bwMode="auto">
            <a:xfrm>
              <a:off x="571922" y="5083456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高安全度</a:t>
              </a:r>
              <a:endPara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标准服务品控</a:t>
              </a:r>
            </a:p>
          </p:txBody>
        </p:sp>
        <p:sp>
          <p:nvSpPr>
            <p:cNvPr id="46" name="îŝ1iďè">
              <a:extLst>
                <a:ext uri="{FF2B5EF4-FFF2-40B4-BE49-F238E27FC236}">
                  <a16:creationId xmlns="" xmlns:a16="http://schemas.microsoft.com/office/drawing/2014/main" id="{62AA7B41-B1F7-4B3B-AEF3-F9036951A7A8}"/>
                </a:ext>
              </a:extLst>
            </p:cNvPr>
            <p:cNvSpPr txBox="1"/>
            <p:nvPr/>
          </p:nvSpPr>
          <p:spPr bwMode="auto">
            <a:xfrm>
              <a:off x="240634" y="4327904"/>
              <a:ext cx="3071871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4400" dirty="0">
                  <a:gradFill>
                    <a:gsLst>
                      <a:gs pos="29000">
                        <a:srgbClr val="5EBA76"/>
                      </a:gs>
                      <a:gs pos="100000">
                        <a:srgbClr val="4AAC64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绿色客户</a:t>
              </a:r>
            </a:p>
          </p:txBody>
        </p:sp>
      </p:grpSp>
      <p:grpSp>
        <p:nvGrpSpPr>
          <p:cNvPr id="48" name="iśḷîḓê">
            <a:extLst>
              <a:ext uri="{FF2B5EF4-FFF2-40B4-BE49-F238E27FC236}">
                <a16:creationId xmlns="" xmlns:a16="http://schemas.microsoft.com/office/drawing/2014/main" id="{1FAC0BF8-43E6-44C5-AFA5-B7E4630A4693}"/>
              </a:ext>
            </a:extLst>
          </p:cNvPr>
          <p:cNvGrpSpPr/>
          <p:nvPr/>
        </p:nvGrpSpPr>
        <p:grpSpPr>
          <a:xfrm>
            <a:off x="9242818" y="3637063"/>
            <a:ext cx="3586231" cy="3551578"/>
            <a:chOff x="673099" y="4212138"/>
            <a:chExt cx="3356409" cy="3551578"/>
          </a:xfrm>
        </p:grpSpPr>
        <p:sp>
          <p:nvSpPr>
            <p:cNvPr id="49" name="îSliḋé">
              <a:extLst>
                <a:ext uri="{FF2B5EF4-FFF2-40B4-BE49-F238E27FC236}">
                  <a16:creationId xmlns="" xmlns:a16="http://schemas.microsoft.com/office/drawing/2014/main" id="{7115A49A-6C6C-4695-8762-2B7C26CF1C90}"/>
                </a:ext>
              </a:extLst>
            </p:cNvPr>
            <p:cNvSpPr/>
            <p:nvPr/>
          </p:nvSpPr>
          <p:spPr bwMode="auto">
            <a:xfrm>
              <a:off x="1042641" y="5450226"/>
              <a:ext cx="2387009" cy="231349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高购买力</a:t>
              </a:r>
              <a:endPara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性化需求</a:t>
              </a:r>
              <a:endPara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重点关注服务</a:t>
              </a:r>
            </a:p>
          </p:txBody>
        </p:sp>
        <p:sp>
          <p:nvSpPr>
            <p:cNvPr id="51" name="ïŝlîďe">
              <a:extLst>
                <a:ext uri="{FF2B5EF4-FFF2-40B4-BE49-F238E27FC236}">
                  <a16:creationId xmlns="" xmlns:a16="http://schemas.microsoft.com/office/drawing/2014/main" id="{B98ACF64-4217-468F-B20F-29C542160694}"/>
                </a:ext>
              </a:extLst>
            </p:cNvPr>
            <p:cNvSpPr txBox="1"/>
            <p:nvPr/>
          </p:nvSpPr>
          <p:spPr bwMode="auto">
            <a:xfrm>
              <a:off x="673099" y="4212138"/>
              <a:ext cx="3356409" cy="76539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en-US"/>
              </a:defPPr>
              <a:lvl1pPr algn="ctr" defTabSz="914400">
                <a:lnSpc>
                  <a:spcPct val="120000"/>
                </a:lnSpc>
                <a:spcBef>
                  <a:spcPct val="0"/>
                </a:spcBef>
                <a:defRPr sz="6000">
                  <a:solidFill>
                    <a:schemeClr val="bg1"/>
                  </a:solidFill>
                  <a:latin typeface="演示新手书" panose="00000500000000000000" pitchFamily="50" charset="-122"/>
                  <a:ea typeface="演示新手书" panose="00000500000000000000" pitchFamily="50" charset="-122"/>
                  <a:cs typeface="+mn-ea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zh-CN" altLang="en-US" sz="4400" dirty="0">
                  <a:gradFill>
                    <a:gsLst>
                      <a:gs pos="29000">
                        <a:srgbClr val="EF5E53"/>
                      </a:gs>
                      <a:gs pos="100000">
                        <a:srgbClr val="EC4134">
                          <a:alpha val="0"/>
                        </a:srgb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lt"/>
                </a:rPr>
                <a:t>红色客户</a:t>
              </a:r>
            </a:p>
          </p:txBody>
        </p:sp>
      </p:grpSp>
      <p:grpSp>
        <p:nvGrpSpPr>
          <p:cNvPr id="53" name="í$ḷïďê">
            <a:extLst>
              <a:ext uri="{FF2B5EF4-FFF2-40B4-BE49-F238E27FC236}">
                <a16:creationId xmlns="" xmlns:a16="http://schemas.microsoft.com/office/drawing/2014/main" id="{D1F312EB-5462-4636-923C-19A83A896C53}"/>
              </a:ext>
            </a:extLst>
          </p:cNvPr>
          <p:cNvGrpSpPr/>
          <p:nvPr/>
        </p:nvGrpSpPr>
        <p:grpSpPr>
          <a:xfrm>
            <a:off x="13247589" y="3752520"/>
            <a:ext cx="4122368" cy="3826533"/>
            <a:chOff x="139612" y="6058617"/>
            <a:chExt cx="3858187" cy="3826533"/>
          </a:xfrm>
        </p:grpSpPr>
        <p:sp>
          <p:nvSpPr>
            <p:cNvPr id="55" name="îşḷíḓè">
              <a:extLst>
                <a:ext uri="{FF2B5EF4-FFF2-40B4-BE49-F238E27FC236}">
                  <a16:creationId xmlns="" xmlns:a16="http://schemas.microsoft.com/office/drawing/2014/main" id="{AA47F653-C62A-4448-BD9A-30CFD571C9B4}"/>
                </a:ext>
              </a:extLst>
            </p:cNvPr>
            <p:cNvSpPr/>
            <p:nvPr/>
          </p:nvSpPr>
          <p:spPr bwMode="auto">
            <a:xfrm>
              <a:off x="770548" y="7233404"/>
              <a:ext cx="2670045" cy="26517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低安全度</a:t>
              </a:r>
              <a:endPara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低购买力</a:t>
              </a:r>
              <a:endParaRPr lang="en-US" altLang="zh-CN" sz="2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安全隐患识别清退</a:t>
              </a:r>
            </a:p>
          </p:txBody>
        </p:sp>
        <p:sp>
          <p:nvSpPr>
            <p:cNvPr id="56" name="iṣliḋé">
              <a:extLst>
                <a:ext uri="{FF2B5EF4-FFF2-40B4-BE49-F238E27FC236}">
                  <a16:creationId xmlns="" xmlns:a16="http://schemas.microsoft.com/office/drawing/2014/main" id="{B6F61E39-1BAC-4AEE-954D-877E706BFA4A}"/>
                </a:ext>
              </a:extLst>
            </p:cNvPr>
            <p:cNvSpPr txBox="1"/>
            <p:nvPr/>
          </p:nvSpPr>
          <p:spPr bwMode="auto">
            <a:xfrm>
              <a:off x="139612" y="6058617"/>
              <a:ext cx="3858187" cy="64265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en-US"/>
              </a:defPPr>
              <a:lvl1pPr algn="ctr" defTabSz="914400">
                <a:lnSpc>
                  <a:spcPct val="120000"/>
                </a:lnSpc>
                <a:spcBef>
                  <a:spcPct val="0"/>
                </a:spcBef>
                <a:defRPr sz="6000">
                  <a:solidFill>
                    <a:schemeClr val="bg1"/>
                  </a:solidFill>
                  <a:latin typeface="演示新手书" panose="00000500000000000000" pitchFamily="50" charset="-122"/>
                  <a:ea typeface="演示新手书" panose="00000500000000000000" pitchFamily="50" charset="-122"/>
                  <a:cs typeface="+mn-ea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zh-CN" altLang="en-US" sz="4400" dirty="0">
                  <a:gradFill>
                    <a:gsLst>
                      <a:gs pos="29000">
                        <a:schemeClr val="bg1">
                          <a:lumMod val="75000"/>
                        </a:schemeClr>
                      </a:gs>
                      <a:gs pos="100000">
                        <a:schemeClr val="bg1">
                          <a:lumMod val="75000"/>
                          <a:alpha val="0"/>
                        </a:schemeClr>
                      </a:gs>
                    </a:gsLst>
                    <a:lin ang="5400000" scaled="1"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lt"/>
                </a:rPr>
                <a:t>灰色客户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F4C1A040-5FBF-437A-8A67-924CA4625FBE}"/>
              </a:ext>
            </a:extLst>
          </p:cNvPr>
          <p:cNvSpPr txBox="1"/>
          <p:nvPr/>
        </p:nvSpPr>
        <p:spPr>
          <a:xfrm>
            <a:off x="272896" y="5688018"/>
            <a:ext cx="17440221" cy="675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3300" dirty="0">
                <a:gradFill flip="none" rotWithShape="1">
                  <a:gsLst>
                    <a:gs pos="100000">
                      <a:schemeClr val="bg1">
                        <a:alpha val="30000"/>
                      </a:schemeClr>
                    </a:gs>
                    <a:gs pos="42500">
                      <a:srgbClr val="FFFFFF">
                        <a:alpha val="6000"/>
                      </a:srgb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UONE</a:t>
            </a:r>
            <a:endParaRPr lang="zh-CN" altLang="en-US" sz="43300" dirty="0">
              <a:gradFill flip="none" rotWithShape="1">
                <a:gsLst>
                  <a:gs pos="100000">
                    <a:schemeClr val="bg1">
                      <a:alpha val="30000"/>
                    </a:schemeClr>
                  </a:gs>
                  <a:gs pos="42500">
                    <a:srgbClr val="FFFFFF">
                      <a:alpha val="6000"/>
                    </a:srgb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57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9A1C5A1C-888A-4AC7-A979-5AE053D2230F}"/>
              </a:ext>
            </a:extLst>
          </p:cNvPr>
          <p:cNvGrpSpPr/>
          <p:nvPr/>
        </p:nvGrpSpPr>
        <p:grpSpPr>
          <a:xfrm>
            <a:off x="-1" y="-18793"/>
            <a:ext cx="18000663" cy="9018331"/>
            <a:chOff x="-1" y="-18793"/>
            <a:chExt cx="18000663" cy="9018331"/>
          </a:xfrm>
        </p:grpSpPr>
        <p:pic>
          <p:nvPicPr>
            <p:cNvPr id="4" name="图片 3" descr="图片包含 游戏机&#10;&#10;描述已自动生成">
              <a:extLst>
                <a:ext uri="{FF2B5EF4-FFF2-40B4-BE49-F238E27FC236}">
                  <a16:creationId xmlns="" xmlns:a16="http://schemas.microsoft.com/office/drawing/2014/main" id="{F942A466-C7C6-4149-9510-19CAC597B6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2915"/>
              <a:ext cx="18000663" cy="8977831"/>
            </a:xfrm>
            <a:prstGeom prst="rect">
              <a:avLst/>
            </a:prstGeom>
          </p:spPr>
        </p:pic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FDAEA798-CA1B-49E7-B756-72E9F72238C9}"/>
                </a:ext>
              </a:extLst>
            </p:cNvPr>
            <p:cNvSpPr/>
            <p:nvPr/>
          </p:nvSpPr>
          <p:spPr>
            <a:xfrm>
              <a:off x="-1" y="-18793"/>
              <a:ext cx="18000662" cy="9018331"/>
            </a:xfrm>
            <a:prstGeom prst="rect">
              <a:avLst/>
            </a:prstGeom>
            <a:gradFill flip="none" rotWithShape="1">
              <a:gsLst>
                <a:gs pos="100000">
                  <a:srgbClr val="0F1765">
                    <a:alpha val="72000"/>
                  </a:srgbClr>
                </a:gs>
                <a:gs pos="0">
                  <a:srgbClr val="0F1765">
                    <a:alpha val="80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974E63F9-A99C-4D9B-9F2A-DCBDABA82E5A}"/>
              </a:ext>
            </a:extLst>
          </p:cNvPr>
          <p:cNvSpPr/>
          <p:nvPr/>
        </p:nvSpPr>
        <p:spPr>
          <a:xfrm>
            <a:off x="6619573" y="5482734"/>
            <a:ext cx="4801315" cy="920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zh-CN" altLang="en-US" sz="36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我们正为此而不懈努力</a:t>
            </a:r>
          </a:p>
        </p:txBody>
      </p:sp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E75FA51E-6721-41BC-A8E2-1A8EF6F912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10"/>
          <a:stretch/>
        </p:blipFill>
        <p:spPr>
          <a:xfrm>
            <a:off x="7394444" y="1187897"/>
            <a:ext cx="3250679" cy="52351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ABB475D-D96C-4240-8334-D70C581BC28A}"/>
              </a:ext>
            </a:extLst>
          </p:cNvPr>
          <p:cNvGrpSpPr/>
          <p:nvPr/>
        </p:nvGrpSpPr>
        <p:grpSpPr>
          <a:xfrm>
            <a:off x="3111164" y="2184116"/>
            <a:ext cx="11817241" cy="2591293"/>
            <a:chOff x="3111164" y="2302104"/>
            <a:chExt cx="11817241" cy="2591293"/>
          </a:xfrm>
        </p:grpSpPr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582FDD52-A9AD-4360-B254-3533A3B372B5}"/>
                </a:ext>
              </a:extLst>
            </p:cNvPr>
            <p:cNvSpPr/>
            <p:nvPr/>
          </p:nvSpPr>
          <p:spPr>
            <a:xfrm>
              <a:off x="3111164" y="2302104"/>
              <a:ext cx="11817241" cy="13331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54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改善租房领域一小步</a:t>
              </a:r>
              <a:endParaRPr lang="en-US" altLang="zh-CN" sz="5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E8AFE576-077E-47BB-B429-98A1B782C24E}"/>
                </a:ext>
              </a:extLst>
            </p:cNvPr>
            <p:cNvSpPr/>
            <p:nvPr/>
          </p:nvSpPr>
          <p:spPr>
            <a:xfrm>
              <a:off x="3111164" y="3146700"/>
              <a:ext cx="11817241" cy="17466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7200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将是城市理想生活一大步</a:t>
              </a:r>
              <a:endParaRPr lang="en-US" altLang="zh-CN" sz="72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FC036330-417E-4C22-8E0A-F7E331160E67}"/>
              </a:ext>
            </a:extLst>
          </p:cNvPr>
          <p:cNvSpPr/>
          <p:nvPr/>
        </p:nvSpPr>
        <p:spPr>
          <a:xfrm>
            <a:off x="8414137" y="6402922"/>
            <a:ext cx="1212191" cy="920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en-US" altLang="zh-CN" sz="3600" dirty="0">
                <a:solidFill>
                  <a:schemeClr val="bg1">
                    <a:alpha val="42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…</a:t>
            </a:r>
            <a:r>
              <a:rPr lang="zh-CN" altLang="en-US" sz="3600" dirty="0">
                <a:solidFill>
                  <a:schemeClr val="bg1">
                    <a:alpha val="42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 </a:t>
            </a:r>
            <a:r>
              <a:rPr lang="en-US" altLang="zh-CN" sz="3600" dirty="0">
                <a:solidFill>
                  <a:schemeClr val="bg1">
                    <a:alpha val="42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…</a:t>
            </a:r>
            <a:endParaRPr lang="zh-CN" altLang="en-US" sz="3600" dirty="0">
              <a:solidFill>
                <a:schemeClr val="bg1">
                  <a:alpha val="42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思源黑体 CN Regular" panose="020B0500000000000000" pitchFamily="34" charset="-122"/>
              <a:ea typeface="思源黑体 CN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8B2C01F0-36A1-4C0C-AD4F-2621685B8CF5}"/>
              </a:ext>
            </a:extLst>
          </p:cNvPr>
          <p:cNvSpPr txBox="1"/>
          <p:nvPr/>
        </p:nvSpPr>
        <p:spPr>
          <a:xfrm>
            <a:off x="-2805835" y="1001880"/>
            <a:ext cx="23098412" cy="330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900" dirty="0"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42500">
                      <a:srgbClr val="FFFFFF">
                        <a:alpha val="6000"/>
                      </a:srgbClr>
                    </a:gs>
                    <a:gs pos="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UONE</a:t>
            </a:r>
            <a:endParaRPr lang="zh-CN" altLang="en-US" sz="20900" dirty="0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42500">
                    <a:srgbClr val="FFFFFF">
                      <a:alpha val="6000"/>
                    </a:srgb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094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白色, 男人, 站, 黑色&#10;&#10;描述已自动生成">
            <a:extLst>
              <a:ext uri="{FF2B5EF4-FFF2-40B4-BE49-F238E27FC236}">
                <a16:creationId xmlns="" xmlns:a16="http://schemas.microsoft.com/office/drawing/2014/main" id="{1222EFF9-E803-4A2C-8098-8F2E7B10EA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4"/>
          <a:stretch/>
        </p:blipFill>
        <p:spPr>
          <a:xfrm rot="5400000">
            <a:off x="4487931" y="-4537297"/>
            <a:ext cx="8950801" cy="1807426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A130C42-698E-426A-9EE0-6019640D0289}"/>
              </a:ext>
            </a:extLst>
          </p:cNvPr>
          <p:cNvSpPr txBox="1"/>
          <p:nvPr/>
        </p:nvSpPr>
        <p:spPr>
          <a:xfrm>
            <a:off x="1643100" y="2787664"/>
            <a:ext cx="147640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0" b="1" dirty="0">
                <a:gradFill>
                  <a:gsLst>
                    <a:gs pos="0">
                      <a:schemeClr val="bg1">
                        <a:lumMod val="50000"/>
                      </a:schemeClr>
                    </a:gs>
                    <a:gs pos="10000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手绘居家风地产发布会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D9FA7758-4CDC-40FC-8650-A2DB89E200DE}"/>
              </a:ext>
            </a:extLst>
          </p:cNvPr>
          <p:cNvGrpSpPr/>
          <p:nvPr/>
        </p:nvGrpSpPr>
        <p:grpSpPr>
          <a:xfrm>
            <a:off x="7715001" y="5666913"/>
            <a:ext cx="2596456" cy="435184"/>
            <a:chOff x="7411614" y="6338410"/>
            <a:chExt cx="3245782" cy="544018"/>
          </a:xfrm>
        </p:grpSpPr>
        <p:sp>
          <p:nvSpPr>
            <p:cNvPr id="11" name="矩形: 圆角 10">
              <a:extLst>
                <a:ext uri="{FF2B5EF4-FFF2-40B4-BE49-F238E27FC236}">
                  <a16:creationId xmlns="" xmlns:a16="http://schemas.microsoft.com/office/drawing/2014/main" id="{BD505700-0861-437D-A352-C421D6E13C5A}"/>
                </a:ext>
              </a:extLst>
            </p:cNvPr>
            <p:cNvSpPr/>
            <p:nvPr/>
          </p:nvSpPr>
          <p:spPr>
            <a:xfrm>
              <a:off x="7411614" y="6338410"/>
              <a:ext cx="3245782" cy="544018"/>
            </a:xfrm>
            <a:prstGeom prst="roundRect">
              <a:avLst>
                <a:gd name="adj" fmla="val 47850"/>
              </a:avLst>
            </a:prstGeom>
            <a:noFill/>
            <a:ln w="31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53" dirty="0">
                <a:ln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  <a:alpha val="3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F0DC2EC8-EF3B-40C0-B6CA-BC6B9B71A865}"/>
                </a:ext>
              </a:extLst>
            </p:cNvPr>
            <p:cNvSpPr txBox="1"/>
            <p:nvPr/>
          </p:nvSpPr>
          <p:spPr>
            <a:xfrm>
              <a:off x="7548015" y="6345901"/>
              <a:ext cx="2972982" cy="500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00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设计师：晓儿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182D20A1-26F8-40FB-831E-A9D432011A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7943" y="439747"/>
            <a:ext cx="5246762" cy="72463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5315656F-ED3D-4C5C-8421-9619AC8DCFF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3668" y="8051976"/>
            <a:ext cx="1895537" cy="399443"/>
          </a:xfrm>
          <a:prstGeom prst="rect">
            <a:avLst/>
          </a:prstGeom>
        </p:spPr>
      </p:pic>
      <p:pic>
        <p:nvPicPr>
          <p:cNvPr id="15" name="图片 14" descr="黑暗中的灯光&#10;&#10;描述已自动生成">
            <a:extLst>
              <a:ext uri="{FF2B5EF4-FFF2-40B4-BE49-F238E27FC236}">
                <a16:creationId xmlns="" xmlns:a16="http://schemas.microsoft.com/office/drawing/2014/main" id="{2D7A2B0E-D66E-4D6B-96E2-0948F0DF10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70" y="4153311"/>
            <a:ext cx="5357216" cy="4298107"/>
          </a:xfrm>
          <a:prstGeom prst="rect">
            <a:avLst/>
          </a:prstGeom>
        </p:spPr>
      </p:pic>
      <p:pic>
        <p:nvPicPr>
          <p:cNvPr id="16" name="图片 15" descr="图片包含 室内, 房间, 桌子, 活&#10;&#10;描述已自动生成">
            <a:extLst>
              <a:ext uri="{FF2B5EF4-FFF2-40B4-BE49-F238E27FC236}">
                <a16:creationId xmlns="" xmlns:a16="http://schemas.microsoft.com/office/drawing/2014/main" id="{533E2820-E395-4471-B545-2A69C8F3C1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80" b="59344"/>
          <a:stretch/>
        </p:blipFill>
        <p:spPr>
          <a:xfrm>
            <a:off x="14859748" y="3614831"/>
            <a:ext cx="4588274" cy="249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1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白色, 男人, 站, 黑色&#10;&#10;描述已自动生成">
            <a:extLst>
              <a:ext uri="{FF2B5EF4-FFF2-40B4-BE49-F238E27FC236}">
                <a16:creationId xmlns="" xmlns:a16="http://schemas.microsoft.com/office/drawing/2014/main" id="{FD86EA51-59CE-4F89-8E99-478BF23E59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4"/>
          <a:stretch/>
        </p:blipFill>
        <p:spPr>
          <a:xfrm rot="5400000">
            <a:off x="4487931" y="-4537297"/>
            <a:ext cx="8950801" cy="18074268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3669E947-BF46-42C8-A788-55EAA5585898}"/>
              </a:ext>
            </a:extLst>
          </p:cNvPr>
          <p:cNvSpPr/>
          <p:nvPr/>
        </p:nvSpPr>
        <p:spPr>
          <a:xfrm>
            <a:off x="5238010" y="1119594"/>
            <a:ext cx="11816981" cy="17466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70000"/>
              </a:lnSpc>
              <a:buSzPct val="25000"/>
            </a:pPr>
            <a:r>
              <a:rPr lang="zh-CN" altLang="en-US" sz="7200" dirty="0">
                <a:gradFill flip="none" rotWithShape="1">
                  <a:gsLst>
                    <a:gs pos="0">
                      <a:srgbClr val="4AAC64"/>
                    </a:gs>
                    <a:gs pos="100000">
                      <a:srgbClr val="0F3783">
                        <a:alpha val="79000"/>
                      </a:srgbClr>
                    </a:gs>
                  </a:gsLst>
                  <a:lin ang="81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优望公寓</a:t>
            </a:r>
            <a:r>
              <a:rPr lang="en-US" altLang="zh-CN" sz="7200" dirty="0">
                <a:gradFill flip="none" rotWithShape="1">
                  <a:gsLst>
                    <a:gs pos="0">
                      <a:srgbClr val="4AAC64"/>
                    </a:gs>
                    <a:gs pos="100000">
                      <a:srgbClr val="0F3783">
                        <a:alpha val="79000"/>
                      </a:srgbClr>
                    </a:gs>
                  </a:gsLst>
                  <a:lin ang="81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·</a:t>
            </a:r>
            <a:r>
              <a:rPr lang="zh-CN" altLang="en-US" sz="7200" dirty="0">
                <a:gradFill flip="none" rotWithShape="1">
                  <a:gsLst>
                    <a:gs pos="0">
                      <a:srgbClr val="4AAC64"/>
                    </a:gs>
                    <a:gs pos="100000">
                      <a:srgbClr val="0F3783">
                        <a:alpha val="79000"/>
                      </a:srgbClr>
                    </a:gs>
                  </a:gsLst>
                  <a:lin ang="81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国际社区</a:t>
            </a:r>
            <a:endParaRPr lang="en-US" altLang="zh-CN" sz="7200" dirty="0">
              <a:gradFill flip="none" rotWithShape="1">
                <a:gsLst>
                  <a:gs pos="0">
                    <a:srgbClr val="4AAC64"/>
                  </a:gs>
                  <a:gs pos="100000">
                    <a:srgbClr val="0F3783">
                      <a:alpha val="79000"/>
                    </a:srgbClr>
                  </a:gs>
                </a:gsLst>
                <a:lin ang="8100000" scaled="1"/>
                <a:tileRect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282CC06E-BBE8-42CC-8C37-059219EE523D}"/>
              </a:ext>
            </a:extLst>
          </p:cNvPr>
          <p:cNvSpPr/>
          <p:nvPr/>
        </p:nvSpPr>
        <p:spPr>
          <a:xfrm>
            <a:off x="8470488" y="2582161"/>
            <a:ext cx="8520281" cy="7362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70000"/>
              </a:lnSpc>
              <a:buSzPct val="25000"/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4000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间丨湾区大生活中心，首个公园系大型公寓社区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0D7581C9-9226-4BB5-BCD6-C2161EBECA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0576" y="1231766"/>
            <a:ext cx="4905234" cy="34277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DEF2AFAF-C416-4E09-AAC4-06D846CA1954}"/>
              </a:ext>
            </a:extLst>
          </p:cNvPr>
          <p:cNvGrpSpPr/>
          <p:nvPr/>
        </p:nvGrpSpPr>
        <p:grpSpPr>
          <a:xfrm>
            <a:off x="14981887" y="6897590"/>
            <a:ext cx="1980029" cy="1072338"/>
            <a:chOff x="14508833" y="6272113"/>
            <a:chExt cx="1980074" cy="1072361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251C8EB0-9608-4F03-B1A1-D696D7136544}"/>
                </a:ext>
              </a:extLst>
            </p:cNvPr>
            <p:cNvSpPr/>
            <p:nvPr/>
          </p:nvSpPr>
          <p:spPr>
            <a:xfrm>
              <a:off x="14508833" y="6815279"/>
              <a:ext cx="1980074" cy="52919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领先公寓综合体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DD30BAE7-BF1B-40FA-97C1-43367842580B}"/>
                </a:ext>
              </a:extLst>
            </p:cNvPr>
            <p:cNvSpPr/>
            <p:nvPr/>
          </p:nvSpPr>
          <p:spPr>
            <a:xfrm>
              <a:off x="14694596" y="6272113"/>
              <a:ext cx="1763664" cy="61652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“大社区”</a:t>
              </a:r>
            </a:p>
          </p:txBody>
        </p:sp>
      </p:grpSp>
      <p:sp>
        <p:nvSpPr>
          <p:cNvPr id="37" name="complex_201398">
            <a:extLst>
              <a:ext uri="{FF2B5EF4-FFF2-40B4-BE49-F238E27FC236}">
                <a16:creationId xmlns="" xmlns:a16="http://schemas.microsoft.com/office/drawing/2014/main" id="{BB41528D-5190-4926-8DA1-484688D76769}"/>
              </a:ext>
            </a:extLst>
          </p:cNvPr>
          <p:cNvSpPr>
            <a:spLocks noChangeAspect="1"/>
          </p:cNvSpPr>
          <p:nvPr/>
        </p:nvSpPr>
        <p:spPr bwMode="auto">
          <a:xfrm>
            <a:off x="15627006" y="6278736"/>
            <a:ext cx="689803" cy="617545"/>
          </a:xfrm>
          <a:custGeom>
            <a:avLst/>
            <a:gdLst>
              <a:gd name="connsiteX0" fmla="*/ 502894 w 607639"/>
              <a:gd name="connsiteY0" fmla="*/ 313800 h 543989"/>
              <a:gd name="connsiteX1" fmla="*/ 502894 w 607639"/>
              <a:gd name="connsiteY1" fmla="*/ 355654 h 543989"/>
              <a:gd name="connsiteX2" fmla="*/ 544721 w 607639"/>
              <a:gd name="connsiteY2" fmla="*/ 355654 h 543989"/>
              <a:gd name="connsiteX3" fmla="*/ 544721 w 607639"/>
              <a:gd name="connsiteY3" fmla="*/ 313800 h 543989"/>
              <a:gd name="connsiteX4" fmla="*/ 398104 w 607639"/>
              <a:gd name="connsiteY4" fmla="*/ 313800 h 543989"/>
              <a:gd name="connsiteX5" fmla="*/ 398104 w 607639"/>
              <a:gd name="connsiteY5" fmla="*/ 355654 h 543989"/>
              <a:gd name="connsiteX6" fmla="*/ 439931 w 607639"/>
              <a:gd name="connsiteY6" fmla="*/ 355654 h 543989"/>
              <a:gd name="connsiteX7" fmla="*/ 439931 w 607639"/>
              <a:gd name="connsiteY7" fmla="*/ 313800 h 543989"/>
              <a:gd name="connsiteX8" fmla="*/ 167606 w 607639"/>
              <a:gd name="connsiteY8" fmla="*/ 313800 h 543989"/>
              <a:gd name="connsiteX9" fmla="*/ 167606 w 607639"/>
              <a:gd name="connsiteY9" fmla="*/ 355654 h 543989"/>
              <a:gd name="connsiteX10" fmla="*/ 209496 w 607639"/>
              <a:gd name="connsiteY10" fmla="*/ 355654 h 543989"/>
              <a:gd name="connsiteX11" fmla="*/ 209496 w 607639"/>
              <a:gd name="connsiteY11" fmla="*/ 313800 h 543989"/>
              <a:gd name="connsiteX12" fmla="*/ 62834 w 607639"/>
              <a:gd name="connsiteY12" fmla="*/ 313800 h 543989"/>
              <a:gd name="connsiteX13" fmla="*/ 62834 w 607639"/>
              <a:gd name="connsiteY13" fmla="*/ 355654 h 543989"/>
              <a:gd name="connsiteX14" fmla="*/ 104759 w 607639"/>
              <a:gd name="connsiteY14" fmla="*/ 355654 h 543989"/>
              <a:gd name="connsiteX15" fmla="*/ 104759 w 607639"/>
              <a:gd name="connsiteY15" fmla="*/ 313800 h 543989"/>
              <a:gd name="connsiteX16" fmla="*/ 492392 w 607639"/>
              <a:gd name="connsiteY16" fmla="*/ 292917 h 543989"/>
              <a:gd name="connsiteX17" fmla="*/ 555222 w 607639"/>
              <a:gd name="connsiteY17" fmla="*/ 292917 h 543989"/>
              <a:gd name="connsiteX18" fmla="*/ 565723 w 607639"/>
              <a:gd name="connsiteY18" fmla="*/ 303314 h 543989"/>
              <a:gd name="connsiteX19" fmla="*/ 565723 w 607639"/>
              <a:gd name="connsiteY19" fmla="*/ 366140 h 543989"/>
              <a:gd name="connsiteX20" fmla="*/ 555222 w 607639"/>
              <a:gd name="connsiteY20" fmla="*/ 376537 h 543989"/>
              <a:gd name="connsiteX21" fmla="*/ 492392 w 607639"/>
              <a:gd name="connsiteY21" fmla="*/ 376537 h 543989"/>
              <a:gd name="connsiteX22" fmla="*/ 481891 w 607639"/>
              <a:gd name="connsiteY22" fmla="*/ 366140 h 543989"/>
              <a:gd name="connsiteX23" fmla="*/ 481891 w 607639"/>
              <a:gd name="connsiteY23" fmla="*/ 303314 h 543989"/>
              <a:gd name="connsiteX24" fmla="*/ 492392 w 607639"/>
              <a:gd name="connsiteY24" fmla="*/ 292917 h 543989"/>
              <a:gd name="connsiteX25" fmla="*/ 387603 w 607639"/>
              <a:gd name="connsiteY25" fmla="*/ 292917 h 543989"/>
              <a:gd name="connsiteX26" fmla="*/ 450433 w 607639"/>
              <a:gd name="connsiteY26" fmla="*/ 292917 h 543989"/>
              <a:gd name="connsiteX27" fmla="*/ 460934 w 607639"/>
              <a:gd name="connsiteY27" fmla="*/ 303314 h 543989"/>
              <a:gd name="connsiteX28" fmla="*/ 460934 w 607639"/>
              <a:gd name="connsiteY28" fmla="*/ 366140 h 543989"/>
              <a:gd name="connsiteX29" fmla="*/ 450433 w 607639"/>
              <a:gd name="connsiteY29" fmla="*/ 376537 h 543989"/>
              <a:gd name="connsiteX30" fmla="*/ 387603 w 607639"/>
              <a:gd name="connsiteY30" fmla="*/ 376537 h 543989"/>
              <a:gd name="connsiteX31" fmla="*/ 377102 w 607639"/>
              <a:gd name="connsiteY31" fmla="*/ 366140 h 543989"/>
              <a:gd name="connsiteX32" fmla="*/ 377102 w 607639"/>
              <a:gd name="connsiteY32" fmla="*/ 303314 h 543989"/>
              <a:gd name="connsiteX33" fmla="*/ 387603 w 607639"/>
              <a:gd name="connsiteY33" fmla="*/ 292917 h 543989"/>
              <a:gd name="connsiteX34" fmla="*/ 157200 w 607639"/>
              <a:gd name="connsiteY34" fmla="*/ 292917 h 543989"/>
              <a:gd name="connsiteX35" fmla="*/ 219991 w 607639"/>
              <a:gd name="connsiteY35" fmla="*/ 292917 h 543989"/>
              <a:gd name="connsiteX36" fmla="*/ 230397 w 607639"/>
              <a:gd name="connsiteY36" fmla="*/ 303314 h 543989"/>
              <a:gd name="connsiteX37" fmla="*/ 230397 w 607639"/>
              <a:gd name="connsiteY37" fmla="*/ 366140 h 543989"/>
              <a:gd name="connsiteX38" fmla="*/ 219991 w 607639"/>
              <a:gd name="connsiteY38" fmla="*/ 376537 h 543989"/>
              <a:gd name="connsiteX39" fmla="*/ 157200 w 607639"/>
              <a:gd name="connsiteY39" fmla="*/ 376537 h 543989"/>
              <a:gd name="connsiteX40" fmla="*/ 146706 w 607639"/>
              <a:gd name="connsiteY40" fmla="*/ 366140 h 543989"/>
              <a:gd name="connsiteX41" fmla="*/ 146706 w 607639"/>
              <a:gd name="connsiteY41" fmla="*/ 303314 h 543989"/>
              <a:gd name="connsiteX42" fmla="*/ 157200 w 607639"/>
              <a:gd name="connsiteY42" fmla="*/ 292917 h 543989"/>
              <a:gd name="connsiteX43" fmla="*/ 52419 w 607639"/>
              <a:gd name="connsiteY43" fmla="*/ 292917 h 543989"/>
              <a:gd name="connsiteX44" fmla="*/ 115262 w 607639"/>
              <a:gd name="connsiteY44" fmla="*/ 292917 h 543989"/>
              <a:gd name="connsiteX45" fmla="*/ 125677 w 607639"/>
              <a:gd name="connsiteY45" fmla="*/ 303314 h 543989"/>
              <a:gd name="connsiteX46" fmla="*/ 125677 w 607639"/>
              <a:gd name="connsiteY46" fmla="*/ 366140 h 543989"/>
              <a:gd name="connsiteX47" fmla="*/ 115262 w 607639"/>
              <a:gd name="connsiteY47" fmla="*/ 376537 h 543989"/>
              <a:gd name="connsiteX48" fmla="*/ 52419 w 607639"/>
              <a:gd name="connsiteY48" fmla="*/ 376537 h 543989"/>
              <a:gd name="connsiteX49" fmla="*/ 41916 w 607639"/>
              <a:gd name="connsiteY49" fmla="*/ 366140 h 543989"/>
              <a:gd name="connsiteX50" fmla="*/ 41916 w 607639"/>
              <a:gd name="connsiteY50" fmla="*/ 303314 h 543989"/>
              <a:gd name="connsiteX51" fmla="*/ 52419 w 607639"/>
              <a:gd name="connsiteY51" fmla="*/ 292917 h 543989"/>
              <a:gd name="connsiteX52" fmla="*/ 502894 w 607639"/>
              <a:gd name="connsiteY52" fmla="*/ 209152 h 543989"/>
              <a:gd name="connsiteX53" fmla="*/ 502894 w 607639"/>
              <a:gd name="connsiteY53" fmla="*/ 251006 h 543989"/>
              <a:gd name="connsiteX54" fmla="*/ 544721 w 607639"/>
              <a:gd name="connsiteY54" fmla="*/ 251006 h 543989"/>
              <a:gd name="connsiteX55" fmla="*/ 544721 w 607639"/>
              <a:gd name="connsiteY55" fmla="*/ 209152 h 543989"/>
              <a:gd name="connsiteX56" fmla="*/ 398104 w 607639"/>
              <a:gd name="connsiteY56" fmla="*/ 209152 h 543989"/>
              <a:gd name="connsiteX57" fmla="*/ 398104 w 607639"/>
              <a:gd name="connsiteY57" fmla="*/ 251006 h 543989"/>
              <a:gd name="connsiteX58" fmla="*/ 439931 w 607639"/>
              <a:gd name="connsiteY58" fmla="*/ 251006 h 543989"/>
              <a:gd name="connsiteX59" fmla="*/ 439931 w 607639"/>
              <a:gd name="connsiteY59" fmla="*/ 209152 h 543989"/>
              <a:gd name="connsiteX60" fmla="*/ 167606 w 607639"/>
              <a:gd name="connsiteY60" fmla="*/ 209152 h 543989"/>
              <a:gd name="connsiteX61" fmla="*/ 167606 w 607639"/>
              <a:gd name="connsiteY61" fmla="*/ 251006 h 543989"/>
              <a:gd name="connsiteX62" fmla="*/ 209496 w 607639"/>
              <a:gd name="connsiteY62" fmla="*/ 251006 h 543989"/>
              <a:gd name="connsiteX63" fmla="*/ 209496 w 607639"/>
              <a:gd name="connsiteY63" fmla="*/ 209152 h 543989"/>
              <a:gd name="connsiteX64" fmla="*/ 62834 w 607639"/>
              <a:gd name="connsiteY64" fmla="*/ 209152 h 543989"/>
              <a:gd name="connsiteX65" fmla="*/ 62834 w 607639"/>
              <a:gd name="connsiteY65" fmla="*/ 251006 h 543989"/>
              <a:gd name="connsiteX66" fmla="*/ 104759 w 607639"/>
              <a:gd name="connsiteY66" fmla="*/ 251006 h 543989"/>
              <a:gd name="connsiteX67" fmla="*/ 104759 w 607639"/>
              <a:gd name="connsiteY67" fmla="*/ 209152 h 543989"/>
              <a:gd name="connsiteX68" fmla="*/ 492392 w 607639"/>
              <a:gd name="connsiteY68" fmla="*/ 188269 h 543989"/>
              <a:gd name="connsiteX69" fmla="*/ 555222 w 607639"/>
              <a:gd name="connsiteY69" fmla="*/ 188269 h 543989"/>
              <a:gd name="connsiteX70" fmla="*/ 565723 w 607639"/>
              <a:gd name="connsiteY70" fmla="*/ 198666 h 543989"/>
              <a:gd name="connsiteX71" fmla="*/ 565723 w 607639"/>
              <a:gd name="connsiteY71" fmla="*/ 261492 h 543989"/>
              <a:gd name="connsiteX72" fmla="*/ 555222 w 607639"/>
              <a:gd name="connsiteY72" fmla="*/ 271889 h 543989"/>
              <a:gd name="connsiteX73" fmla="*/ 492392 w 607639"/>
              <a:gd name="connsiteY73" fmla="*/ 271889 h 543989"/>
              <a:gd name="connsiteX74" fmla="*/ 481891 w 607639"/>
              <a:gd name="connsiteY74" fmla="*/ 261492 h 543989"/>
              <a:gd name="connsiteX75" fmla="*/ 481891 w 607639"/>
              <a:gd name="connsiteY75" fmla="*/ 198666 h 543989"/>
              <a:gd name="connsiteX76" fmla="*/ 492392 w 607639"/>
              <a:gd name="connsiteY76" fmla="*/ 188269 h 543989"/>
              <a:gd name="connsiteX77" fmla="*/ 387603 w 607639"/>
              <a:gd name="connsiteY77" fmla="*/ 188269 h 543989"/>
              <a:gd name="connsiteX78" fmla="*/ 450433 w 607639"/>
              <a:gd name="connsiteY78" fmla="*/ 188269 h 543989"/>
              <a:gd name="connsiteX79" fmla="*/ 460934 w 607639"/>
              <a:gd name="connsiteY79" fmla="*/ 198666 h 543989"/>
              <a:gd name="connsiteX80" fmla="*/ 460934 w 607639"/>
              <a:gd name="connsiteY80" fmla="*/ 261492 h 543989"/>
              <a:gd name="connsiteX81" fmla="*/ 450433 w 607639"/>
              <a:gd name="connsiteY81" fmla="*/ 271889 h 543989"/>
              <a:gd name="connsiteX82" fmla="*/ 387603 w 607639"/>
              <a:gd name="connsiteY82" fmla="*/ 271889 h 543989"/>
              <a:gd name="connsiteX83" fmla="*/ 377102 w 607639"/>
              <a:gd name="connsiteY83" fmla="*/ 261492 h 543989"/>
              <a:gd name="connsiteX84" fmla="*/ 377102 w 607639"/>
              <a:gd name="connsiteY84" fmla="*/ 198666 h 543989"/>
              <a:gd name="connsiteX85" fmla="*/ 387603 w 607639"/>
              <a:gd name="connsiteY85" fmla="*/ 188269 h 543989"/>
              <a:gd name="connsiteX86" fmla="*/ 157200 w 607639"/>
              <a:gd name="connsiteY86" fmla="*/ 188269 h 543989"/>
              <a:gd name="connsiteX87" fmla="*/ 219991 w 607639"/>
              <a:gd name="connsiteY87" fmla="*/ 188269 h 543989"/>
              <a:gd name="connsiteX88" fmla="*/ 230397 w 607639"/>
              <a:gd name="connsiteY88" fmla="*/ 198666 h 543989"/>
              <a:gd name="connsiteX89" fmla="*/ 230397 w 607639"/>
              <a:gd name="connsiteY89" fmla="*/ 261492 h 543989"/>
              <a:gd name="connsiteX90" fmla="*/ 219991 w 607639"/>
              <a:gd name="connsiteY90" fmla="*/ 271889 h 543989"/>
              <a:gd name="connsiteX91" fmla="*/ 157200 w 607639"/>
              <a:gd name="connsiteY91" fmla="*/ 271889 h 543989"/>
              <a:gd name="connsiteX92" fmla="*/ 146706 w 607639"/>
              <a:gd name="connsiteY92" fmla="*/ 261492 h 543989"/>
              <a:gd name="connsiteX93" fmla="*/ 146706 w 607639"/>
              <a:gd name="connsiteY93" fmla="*/ 198666 h 543989"/>
              <a:gd name="connsiteX94" fmla="*/ 157200 w 607639"/>
              <a:gd name="connsiteY94" fmla="*/ 188269 h 543989"/>
              <a:gd name="connsiteX95" fmla="*/ 52419 w 607639"/>
              <a:gd name="connsiteY95" fmla="*/ 188269 h 543989"/>
              <a:gd name="connsiteX96" fmla="*/ 115262 w 607639"/>
              <a:gd name="connsiteY96" fmla="*/ 188269 h 543989"/>
              <a:gd name="connsiteX97" fmla="*/ 125677 w 607639"/>
              <a:gd name="connsiteY97" fmla="*/ 198666 h 543989"/>
              <a:gd name="connsiteX98" fmla="*/ 125677 w 607639"/>
              <a:gd name="connsiteY98" fmla="*/ 261492 h 543989"/>
              <a:gd name="connsiteX99" fmla="*/ 115262 w 607639"/>
              <a:gd name="connsiteY99" fmla="*/ 271889 h 543989"/>
              <a:gd name="connsiteX100" fmla="*/ 52419 w 607639"/>
              <a:gd name="connsiteY100" fmla="*/ 271889 h 543989"/>
              <a:gd name="connsiteX101" fmla="*/ 41916 w 607639"/>
              <a:gd name="connsiteY101" fmla="*/ 261492 h 543989"/>
              <a:gd name="connsiteX102" fmla="*/ 41916 w 607639"/>
              <a:gd name="connsiteY102" fmla="*/ 198666 h 543989"/>
              <a:gd name="connsiteX103" fmla="*/ 52419 w 607639"/>
              <a:gd name="connsiteY103" fmla="*/ 188269 h 543989"/>
              <a:gd name="connsiteX104" fmla="*/ 20918 w 607639"/>
              <a:gd name="connsiteY104" fmla="*/ 167347 h 543989"/>
              <a:gd name="connsiteX105" fmla="*/ 20918 w 607639"/>
              <a:gd name="connsiteY105" fmla="*/ 523015 h 543989"/>
              <a:gd name="connsiteX106" fmla="*/ 73347 w 607639"/>
              <a:gd name="connsiteY106" fmla="*/ 523015 h 543989"/>
              <a:gd name="connsiteX107" fmla="*/ 73347 w 607639"/>
              <a:gd name="connsiteY107" fmla="*/ 449784 h 543989"/>
              <a:gd name="connsiteX108" fmla="*/ 136191 w 607639"/>
              <a:gd name="connsiteY108" fmla="*/ 387040 h 543989"/>
              <a:gd name="connsiteX109" fmla="*/ 199035 w 607639"/>
              <a:gd name="connsiteY109" fmla="*/ 449784 h 543989"/>
              <a:gd name="connsiteX110" fmla="*/ 199035 w 607639"/>
              <a:gd name="connsiteY110" fmla="*/ 523015 h 543989"/>
              <a:gd name="connsiteX111" fmla="*/ 251464 w 607639"/>
              <a:gd name="connsiteY111" fmla="*/ 523015 h 543989"/>
              <a:gd name="connsiteX112" fmla="*/ 251464 w 607639"/>
              <a:gd name="connsiteY112" fmla="*/ 167347 h 543989"/>
              <a:gd name="connsiteX113" fmla="*/ 356192 w 607639"/>
              <a:gd name="connsiteY113" fmla="*/ 167337 h 543989"/>
              <a:gd name="connsiteX114" fmla="*/ 356192 w 607639"/>
              <a:gd name="connsiteY114" fmla="*/ 523015 h 543989"/>
              <a:gd name="connsiteX115" fmla="*/ 408528 w 607639"/>
              <a:gd name="connsiteY115" fmla="*/ 523015 h 543989"/>
              <a:gd name="connsiteX116" fmla="*/ 408528 w 607639"/>
              <a:gd name="connsiteY116" fmla="*/ 449781 h 543989"/>
              <a:gd name="connsiteX117" fmla="*/ 471457 w 607639"/>
              <a:gd name="connsiteY117" fmla="*/ 387036 h 543989"/>
              <a:gd name="connsiteX118" fmla="*/ 534297 w 607639"/>
              <a:gd name="connsiteY118" fmla="*/ 449781 h 543989"/>
              <a:gd name="connsiteX119" fmla="*/ 534297 w 607639"/>
              <a:gd name="connsiteY119" fmla="*/ 523015 h 543989"/>
              <a:gd name="connsiteX120" fmla="*/ 586633 w 607639"/>
              <a:gd name="connsiteY120" fmla="*/ 523015 h 543989"/>
              <a:gd name="connsiteX121" fmla="*/ 586633 w 607639"/>
              <a:gd name="connsiteY121" fmla="*/ 167337 h 543989"/>
              <a:gd name="connsiteX122" fmla="*/ 384941 w 607639"/>
              <a:gd name="connsiteY122" fmla="*/ 62731 h 543989"/>
              <a:gd name="connsiteX123" fmla="*/ 359752 w 607639"/>
              <a:gd name="connsiteY123" fmla="*/ 146451 h 543989"/>
              <a:gd name="connsiteX124" fmla="*/ 583073 w 607639"/>
              <a:gd name="connsiteY124" fmla="*/ 146451 h 543989"/>
              <a:gd name="connsiteX125" fmla="*/ 557884 w 607639"/>
              <a:gd name="connsiteY125" fmla="*/ 62731 h 543989"/>
              <a:gd name="connsiteX126" fmla="*/ 377108 w 607639"/>
              <a:gd name="connsiteY126" fmla="*/ 41845 h 543989"/>
              <a:gd name="connsiteX127" fmla="*/ 565717 w 607639"/>
              <a:gd name="connsiteY127" fmla="*/ 41845 h 543989"/>
              <a:gd name="connsiteX128" fmla="*/ 575774 w 607639"/>
              <a:gd name="connsiteY128" fmla="*/ 49311 h 543989"/>
              <a:gd name="connsiteX129" fmla="*/ 607194 w 607639"/>
              <a:gd name="connsiteY129" fmla="*/ 153916 h 543989"/>
              <a:gd name="connsiteX130" fmla="*/ 607194 w 607639"/>
              <a:gd name="connsiteY130" fmla="*/ 154272 h 543989"/>
              <a:gd name="connsiteX131" fmla="*/ 607461 w 607639"/>
              <a:gd name="connsiteY131" fmla="*/ 155783 h 543989"/>
              <a:gd name="connsiteX132" fmla="*/ 607550 w 607639"/>
              <a:gd name="connsiteY132" fmla="*/ 156583 h 543989"/>
              <a:gd name="connsiteX133" fmla="*/ 607639 w 607639"/>
              <a:gd name="connsiteY133" fmla="*/ 156938 h 543989"/>
              <a:gd name="connsiteX134" fmla="*/ 607639 w 607639"/>
              <a:gd name="connsiteY134" fmla="*/ 533502 h 543989"/>
              <a:gd name="connsiteX135" fmla="*/ 597136 w 607639"/>
              <a:gd name="connsiteY135" fmla="*/ 543989 h 543989"/>
              <a:gd name="connsiteX136" fmla="*/ 523794 w 607639"/>
              <a:gd name="connsiteY136" fmla="*/ 543989 h 543989"/>
              <a:gd name="connsiteX137" fmla="*/ 513291 w 607639"/>
              <a:gd name="connsiteY137" fmla="*/ 533502 h 543989"/>
              <a:gd name="connsiteX138" fmla="*/ 513291 w 607639"/>
              <a:gd name="connsiteY138" fmla="*/ 449781 h 543989"/>
              <a:gd name="connsiteX139" fmla="*/ 471457 w 607639"/>
              <a:gd name="connsiteY139" fmla="*/ 407921 h 543989"/>
              <a:gd name="connsiteX140" fmla="*/ 429534 w 607639"/>
              <a:gd name="connsiteY140" fmla="*/ 449781 h 543989"/>
              <a:gd name="connsiteX141" fmla="*/ 429534 w 607639"/>
              <a:gd name="connsiteY141" fmla="*/ 533502 h 543989"/>
              <a:gd name="connsiteX142" fmla="*/ 419031 w 607639"/>
              <a:gd name="connsiteY142" fmla="*/ 543989 h 543989"/>
              <a:gd name="connsiteX143" fmla="*/ 345689 w 607639"/>
              <a:gd name="connsiteY143" fmla="*/ 543989 h 543989"/>
              <a:gd name="connsiteX144" fmla="*/ 335186 w 607639"/>
              <a:gd name="connsiteY144" fmla="*/ 533502 h 543989"/>
              <a:gd name="connsiteX145" fmla="*/ 335186 w 607639"/>
              <a:gd name="connsiteY145" fmla="*/ 156938 h 543989"/>
              <a:gd name="connsiteX146" fmla="*/ 335275 w 607639"/>
              <a:gd name="connsiteY146" fmla="*/ 156583 h 543989"/>
              <a:gd name="connsiteX147" fmla="*/ 335364 w 607639"/>
              <a:gd name="connsiteY147" fmla="*/ 155783 h 543989"/>
              <a:gd name="connsiteX148" fmla="*/ 335631 w 607639"/>
              <a:gd name="connsiteY148" fmla="*/ 154272 h 543989"/>
              <a:gd name="connsiteX149" fmla="*/ 335631 w 607639"/>
              <a:gd name="connsiteY149" fmla="*/ 153916 h 543989"/>
              <a:gd name="connsiteX150" fmla="*/ 367140 w 607639"/>
              <a:gd name="connsiteY150" fmla="*/ 49311 h 543989"/>
              <a:gd name="connsiteX151" fmla="*/ 377108 w 607639"/>
              <a:gd name="connsiteY151" fmla="*/ 41845 h 543989"/>
              <a:gd name="connsiteX152" fmla="*/ 136191 w 607639"/>
              <a:gd name="connsiteY152" fmla="*/ 26573 h 543989"/>
              <a:gd name="connsiteX153" fmla="*/ 33291 w 607639"/>
              <a:gd name="connsiteY153" fmla="*/ 146462 h 543989"/>
              <a:gd name="connsiteX154" fmla="*/ 239181 w 607639"/>
              <a:gd name="connsiteY154" fmla="*/ 146462 h 543989"/>
              <a:gd name="connsiteX155" fmla="*/ 136191 w 607639"/>
              <a:gd name="connsiteY155" fmla="*/ 0 h 543989"/>
              <a:gd name="connsiteX156" fmla="*/ 144114 w 607639"/>
              <a:gd name="connsiteY156" fmla="*/ 3644 h 543989"/>
              <a:gd name="connsiteX157" fmla="*/ 269890 w 607639"/>
              <a:gd name="connsiteY157" fmla="*/ 150106 h 543989"/>
              <a:gd name="connsiteX158" fmla="*/ 270424 w 607639"/>
              <a:gd name="connsiteY158" fmla="*/ 150817 h 543989"/>
              <a:gd name="connsiteX159" fmla="*/ 270691 w 607639"/>
              <a:gd name="connsiteY159" fmla="*/ 151172 h 543989"/>
              <a:gd name="connsiteX160" fmla="*/ 271493 w 607639"/>
              <a:gd name="connsiteY160" fmla="*/ 152772 h 543989"/>
              <a:gd name="connsiteX161" fmla="*/ 271671 w 607639"/>
              <a:gd name="connsiteY161" fmla="*/ 153127 h 543989"/>
              <a:gd name="connsiteX162" fmla="*/ 272116 w 607639"/>
              <a:gd name="connsiteY162" fmla="*/ 154549 h 543989"/>
              <a:gd name="connsiteX163" fmla="*/ 272205 w 607639"/>
              <a:gd name="connsiteY163" fmla="*/ 155083 h 543989"/>
              <a:gd name="connsiteX164" fmla="*/ 272383 w 607639"/>
              <a:gd name="connsiteY164" fmla="*/ 156860 h 543989"/>
              <a:gd name="connsiteX165" fmla="*/ 272383 w 607639"/>
              <a:gd name="connsiteY165" fmla="*/ 156949 h 543989"/>
              <a:gd name="connsiteX166" fmla="*/ 272383 w 607639"/>
              <a:gd name="connsiteY166" fmla="*/ 533502 h 543989"/>
              <a:gd name="connsiteX167" fmla="*/ 261968 w 607639"/>
              <a:gd name="connsiteY167" fmla="*/ 543989 h 543989"/>
              <a:gd name="connsiteX168" fmla="*/ 188621 w 607639"/>
              <a:gd name="connsiteY168" fmla="*/ 543989 h 543989"/>
              <a:gd name="connsiteX169" fmla="*/ 178117 w 607639"/>
              <a:gd name="connsiteY169" fmla="*/ 533502 h 543989"/>
              <a:gd name="connsiteX170" fmla="*/ 178117 w 607639"/>
              <a:gd name="connsiteY170" fmla="*/ 449784 h 543989"/>
              <a:gd name="connsiteX171" fmla="*/ 136191 w 607639"/>
              <a:gd name="connsiteY171" fmla="*/ 407925 h 543989"/>
              <a:gd name="connsiteX172" fmla="*/ 94266 w 607639"/>
              <a:gd name="connsiteY172" fmla="*/ 449784 h 543989"/>
              <a:gd name="connsiteX173" fmla="*/ 94266 w 607639"/>
              <a:gd name="connsiteY173" fmla="*/ 533502 h 543989"/>
              <a:gd name="connsiteX174" fmla="*/ 83851 w 607639"/>
              <a:gd name="connsiteY174" fmla="*/ 543989 h 543989"/>
              <a:gd name="connsiteX175" fmla="*/ 10503 w 607639"/>
              <a:gd name="connsiteY175" fmla="*/ 543989 h 543989"/>
              <a:gd name="connsiteX176" fmla="*/ 0 w 607639"/>
              <a:gd name="connsiteY176" fmla="*/ 533502 h 543989"/>
              <a:gd name="connsiteX177" fmla="*/ 0 w 607639"/>
              <a:gd name="connsiteY177" fmla="*/ 156949 h 543989"/>
              <a:gd name="connsiteX178" fmla="*/ 0 w 607639"/>
              <a:gd name="connsiteY178" fmla="*/ 156860 h 543989"/>
              <a:gd name="connsiteX179" fmla="*/ 178 w 607639"/>
              <a:gd name="connsiteY179" fmla="*/ 155083 h 543989"/>
              <a:gd name="connsiteX180" fmla="*/ 267 w 607639"/>
              <a:gd name="connsiteY180" fmla="*/ 154549 h 543989"/>
              <a:gd name="connsiteX181" fmla="*/ 712 w 607639"/>
              <a:gd name="connsiteY181" fmla="*/ 153127 h 543989"/>
              <a:gd name="connsiteX182" fmla="*/ 890 w 607639"/>
              <a:gd name="connsiteY182" fmla="*/ 152772 h 543989"/>
              <a:gd name="connsiteX183" fmla="*/ 1691 w 607639"/>
              <a:gd name="connsiteY183" fmla="*/ 151172 h 543989"/>
              <a:gd name="connsiteX184" fmla="*/ 2047 w 607639"/>
              <a:gd name="connsiteY184" fmla="*/ 150817 h 543989"/>
              <a:gd name="connsiteX185" fmla="*/ 2492 w 607639"/>
              <a:gd name="connsiteY185" fmla="*/ 150106 h 543989"/>
              <a:gd name="connsiteX186" fmla="*/ 128269 w 607639"/>
              <a:gd name="connsiteY186" fmla="*/ 3644 h 543989"/>
              <a:gd name="connsiteX187" fmla="*/ 136191 w 607639"/>
              <a:gd name="connsiteY187" fmla="*/ 0 h 54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607639" h="543989">
                <a:moveTo>
                  <a:pt x="502894" y="313800"/>
                </a:moveTo>
                <a:lnTo>
                  <a:pt x="502894" y="355654"/>
                </a:lnTo>
                <a:lnTo>
                  <a:pt x="544721" y="355654"/>
                </a:lnTo>
                <a:lnTo>
                  <a:pt x="544721" y="313800"/>
                </a:lnTo>
                <a:close/>
                <a:moveTo>
                  <a:pt x="398104" y="313800"/>
                </a:moveTo>
                <a:lnTo>
                  <a:pt x="398104" y="355654"/>
                </a:lnTo>
                <a:lnTo>
                  <a:pt x="439931" y="355654"/>
                </a:lnTo>
                <a:lnTo>
                  <a:pt x="439931" y="313800"/>
                </a:lnTo>
                <a:close/>
                <a:moveTo>
                  <a:pt x="167606" y="313800"/>
                </a:moveTo>
                <a:lnTo>
                  <a:pt x="167606" y="355654"/>
                </a:lnTo>
                <a:lnTo>
                  <a:pt x="209496" y="355654"/>
                </a:lnTo>
                <a:lnTo>
                  <a:pt x="209496" y="313800"/>
                </a:lnTo>
                <a:close/>
                <a:moveTo>
                  <a:pt x="62834" y="313800"/>
                </a:moveTo>
                <a:lnTo>
                  <a:pt x="62834" y="355654"/>
                </a:lnTo>
                <a:lnTo>
                  <a:pt x="104759" y="355654"/>
                </a:lnTo>
                <a:lnTo>
                  <a:pt x="104759" y="313800"/>
                </a:lnTo>
                <a:close/>
                <a:moveTo>
                  <a:pt x="492392" y="292917"/>
                </a:moveTo>
                <a:lnTo>
                  <a:pt x="555222" y="292917"/>
                </a:lnTo>
                <a:cubicBezTo>
                  <a:pt x="561007" y="292917"/>
                  <a:pt x="565723" y="297538"/>
                  <a:pt x="565723" y="303314"/>
                </a:cubicBezTo>
                <a:lnTo>
                  <a:pt x="565723" y="366140"/>
                </a:lnTo>
                <a:cubicBezTo>
                  <a:pt x="565723" y="371916"/>
                  <a:pt x="561007" y="376537"/>
                  <a:pt x="555222" y="376537"/>
                </a:cubicBezTo>
                <a:lnTo>
                  <a:pt x="492392" y="376537"/>
                </a:lnTo>
                <a:cubicBezTo>
                  <a:pt x="486608" y="376537"/>
                  <a:pt x="481891" y="371916"/>
                  <a:pt x="481891" y="366140"/>
                </a:cubicBezTo>
                <a:lnTo>
                  <a:pt x="481891" y="303314"/>
                </a:lnTo>
                <a:cubicBezTo>
                  <a:pt x="481891" y="297538"/>
                  <a:pt x="486608" y="292917"/>
                  <a:pt x="492392" y="292917"/>
                </a:cubicBezTo>
                <a:close/>
                <a:moveTo>
                  <a:pt x="387603" y="292917"/>
                </a:moveTo>
                <a:lnTo>
                  <a:pt x="450433" y="292917"/>
                </a:lnTo>
                <a:cubicBezTo>
                  <a:pt x="456217" y="292917"/>
                  <a:pt x="460934" y="297538"/>
                  <a:pt x="460934" y="303314"/>
                </a:cubicBezTo>
                <a:lnTo>
                  <a:pt x="460934" y="366140"/>
                </a:lnTo>
                <a:cubicBezTo>
                  <a:pt x="460934" y="371916"/>
                  <a:pt x="456217" y="376537"/>
                  <a:pt x="450433" y="376537"/>
                </a:cubicBezTo>
                <a:lnTo>
                  <a:pt x="387603" y="376537"/>
                </a:lnTo>
                <a:cubicBezTo>
                  <a:pt x="381818" y="376537"/>
                  <a:pt x="377102" y="371916"/>
                  <a:pt x="377102" y="366140"/>
                </a:cubicBezTo>
                <a:lnTo>
                  <a:pt x="377102" y="303314"/>
                </a:lnTo>
                <a:cubicBezTo>
                  <a:pt x="377102" y="297538"/>
                  <a:pt x="381818" y="292917"/>
                  <a:pt x="387603" y="292917"/>
                </a:cubicBezTo>
                <a:close/>
                <a:moveTo>
                  <a:pt x="157200" y="292917"/>
                </a:moveTo>
                <a:lnTo>
                  <a:pt x="219991" y="292917"/>
                </a:lnTo>
                <a:cubicBezTo>
                  <a:pt x="225772" y="292917"/>
                  <a:pt x="230397" y="297538"/>
                  <a:pt x="230397" y="303314"/>
                </a:cubicBezTo>
                <a:lnTo>
                  <a:pt x="230397" y="366140"/>
                </a:lnTo>
                <a:cubicBezTo>
                  <a:pt x="230397" y="371916"/>
                  <a:pt x="225772" y="376537"/>
                  <a:pt x="219991" y="376537"/>
                </a:cubicBezTo>
                <a:lnTo>
                  <a:pt x="157200" y="376537"/>
                </a:lnTo>
                <a:cubicBezTo>
                  <a:pt x="151419" y="376537"/>
                  <a:pt x="146706" y="371916"/>
                  <a:pt x="146706" y="366140"/>
                </a:cubicBezTo>
                <a:lnTo>
                  <a:pt x="146706" y="303314"/>
                </a:lnTo>
                <a:cubicBezTo>
                  <a:pt x="146706" y="297538"/>
                  <a:pt x="151419" y="292917"/>
                  <a:pt x="157200" y="292917"/>
                </a:cubicBezTo>
                <a:close/>
                <a:moveTo>
                  <a:pt x="52419" y="292917"/>
                </a:moveTo>
                <a:lnTo>
                  <a:pt x="115262" y="292917"/>
                </a:lnTo>
                <a:cubicBezTo>
                  <a:pt x="121048" y="292917"/>
                  <a:pt x="125677" y="297538"/>
                  <a:pt x="125677" y="303314"/>
                </a:cubicBezTo>
                <a:lnTo>
                  <a:pt x="125677" y="366140"/>
                </a:lnTo>
                <a:cubicBezTo>
                  <a:pt x="125677" y="371916"/>
                  <a:pt x="121048" y="376537"/>
                  <a:pt x="115262" y="376537"/>
                </a:cubicBezTo>
                <a:lnTo>
                  <a:pt x="52419" y="376537"/>
                </a:lnTo>
                <a:cubicBezTo>
                  <a:pt x="46633" y="376537"/>
                  <a:pt x="41916" y="371916"/>
                  <a:pt x="41916" y="366140"/>
                </a:cubicBezTo>
                <a:lnTo>
                  <a:pt x="41916" y="303314"/>
                </a:lnTo>
                <a:cubicBezTo>
                  <a:pt x="41916" y="297538"/>
                  <a:pt x="46633" y="292917"/>
                  <a:pt x="52419" y="292917"/>
                </a:cubicBezTo>
                <a:close/>
                <a:moveTo>
                  <a:pt x="502894" y="209152"/>
                </a:moveTo>
                <a:lnTo>
                  <a:pt x="502894" y="251006"/>
                </a:lnTo>
                <a:lnTo>
                  <a:pt x="544721" y="251006"/>
                </a:lnTo>
                <a:lnTo>
                  <a:pt x="544721" y="209152"/>
                </a:lnTo>
                <a:close/>
                <a:moveTo>
                  <a:pt x="398104" y="209152"/>
                </a:moveTo>
                <a:lnTo>
                  <a:pt x="398104" y="251006"/>
                </a:lnTo>
                <a:lnTo>
                  <a:pt x="439931" y="251006"/>
                </a:lnTo>
                <a:lnTo>
                  <a:pt x="439931" y="209152"/>
                </a:lnTo>
                <a:close/>
                <a:moveTo>
                  <a:pt x="167606" y="209152"/>
                </a:moveTo>
                <a:lnTo>
                  <a:pt x="167606" y="251006"/>
                </a:lnTo>
                <a:lnTo>
                  <a:pt x="209496" y="251006"/>
                </a:lnTo>
                <a:lnTo>
                  <a:pt x="209496" y="209152"/>
                </a:lnTo>
                <a:close/>
                <a:moveTo>
                  <a:pt x="62834" y="209152"/>
                </a:moveTo>
                <a:lnTo>
                  <a:pt x="62834" y="251006"/>
                </a:lnTo>
                <a:lnTo>
                  <a:pt x="104759" y="251006"/>
                </a:lnTo>
                <a:lnTo>
                  <a:pt x="104759" y="209152"/>
                </a:lnTo>
                <a:close/>
                <a:moveTo>
                  <a:pt x="492392" y="188269"/>
                </a:moveTo>
                <a:lnTo>
                  <a:pt x="555222" y="188269"/>
                </a:lnTo>
                <a:cubicBezTo>
                  <a:pt x="561007" y="188269"/>
                  <a:pt x="565723" y="192890"/>
                  <a:pt x="565723" y="198666"/>
                </a:cubicBezTo>
                <a:lnTo>
                  <a:pt x="565723" y="261492"/>
                </a:lnTo>
                <a:cubicBezTo>
                  <a:pt x="565723" y="267268"/>
                  <a:pt x="561007" y="271889"/>
                  <a:pt x="555222" y="271889"/>
                </a:cubicBezTo>
                <a:lnTo>
                  <a:pt x="492392" y="271889"/>
                </a:lnTo>
                <a:cubicBezTo>
                  <a:pt x="486608" y="271889"/>
                  <a:pt x="481891" y="267268"/>
                  <a:pt x="481891" y="261492"/>
                </a:cubicBezTo>
                <a:lnTo>
                  <a:pt x="481891" y="198666"/>
                </a:lnTo>
                <a:cubicBezTo>
                  <a:pt x="481891" y="192890"/>
                  <a:pt x="486608" y="188269"/>
                  <a:pt x="492392" y="188269"/>
                </a:cubicBezTo>
                <a:close/>
                <a:moveTo>
                  <a:pt x="387603" y="188269"/>
                </a:moveTo>
                <a:lnTo>
                  <a:pt x="450433" y="188269"/>
                </a:lnTo>
                <a:cubicBezTo>
                  <a:pt x="456217" y="188269"/>
                  <a:pt x="460934" y="192890"/>
                  <a:pt x="460934" y="198666"/>
                </a:cubicBezTo>
                <a:lnTo>
                  <a:pt x="460934" y="261492"/>
                </a:lnTo>
                <a:cubicBezTo>
                  <a:pt x="460934" y="267268"/>
                  <a:pt x="456217" y="271889"/>
                  <a:pt x="450433" y="271889"/>
                </a:cubicBezTo>
                <a:lnTo>
                  <a:pt x="387603" y="271889"/>
                </a:lnTo>
                <a:cubicBezTo>
                  <a:pt x="381818" y="271889"/>
                  <a:pt x="377102" y="267268"/>
                  <a:pt x="377102" y="261492"/>
                </a:cubicBezTo>
                <a:lnTo>
                  <a:pt x="377102" y="198666"/>
                </a:lnTo>
                <a:cubicBezTo>
                  <a:pt x="377102" y="192890"/>
                  <a:pt x="381818" y="188269"/>
                  <a:pt x="387603" y="188269"/>
                </a:cubicBezTo>
                <a:close/>
                <a:moveTo>
                  <a:pt x="157200" y="188269"/>
                </a:moveTo>
                <a:lnTo>
                  <a:pt x="219991" y="188269"/>
                </a:lnTo>
                <a:cubicBezTo>
                  <a:pt x="225772" y="188269"/>
                  <a:pt x="230397" y="192890"/>
                  <a:pt x="230397" y="198666"/>
                </a:cubicBezTo>
                <a:lnTo>
                  <a:pt x="230397" y="261492"/>
                </a:lnTo>
                <a:cubicBezTo>
                  <a:pt x="230397" y="267268"/>
                  <a:pt x="225772" y="271889"/>
                  <a:pt x="219991" y="271889"/>
                </a:cubicBezTo>
                <a:lnTo>
                  <a:pt x="157200" y="271889"/>
                </a:lnTo>
                <a:cubicBezTo>
                  <a:pt x="151419" y="271889"/>
                  <a:pt x="146706" y="267268"/>
                  <a:pt x="146706" y="261492"/>
                </a:cubicBezTo>
                <a:lnTo>
                  <a:pt x="146706" y="198666"/>
                </a:lnTo>
                <a:cubicBezTo>
                  <a:pt x="146706" y="192890"/>
                  <a:pt x="151419" y="188269"/>
                  <a:pt x="157200" y="188269"/>
                </a:cubicBezTo>
                <a:close/>
                <a:moveTo>
                  <a:pt x="52419" y="188269"/>
                </a:moveTo>
                <a:lnTo>
                  <a:pt x="115262" y="188269"/>
                </a:lnTo>
                <a:cubicBezTo>
                  <a:pt x="121048" y="188269"/>
                  <a:pt x="125677" y="192890"/>
                  <a:pt x="125677" y="198666"/>
                </a:cubicBezTo>
                <a:lnTo>
                  <a:pt x="125677" y="261492"/>
                </a:lnTo>
                <a:cubicBezTo>
                  <a:pt x="125677" y="267268"/>
                  <a:pt x="121048" y="271889"/>
                  <a:pt x="115262" y="271889"/>
                </a:cubicBezTo>
                <a:lnTo>
                  <a:pt x="52419" y="271889"/>
                </a:lnTo>
                <a:cubicBezTo>
                  <a:pt x="46633" y="271889"/>
                  <a:pt x="41916" y="267268"/>
                  <a:pt x="41916" y="261492"/>
                </a:cubicBezTo>
                <a:lnTo>
                  <a:pt x="41916" y="198666"/>
                </a:lnTo>
                <a:cubicBezTo>
                  <a:pt x="41916" y="192890"/>
                  <a:pt x="46633" y="188269"/>
                  <a:pt x="52419" y="188269"/>
                </a:cubicBezTo>
                <a:close/>
                <a:moveTo>
                  <a:pt x="20918" y="167347"/>
                </a:moveTo>
                <a:lnTo>
                  <a:pt x="20918" y="523015"/>
                </a:lnTo>
                <a:lnTo>
                  <a:pt x="73347" y="523015"/>
                </a:lnTo>
                <a:lnTo>
                  <a:pt x="73347" y="449784"/>
                </a:lnTo>
                <a:cubicBezTo>
                  <a:pt x="73347" y="415213"/>
                  <a:pt x="101565" y="387040"/>
                  <a:pt x="136191" y="387040"/>
                </a:cubicBezTo>
                <a:cubicBezTo>
                  <a:pt x="170907" y="387040"/>
                  <a:pt x="199035" y="415213"/>
                  <a:pt x="199035" y="449784"/>
                </a:cubicBezTo>
                <a:lnTo>
                  <a:pt x="199035" y="523015"/>
                </a:lnTo>
                <a:lnTo>
                  <a:pt x="251464" y="523015"/>
                </a:lnTo>
                <a:lnTo>
                  <a:pt x="251464" y="167347"/>
                </a:lnTo>
                <a:close/>
                <a:moveTo>
                  <a:pt x="356192" y="167337"/>
                </a:moveTo>
                <a:lnTo>
                  <a:pt x="356192" y="523015"/>
                </a:lnTo>
                <a:lnTo>
                  <a:pt x="408528" y="523015"/>
                </a:lnTo>
                <a:lnTo>
                  <a:pt x="408528" y="449781"/>
                </a:lnTo>
                <a:cubicBezTo>
                  <a:pt x="408528" y="415209"/>
                  <a:pt x="436744" y="387036"/>
                  <a:pt x="471457" y="387036"/>
                </a:cubicBezTo>
                <a:cubicBezTo>
                  <a:pt x="506081" y="387036"/>
                  <a:pt x="534297" y="415209"/>
                  <a:pt x="534297" y="449781"/>
                </a:cubicBezTo>
                <a:lnTo>
                  <a:pt x="534297" y="523015"/>
                </a:lnTo>
                <a:lnTo>
                  <a:pt x="586633" y="523015"/>
                </a:lnTo>
                <a:lnTo>
                  <a:pt x="586633" y="167337"/>
                </a:lnTo>
                <a:close/>
                <a:moveTo>
                  <a:pt x="384941" y="62731"/>
                </a:moveTo>
                <a:lnTo>
                  <a:pt x="359752" y="146451"/>
                </a:lnTo>
                <a:lnTo>
                  <a:pt x="583073" y="146451"/>
                </a:lnTo>
                <a:lnTo>
                  <a:pt x="557884" y="62731"/>
                </a:lnTo>
                <a:close/>
                <a:moveTo>
                  <a:pt x="377108" y="41845"/>
                </a:moveTo>
                <a:lnTo>
                  <a:pt x="565717" y="41845"/>
                </a:lnTo>
                <a:cubicBezTo>
                  <a:pt x="570345" y="41845"/>
                  <a:pt x="574439" y="44867"/>
                  <a:pt x="575774" y="49311"/>
                </a:cubicBezTo>
                <a:lnTo>
                  <a:pt x="607194" y="153916"/>
                </a:lnTo>
                <a:cubicBezTo>
                  <a:pt x="607194" y="154005"/>
                  <a:pt x="607194" y="154183"/>
                  <a:pt x="607194" y="154272"/>
                </a:cubicBezTo>
                <a:cubicBezTo>
                  <a:pt x="607372" y="154716"/>
                  <a:pt x="607461" y="155250"/>
                  <a:pt x="607461" y="155783"/>
                </a:cubicBezTo>
                <a:cubicBezTo>
                  <a:pt x="607550" y="156049"/>
                  <a:pt x="607550" y="156316"/>
                  <a:pt x="607550" y="156583"/>
                </a:cubicBezTo>
                <a:cubicBezTo>
                  <a:pt x="607550" y="156672"/>
                  <a:pt x="607639" y="156760"/>
                  <a:pt x="607639" y="156938"/>
                </a:cubicBezTo>
                <a:lnTo>
                  <a:pt x="607639" y="533502"/>
                </a:lnTo>
                <a:cubicBezTo>
                  <a:pt x="607639" y="539279"/>
                  <a:pt x="602922" y="543989"/>
                  <a:pt x="597136" y="543989"/>
                </a:cubicBezTo>
                <a:lnTo>
                  <a:pt x="523794" y="543989"/>
                </a:lnTo>
                <a:cubicBezTo>
                  <a:pt x="518008" y="543989"/>
                  <a:pt x="513291" y="539279"/>
                  <a:pt x="513291" y="533502"/>
                </a:cubicBezTo>
                <a:lnTo>
                  <a:pt x="513291" y="449781"/>
                </a:lnTo>
                <a:cubicBezTo>
                  <a:pt x="513291" y="426674"/>
                  <a:pt x="494510" y="407921"/>
                  <a:pt x="471457" y="407921"/>
                </a:cubicBezTo>
                <a:cubicBezTo>
                  <a:pt x="448315" y="407921"/>
                  <a:pt x="429534" y="426674"/>
                  <a:pt x="429534" y="449781"/>
                </a:cubicBezTo>
                <a:lnTo>
                  <a:pt x="429534" y="533502"/>
                </a:lnTo>
                <a:cubicBezTo>
                  <a:pt x="429534" y="539279"/>
                  <a:pt x="424817" y="543989"/>
                  <a:pt x="419031" y="543989"/>
                </a:cubicBezTo>
                <a:lnTo>
                  <a:pt x="345689" y="543989"/>
                </a:lnTo>
                <a:cubicBezTo>
                  <a:pt x="339903" y="543989"/>
                  <a:pt x="335186" y="539279"/>
                  <a:pt x="335186" y="533502"/>
                </a:cubicBezTo>
                <a:lnTo>
                  <a:pt x="335186" y="156938"/>
                </a:lnTo>
                <a:cubicBezTo>
                  <a:pt x="335186" y="156760"/>
                  <a:pt x="335275" y="156672"/>
                  <a:pt x="335275" y="156583"/>
                </a:cubicBezTo>
                <a:cubicBezTo>
                  <a:pt x="335275" y="156316"/>
                  <a:pt x="335275" y="156049"/>
                  <a:pt x="335364" y="155783"/>
                </a:cubicBezTo>
                <a:cubicBezTo>
                  <a:pt x="335364" y="155250"/>
                  <a:pt x="335453" y="154716"/>
                  <a:pt x="335631" y="154272"/>
                </a:cubicBezTo>
                <a:cubicBezTo>
                  <a:pt x="335631" y="154183"/>
                  <a:pt x="335631" y="154005"/>
                  <a:pt x="335631" y="153916"/>
                </a:cubicBezTo>
                <a:lnTo>
                  <a:pt x="367140" y="49311"/>
                </a:lnTo>
                <a:cubicBezTo>
                  <a:pt x="368386" y="44867"/>
                  <a:pt x="372480" y="41845"/>
                  <a:pt x="377108" y="41845"/>
                </a:cubicBezTo>
                <a:close/>
                <a:moveTo>
                  <a:pt x="136191" y="26573"/>
                </a:moveTo>
                <a:lnTo>
                  <a:pt x="33291" y="146462"/>
                </a:lnTo>
                <a:lnTo>
                  <a:pt x="239181" y="146462"/>
                </a:lnTo>
                <a:close/>
                <a:moveTo>
                  <a:pt x="136191" y="0"/>
                </a:moveTo>
                <a:cubicBezTo>
                  <a:pt x="139218" y="0"/>
                  <a:pt x="142155" y="1333"/>
                  <a:pt x="144114" y="3644"/>
                </a:cubicBezTo>
                <a:lnTo>
                  <a:pt x="269890" y="150106"/>
                </a:lnTo>
                <a:cubicBezTo>
                  <a:pt x="270068" y="150284"/>
                  <a:pt x="270246" y="150550"/>
                  <a:pt x="270424" y="150817"/>
                </a:cubicBezTo>
                <a:cubicBezTo>
                  <a:pt x="270513" y="150906"/>
                  <a:pt x="270602" y="151083"/>
                  <a:pt x="270691" y="151172"/>
                </a:cubicBezTo>
                <a:cubicBezTo>
                  <a:pt x="271048" y="151705"/>
                  <a:pt x="271315" y="152239"/>
                  <a:pt x="271493" y="152772"/>
                </a:cubicBezTo>
                <a:cubicBezTo>
                  <a:pt x="271582" y="152861"/>
                  <a:pt x="271582" y="153039"/>
                  <a:pt x="271671" y="153127"/>
                </a:cubicBezTo>
                <a:cubicBezTo>
                  <a:pt x="271849" y="153572"/>
                  <a:pt x="272027" y="154016"/>
                  <a:pt x="272116" y="154549"/>
                </a:cubicBezTo>
                <a:cubicBezTo>
                  <a:pt x="272116" y="154727"/>
                  <a:pt x="272205" y="154905"/>
                  <a:pt x="272205" y="155083"/>
                </a:cubicBezTo>
                <a:cubicBezTo>
                  <a:pt x="272294" y="155705"/>
                  <a:pt x="272383" y="156238"/>
                  <a:pt x="272383" y="156860"/>
                </a:cubicBezTo>
                <a:cubicBezTo>
                  <a:pt x="272383" y="156860"/>
                  <a:pt x="272383" y="156860"/>
                  <a:pt x="272383" y="156949"/>
                </a:cubicBezTo>
                <a:lnTo>
                  <a:pt x="272383" y="533502"/>
                </a:lnTo>
                <a:cubicBezTo>
                  <a:pt x="272383" y="539279"/>
                  <a:pt x="267754" y="543989"/>
                  <a:pt x="261968" y="543989"/>
                </a:cubicBezTo>
                <a:lnTo>
                  <a:pt x="188621" y="543989"/>
                </a:lnTo>
                <a:cubicBezTo>
                  <a:pt x="182835" y="543989"/>
                  <a:pt x="178117" y="539279"/>
                  <a:pt x="178117" y="533502"/>
                </a:cubicBezTo>
                <a:lnTo>
                  <a:pt x="178117" y="449784"/>
                </a:lnTo>
                <a:cubicBezTo>
                  <a:pt x="178117" y="426677"/>
                  <a:pt x="159335" y="407925"/>
                  <a:pt x="136191" y="407925"/>
                </a:cubicBezTo>
                <a:cubicBezTo>
                  <a:pt x="113137" y="407925"/>
                  <a:pt x="94266" y="426677"/>
                  <a:pt x="94266" y="449784"/>
                </a:cubicBezTo>
                <a:lnTo>
                  <a:pt x="94266" y="533502"/>
                </a:lnTo>
                <a:cubicBezTo>
                  <a:pt x="94266" y="539279"/>
                  <a:pt x="89637" y="543989"/>
                  <a:pt x="83851" y="543989"/>
                </a:cubicBezTo>
                <a:lnTo>
                  <a:pt x="10503" y="543989"/>
                </a:lnTo>
                <a:cubicBezTo>
                  <a:pt x="4717" y="543989"/>
                  <a:pt x="0" y="539279"/>
                  <a:pt x="0" y="533502"/>
                </a:cubicBezTo>
                <a:lnTo>
                  <a:pt x="0" y="156949"/>
                </a:lnTo>
                <a:cubicBezTo>
                  <a:pt x="0" y="156860"/>
                  <a:pt x="0" y="156860"/>
                  <a:pt x="0" y="156860"/>
                </a:cubicBezTo>
                <a:cubicBezTo>
                  <a:pt x="0" y="156238"/>
                  <a:pt x="89" y="155705"/>
                  <a:pt x="178" y="155083"/>
                </a:cubicBezTo>
                <a:cubicBezTo>
                  <a:pt x="178" y="154905"/>
                  <a:pt x="267" y="154727"/>
                  <a:pt x="267" y="154549"/>
                </a:cubicBezTo>
                <a:cubicBezTo>
                  <a:pt x="445" y="154016"/>
                  <a:pt x="534" y="153572"/>
                  <a:pt x="712" y="153127"/>
                </a:cubicBezTo>
                <a:cubicBezTo>
                  <a:pt x="801" y="153039"/>
                  <a:pt x="801" y="152861"/>
                  <a:pt x="890" y="152772"/>
                </a:cubicBezTo>
                <a:cubicBezTo>
                  <a:pt x="1068" y="152239"/>
                  <a:pt x="1424" y="151705"/>
                  <a:pt x="1691" y="151172"/>
                </a:cubicBezTo>
                <a:cubicBezTo>
                  <a:pt x="1780" y="151083"/>
                  <a:pt x="1958" y="150906"/>
                  <a:pt x="2047" y="150817"/>
                </a:cubicBezTo>
                <a:cubicBezTo>
                  <a:pt x="2136" y="150550"/>
                  <a:pt x="2314" y="150284"/>
                  <a:pt x="2492" y="150106"/>
                </a:cubicBezTo>
                <a:lnTo>
                  <a:pt x="128269" y="3644"/>
                </a:lnTo>
                <a:cubicBezTo>
                  <a:pt x="130227" y="1333"/>
                  <a:pt x="133165" y="0"/>
                  <a:pt x="136191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9CE12E4B-85A0-4C38-8065-994B55EEF2DF}"/>
              </a:ext>
            </a:extLst>
          </p:cNvPr>
          <p:cNvGrpSpPr/>
          <p:nvPr/>
        </p:nvGrpSpPr>
        <p:grpSpPr>
          <a:xfrm>
            <a:off x="10888220" y="6903477"/>
            <a:ext cx="3909251" cy="1032346"/>
            <a:chOff x="9928033" y="6402604"/>
            <a:chExt cx="3909338" cy="1032368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C99D21B9-922A-4750-9054-A9388B9DEAEE}"/>
                </a:ext>
              </a:extLst>
            </p:cNvPr>
            <p:cNvSpPr/>
            <p:nvPr/>
          </p:nvSpPr>
          <p:spPr>
            <a:xfrm>
              <a:off x="9928033" y="6905777"/>
              <a:ext cx="3909338" cy="52919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国内公寓单体项目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615859E6-6434-4675-8143-09864822B60F}"/>
                </a:ext>
              </a:extLst>
            </p:cNvPr>
            <p:cNvSpPr/>
            <p:nvPr/>
          </p:nvSpPr>
          <p:spPr>
            <a:xfrm>
              <a:off x="10329785" y="6402604"/>
              <a:ext cx="3223564" cy="61652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规模最大</a:t>
              </a:r>
            </a:p>
          </p:txBody>
        </p:sp>
      </p:grpSp>
      <p:sp>
        <p:nvSpPr>
          <p:cNvPr id="39" name="complex_201398">
            <a:extLst>
              <a:ext uri="{FF2B5EF4-FFF2-40B4-BE49-F238E27FC236}">
                <a16:creationId xmlns="" xmlns:a16="http://schemas.microsoft.com/office/drawing/2014/main" id="{4719AC76-9219-45B5-8A5F-9C96ABA9A1B2}"/>
              </a:ext>
            </a:extLst>
          </p:cNvPr>
          <p:cNvSpPr>
            <a:spLocks noChangeAspect="1"/>
          </p:cNvSpPr>
          <p:nvPr/>
        </p:nvSpPr>
        <p:spPr bwMode="auto">
          <a:xfrm>
            <a:off x="12546637" y="6260415"/>
            <a:ext cx="689803" cy="538246"/>
          </a:xfrm>
          <a:custGeom>
            <a:avLst/>
            <a:gdLst>
              <a:gd name="connsiteX0" fmla="*/ 99631 w 605733"/>
              <a:gd name="connsiteY0" fmla="*/ 395849 h 472647"/>
              <a:gd name="connsiteX1" fmla="*/ 99631 w 605733"/>
              <a:gd name="connsiteY1" fmla="*/ 450587 h 472647"/>
              <a:gd name="connsiteX2" fmla="*/ 121622 w 605733"/>
              <a:gd name="connsiteY2" fmla="*/ 450587 h 472647"/>
              <a:gd name="connsiteX3" fmla="*/ 121622 w 605733"/>
              <a:gd name="connsiteY3" fmla="*/ 440485 h 472647"/>
              <a:gd name="connsiteX4" fmla="*/ 132669 w 605733"/>
              <a:gd name="connsiteY4" fmla="*/ 429454 h 472647"/>
              <a:gd name="connsiteX5" fmla="*/ 143613 w 605733"/>
              <a:gd name="connsiteY5" fmla="*/ 440485 h 472647"/>
              <a:gd name="connsiteX6" fmla="*/ 143613 w 605733"/>
              <a:gd name="connsiteY6" fmla="*/ 450587 h 472647"/>
              <a:gd name="connsiteX7" fmla="*/ 166326 w 605733"/>
              <a:gd name="connsiteY7" fmla="*/ 450587 h 472647"/>
              <a:gd name="connsiteX8" fmla="*/ 166326 w 605733"/>
              <a:gd name="connsiteY8" fmla="*/ 440485 h 472647"/>
              <a:gd name="connsiteX9" fmla="*/ 177373 w 605733"/>
              <a:gd name="connsiteY9" fmla="*/ 429454 h 472647"/>
              <a:gd name="connsiteX10" fmla="*/ 188420 w 605733"/>
              <a:gd name="connsiteY10" fmla="*/ 440485 h 472647"/>
              <a:gd name="connsiteX11" fmla="*/ 188420 w 605733"/>
              <a:gd name="connsiteY11" fmla="*/ 450587 h 472647"/>
              <a:gd name="connsiteX12" fmla="*/ 210411 w 605733"/>
              <a:gd name="connsiteY12" fmla="*/ 450587 h 472647"/>
              <a:gd name="connsiteX13" fmla="*/ 210411 w 605733"/>
              <a:gd name="connsiteY13" fmla="*/ 440485 h 472647"/>
              <a:gd name="connsiteX14" fmla="*/ 221459 w 605733"/>
              <a:gd name="connsiteY14" fmla="*/ 429454 h 472647"/>
              <a:gd name="connsiteX15" fmla="*/ 232402 w 605733"/>
              <a:gd name="connsiteY15" fmla="*/ 440485 h 472647"/>
              <a:gd name="connsiteX16" fmla="*/ 232402 w 605733"/>
              <a:gd name="connsiteY16" fmla="*/ 450587 h 472647"/>
              <a:gd name="connsiteX17" fmla="*/ 254497 w 605733"/>
              <a:gd name="connsiteY17" fmla="*/ 450587 h 472647"/>
              <a:gd name="connsiteX18" fmla="*/ 254497 w 605733"/>
              <a:gd name="connsiteY18" fmla="*/ 440485 h 472647"/>
              <a:gd name="connsiteX19" fmla="*/ 265441 w 605733"/>
              <a:gd name="connsiteY19" fmla="*/ 429454 h 472647"/>
              <a:gd name="connsiteX20" fmla="*/ 276488 w 605733"/>
              <a:gd name="connsiteY20" fmla="*/ 440485 h 472647"/>
              <a:gd name="connsiteX21" fmla="*/ 276488 w 605733"/>
              <a:gd name="connsiteY21" fmla="*/ 450587 h 472647"/>
              <a:gd name="connsiteX22" fmla="*/ 298995 w 605733"/>
              <a:gd name="connsiteY22" fmla="*/ 450587 h 472647"/>
              <a:gd name="connsiteX23" fmla="*/ 298995 w 605733"/>
              <a:gd name="connsiteY23" fmla="*/ 440485 h 472647"/>
              <a:gd name="connsiteX24" fmla="*/ 309939 w 605733"/>
              <a:gd name="connsiteY24" fmla="*/ 429454 h 472647"/>
              <a:gd name="connsiteX25" fmla="*/ 320986 w 605733"/>
              <a:gd name="connsiteY25" fmla="*/ 440485 h 472647"/>
              <a:gd name="connsiteX26" fmla="*/ 320986 w 605733"/>
              <a:gd name="connsiteY26" fmla="*/ 450587 h 472647"/>
              <a:gd name="connsiteX27" fmla="*/ 342254 w 605733"/>
              <a:gd name="connsiteY27" fmla="*/ 450587 h 472647"/>
              <a:gd name="connsiteX28" fmla="*/ 342254 w 605733"/>
              <a:gd name="connsiteY28" fmla="*/ 395849 h 472647"/>
              <a:gd name="connsiteX29" fmla="*/ 132680 w 605733"/>
              <a:gd name="connsiteY29" fmla="*/ 319167 h 472647"/>
              <a:gd name="connsiteX30" fmla="*/ 143601 w 605733"/>
              <a:gd name="connsiteY30" fmla="*/ 330190 h 472647"/>
              <a:gd name="connsiteX31" fmla="*/ 143601 w 605733"/>
              <a:gd name="connsiteY31" fmla="*/ 351824 h 472647"/>
              <a:gd name="connsiteX32" fmla="*/ 132680 w 605733"/>
              <a:gd name="connsiteY32" fmla="*/ 362847 h 472647"/>
              <a:gd name="connsiteX33" fmla="*/ 121655 w 605733"/>
              <a:gd name="connsiteY33" fmla="*/ 351824 h 472647"/>
              <a:gd name="connsiteX34" fmla="*/ 121655 w 605733"/>
              <a:gd name="connsiteY34" fmla="*/ 330190 h 472647"/>
              <a:gd name="connsiteX35" fmla="*/ 132680 w 605733"/>
              <a:gd name="connsiteY35" fmla="*/ 319167 h 472647"/>
              <a:gd name="connsiteX36" fmla="*/ 88578 w 605733"/>
              <a:gd name="connsiteY36" fmla="*/ 319167 h 472647"/>
              <a:gd name="connsiteX37" fmla="*/ 99638 w 605733"/>
              <a:gd name="connsiteY37" fmla="*/ 330190 h 472647"/>
              <a:gd name="connsiteX38" fmla="*/ 99638 w 605733"/>
              <a:gd name="connsiteY38" fmla="*/ 351824 h 472647"/>
              <a:gd name="connsiteX39" fmla="*/ 88578 w 605733"/>
              <a:gd name="connsiteY39" fmla="*/ 362847 h 472647"/>
              <a:gd name="connsiteX40" fmla="*/ 77622 w 605733"/>
              <a:gd name="connsiteY40" fmla="*/ 351824 h 472647"/>
              <a:gd name="connsiteX41" fmla="*/ 77622 w 605733"/>
              <a:gd name="connsiteY41" fmla="*/ 330190 h 472647"/>
              <a:gd name="connsiteX42" fmla="*/ 88578 w 605733"/>
              <a:gd name="connsiteY42" fmla="*/ 319167 h 472647"/>
              <a:gd name="connsiteX43" fmla="*/ 132680 w 605733"/>
              <a:gd name="connsiteY43" fmla="*/ 231525 h 472647"/>
              <a:gd name="connsiteX44" fmla="*/ 143601 w 605733"/>
              <a:gd name="connsiteY44" fmla="*/ 242548 h 472647"/>
              <a:gd name="connsiteX45" fmla="*/ 143601 w 605733"/>
              <a:gd name="connsiteY45" fmla="*/ 264182 h 472647"/>
              <a:gd name="connsiteX46" fmla="*/ 132680 w 605733"/>
              <a:gd name="connsiteY46" fmla="*/ 275205 h 472647"/>
              <a:gd name="connsiteX47" fmla="*/ 121655 w 605733"/>
              <a:gd name="connsiteY47" fmla="*/ 264182 h 472647"/>
              <a:gd name="connsiteX48" fmla="*/ 121655 w 605733"/>
              <a:gd name="connsiteY48" fmla="*/ 242548 h 472647"/>
              <a:gd name="connsiteX49" fmla="*/ 132680 w 605733"/>
              <a:gd name="connsiteY49" fmla="*/ 231525 h 472647"/>
              <a:gd name="connsiteX50" fmla="*/ 88578 w 605733"/>
              <a:gd name="connsiteY50" fmla="*/ 231525 h 472647"/>
              <a:gd name="connsiteX51" fmla="*/ 99638 w 605733"/>
              <a:gd name="connsiteY51" fmla="*/ 242548 h 472647"/>
              <a:gd name="connsiteX52" fmla="*/ 99638 w 605733"/>
              <a:gd name="connsiteY52" fmla="*/ 264182 h 472647"/>
              <a:gd name="connsiteX53" fmla="*/ 88578 w 605733"/>
              <a:gd name="connsiteY53" fmla="*/ 275205 h 472647"/>
              <a:gd name="connsiteX54" fmla="*/ 77622 w 605733"/>
              <a:gd name="connsiteY54" fmla="*/ 264182 h 472647"/>
              <a:gd name="connsiteX55" fmla="*/ 77622 w 605733"/>
              <a:gd name="connsiteY55" fmla="*/ 242548 h 472647"/>
              <a:gd name="connsiteX56" fmla="*/ 88578 w 605733"/>
              <a:gd name="connsiteY56" fmla="*/ 231525 h 472647"/>
              <a:gd name="connsiteX57" fmla="*/ 529436 w 605733"/>
              <a:gd name="connsiteY57" fmla="*/ 209366 h 472647"/>
              <a:gd name="connsiteX58" fmla="*/ 529436 w 605733"/>
              <a:gd name="connsiteY58" fmla="*/ 450587 h 472647"/>
              <a:gd name="connsiteX59" fmla="*/ 561854 w 605733"/>
              <a:gd name="connsiteY59" fmla="*/ 450587 h 472647"/>
              <a:gd name="connsiteX60" fmla="*/ 561854 w 605733"/>
              <a:gd name="connsiteY60" fmla="*/ 209366 h 472647"/>
              <a:gd name="connsiteX61" fmla="*/ 474407 w 605733"/>
              <a:gd name="connsiteY61" fmla="*/ 209366 h 472647"/>
              <a:gd name="connsiteX62" fmla="*/ 474407 w 605733"/>
              <a:gd name="connsiteY62" fmla="*/ 450690 h 472647"/>
              <a:gd name="connsiteX63" fmla="*/ 507445 w 605733"/>
              <a:gd name="connsiteY63" fmla="*/ 450690 h 472647"/>
              <a:gd name="connsiteX64" fmla="*/ 507445 w 605733"/>
              <a:gd name="connsiteY64" fmla="*/ 209366 h 472647"/>
              <a:gd name="connsiteX65" fmla="*/ 419377 w 605733"/>
              <a:gd name="connsiteY65" fmla="*/ 209366 h 472647"/>
              <a:gd name="connsiteX66" fmla="*/ 419377 w 605733"/>
              <a:gd name="connsiteY66" fmla="*/ 450690 h 472647"/>
              <a:gd name="connsiteX67" fmla="*/ 452416 w 605733"/>
              <a:gd name="connsiteY67" fmla="*/ 450690 h 472647"/>
              <a:gd name="connsiteX68" fmla="*/ 452416 w 605733"/>
              <a:gd name="connsiteY68" fmla="*/ 209366 h 472647"/>
              <a:gd name="connsiteX69" fmla="*/ 364245 w 605733"/>
              <a:gd name="connsiteY69" fmla="*/ 209366 h 472647"/>
              <a:gd name="connsiteX70" fmla="*/ 364245 w 605733"/>
              <a:gd name="connsiteY70" fmla="*/ 384818 h 472647"/>
              <a:gd name="connsiteX71" fmla="*/ 364245 w 605733"/>
              <a:gd name="connsiteY71" fmla="*/ 450690 h 472647"/>
              <a:gd name="connsiteX72" fmla="*/ 397283 w 605733"/>
              <a:gd name="connsiteY72" fmla="*/ 450690 h 472647"/>
              <a:gd name="connsiteX73" fmla="*/ 397283 w 605733"/>
              <a:gd name="connsiteY73" fmla="*/ 209366 h 472647"/>
              <a:gd name="connsiteX74" fmla="*/ 309216 w 605733"/>
              <a:gd name="connsiteY74" fmla="*/ 209366 h 472647"/>
              <a:gd name="connsiteX75" fmla="*/ 309216 w 605733"/>
              <a:gd name="connsiteY75" fmla="*/ 373788 h 472647"/>
              <a:gd name="connsiteX76" fmla="*/ 342254 w 605733"/>
              <a:gd name="connsiteY76" fmla="*/ 373788 h 472647"/>
              <a:gd name="connsiteX77" fmla="*/ 342254 w 605733"/>
              <a:gd name="connsiteY77" fmla="*/ 209366 h 472647"/>
              <a:gd name="connsiteX78" fmla="*/ 254187 w 605733"/>
              <a:gd name="connsiteY78" fmla="*/ 209366 h 472647"/>
              <a:gd name="connsiteX79" fmla="*/ 254187 w 605733"/>
              <a:gd name="connsiteY79" fmla="*/ 373788 h 472647"/>
              <a:gd name="connsiteX80" fmla="*/ 287225 w 605733"/>
              <a:gd name="connsiteY80" fmla="*/ 373788 h 472647"/>
              <a:gd name="connsiteX81" fmla="*/ 287225 w 605733"/>
              <a:gd name="connsiteY81" fmla="*/ 209366 h 472647"/>
              <a:gd name="connsiteX82" fmla="*/ 198642 w 605733"/>
              <a:gd name="connsiteY82" fmla="*/ 209366 h 472647"/>
              <a:gd name="connsiteX83" fmla="*/ 198642 w 605733"/>
              <a:gd name="connsiteY83" fmla="*/ 373891 h 472647"/>
              <a:gd name="connsiteX84" fmla="*/ 232093 w 605733"/>
              <a:gd name="connsiteY84" fmla="*/ 373891 h 472647"/>
              <a:gd name="connsiteX85" fmla="*/ 232093 w 605733"/>
              <a:gd name="connsiteY85" fmla="*/ 209366 h 472647"/>
              <a:gd name="connsiteX86" fmla="*/ 132680 w 605733"/>
              <a:gd name="connsiteY86" fmla="*/ 143248 h 472647"/>
              <a:gd name="connsiteX87" fmla="*/ 143601 w 605733"/>
              <a:gd name="connsiteY87" fmla="*/ 154176 h 472647"/>
              <a:gd name="connsiteX88" fmla="*/ 143601 w 605733"/>
              <a:gd name="connsiteY88" fmla="*/ 175826 h 472647"/>
              <a:gd name="connsiteX89" fmla="*/ 132680 w 605733"/>
              <a:gd name="connsiteY89" fmla="*/ 186857 h 472647"/>
              <a:gd name="connsiteX90" fmla="*/ 121655 w 605733"/>
              <a:gd name="connsiteY90" fmla="*/ 175826 h 472647"/>
              <a:gd name="connsiteX91" fmla="*/ 121655 w 605733"/>
              <a:gd name="connsiteY91" fmla="*/ 154176 h 472647"/>
              <a:gd name="connsiteX92" fmla="*/ 132680 w 605733"/>
              <a:gd name="connsiteY92" fmla="*/ 143248 h 472647"/>
              <a:gd name="connsiteX93" fmla="*/ 88578 w 605733"/>
              <a:gd name="connsiteY93" fmla="*/ 143248 h 472647"/>
              <a:gd name="connsiteX94" fmla="*/ 99638 w 605733"/>
              <a:gd name="connsiteY94" fmla="*/ 154176 h 472647"/>
              <a:gd name="connsiteX95" fmla="*/ 99638 w 605733"/>
              <a:gd name="connsiteY95" fmla="*/ 175826 h 472647"/>
              <a:gd name="connsiteX96" fmla="*/ 88578 w 605733"/>
              <a:gd name="connsiteY96" fmla="*/ 186857 h 472647"/>
              <a:gd name="connsiteX97" fmla="*/ 77622 w 605733"/>
              <a:gd name="connsiteY97" fmla="*/ 175826 h 472647"/>
              <a:gd name="connsiteX98" fmla="*/ 77622 w 605733"/>
              <a:gd name="connsiteY98" fmla="*/ 154176 h 472647"/>
              <a:gd name="connsiteX99" fmla="*/ 88578 w 605733"/>
              <a:gd name="connsiteY99" fmla="*/ 143248 h 472647"/>
              <a:gd name="connsiteX100" fmla="*/ 132680 w 605733"/>
              <a:gd name="connsiteY100" fmla="*/ 55606 h 472647"/>
              <a:gd name="connsiteX101" fmla="*/ 143601 w 605733"/>
              <a:gd name="connsiteY101" fmla="*/ 66534 h 472647"/>
              <a:gd name="connsiteX102" fmla="*/ 143601 w 605733"/>
              <a:gd name="connsiteY102" fmla="*/ 88184 h 472647"/>
              <a:gd name="connsiteX103" fmla="*/ 132680 w 605733"/>
              <a:gd name="connsiteY103" fmla="*/ 99215 h 472647"/>
              <a:gd name="connsiteX104" fmla="*/ 121655 w 605733"/>
              <a:gd name="connsiteY104" fmla="*/ 88184 h 472647"/>
              <a:gd name="connsiteX105" fmla="*/ 121655 w 605733"/>
              <a:gd name="connsiteY105" fmla="*/ 66534 h 472647"/>
              <a:gd name="connsiteX106" fmla="*/ 132680 w 605733"/>
              <a:gd name="connsiteY106" fmla="*/ 55606 h 472647"/>
              <a:gd name="connsiteX107" fmla="*/ 88578 w 605733"/>
              <a:gd name="connsiteY107" fmla="*/ 55606 h 472647"/>
              <a:gd name="connsiteX108" fmla="*/ 99638 w 605733"/>
              <a:gd name="connsiteY108" fmla="*/ 66534 h 472647"/>
              <a:gd name="connsiteX109" fmla="*/ 99638 w 605733"/>
              <a:gd name="connsiteY109" fmla="*/ 88184 h 472647"/>
              <a:gd name="connsiteX110" fmla="*/ 88578 w 605733"/>
              <a:gd name="connsiteY110" fmla="*/ 99215 h 472647"/>
              <a:gd name="connsiteX111" fmla="*/ 77622 w 605733"/>
              <a:gd name="connsiteY111" fmla="*/ 88184 h 472647"/>
              <a:gd name="connsiteX112" fmla="*/ 77622 w 605733"/>
              <a:gd name="connsiteY112" fmla="*/ 66534 h 472647"/>
              <a:gd name="connsiteX113" fmla="*/ 88578 w 605733"/>
              <a:gd name="connsiteY113" fmla="*/ 55606 h 472647"/>
              <a:gd name="connsiteX114" fmla="*/ 43775 w 605733"/>
              <a:gd name="connsiteY114" fmla="*/ 21957 h 472647"/>
              <a:gd name="connsiteX115" fmla="*/ 43775 w 605733"/>
              <a:gd name="connsiteY115" fmla="*/ 450587 h 472647"/>
              <a:gd name="connsiteX116" fmla="*/ 77640 w 605733"/>
              <a:gd name="connsiteY116" fmla="*/ 450587 h 472647"/>
              <a:gd name="connsiteX117" fmla="*/ 77640 w 605733"/>
              <a:gd name="connsiteY117" fmla="*/ 384818 h 472647"/>
              <a:gd name="connsiteX118" fmla="*/ 88583 w 605733"/>
              <a:gd name="connsiteY118" fmla="*/ 373788 h 472647"/>
              <a:gd name="connsiteX119" fmla="*/ 176651 w 605733"/>
              <a:gd name="connsiteY119" fmla="*/ 373788 h 472647"/>
              <a:gd name="connsiteX120" fmla="*/ 176651 w 605733"/>
              <a:gd name="connsiteY120" fmla="*/ 21957 h 472647"/>
              <a:gd name="connsiteX121" fmla="*/ 32832 w 605733"/>
              <a:gd name="connsiteY121" fmla="*/ 0 h 472647"/>
              <a:gd name="connsiteX122" fmla="*/ 187594 w 605733"/>
              <a:gd name="connsiteY122" fmla="*/ 0 h 472647"/>
              <a:gd name="connsiteX123" fmla="*/ 198642 w 605733"/>
              <a:gd name="connsiteY123" fmla="*/ 10927 h 472647"/>
              <a:gd name="connsiteX124" fmla="*/ 198642 w 605733"/>
              <a:gd name="connsiteY124" fmla="*/ 187409 h 472647"/>
              <a:gd name="connsiteX125" fmla="*/ 572901 w 605733"/>
              <a:gd name="connsiteY125" fmla="*/ 187409 h 472647"/>
              <a:gd name="connsiteX126" fmla="*/ 583949 w 605733"/>
              <a:gd name="connsiteY126" fmla="*/ 198336 h 472647"/>
              <a:gd name="connsiteX127" fmla="*/ 583949 w 605733"/>
              <a:gd name="connsiteY127" fmla="*/ 450587 h 472647"/>
              <a:gd name="connsiteX128" fmla="*/ 594686 w 605733"/>
              <a:gd name="connsiteY128" fmla="*/ 450587 h 472647"/>
              <a:gd name="connsiteX129" fmla="*/ 605733 w 605733"/>
              <a:gd name="connsiteY129" fmla="*/ 461617 h 472647"/>
              <a:gd name="connsiteX130" fmla="*/ 594686 w 605733"/>
              <a:gd name="connsiteY130" fmla="*/ 472647 h 472647"/>
              <a:gd name="connsiteX131" fmla="*/ 11047 w 605733"/>
              <a:gd name="connsiteY131" fmla="*/ 472647 h 472647"/>
              <a:gd name="connsiteX132" fmla="*/ 0 w 605733"/>
              <a:gd name="connsiteY132" fmla="*/ 461617 h 472647"/>
              <a:gd name="connsiteX133" fmla="*/ 11047 w 605733"/>
              <a:gd name="connsiteY133" fmla="*/ 450587 h 472647"/>
              <a:gd name="connsiteX134" fmla="*/ 21785 w 605733"/>
              <a:gd name="connsiteY134" fmla="*/ 450587 h 472647"/>
              <a:gd name="connsiteX135" fmla="*/ 21785 w 605733"/>
              <a:gd name="connsiteY135" fmla="*/ 10927 h 472647"/>
              <a:gd name="connsiteX136" fmla="*/ 32832 w 605733"/>
              <a:gd name="connsiteY136" fmla="*/ 0 h 47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05733" h="472647">
                <a:moveTo>
                  <a:pt x="99631" y="395849"/>
                </a:moveTo>
                <a:lnTo>
                  <a:pt x="99631" y="450587"/>
                </a:lnTo>
                <a:lnTo>
                  <a:pt x="121622" y="450587"/>
                </a:lnTo>
                <a:lnTo>
                  <a:pt x="121622" y="440485"/>
                </a:lnTo>
                <a:cubicBezTo>
                  <a:pt x="121622" y="434403"/>
                  <a:pt x="126577" y="429454"/>
                  <a:pt x="132669" y="429454"/>
                </a:cubicBezTo>
                <a:cubicBezTo>
                  <a:pt x="138760" y="429454"/>
                  <a:pt x="143613" y="434403"/>
                  <a:pt x="143613" y="440485"/>
                </a:cubicBezTo>
                <a:lnTo>
                  <a:pt x="143613" y="450587"/>
                </a:lnTo>
                <a:lnTo>
                  <a:pt x="166326" y="450587"/>
                </a:lnTo>
                <a:lnTo>
                  <a:pt x="166326" y="440485"/>
                </a:lnTo>
                <a:cubicBezTo>
                  <a:pt x="166326" y="434403"/>
                  <a:pt x="171282" y="429454"/>
                  <a:pt x="177373" y="429454"/>
                </a:cubicBezTo>
                <a:cubicBezTo>
                  <a:pt x="183465" y="429454"/>
                  <a:pt x="188420" y="434403"/>
                  <a:pt x="188420" y="440485"/>
                </a:cubicBezTo>
                <a:lnTo>
                  <a:pt x="188420" y="450587"/>
                </a:lnTo>
                <a:lnTo>
                  <a:pt x="210411" y="450587"/>
                </a:lnTo>
                <a:lnTo>
                  <a:pt x="210411" y="440485"/>
                </a:lnTo>
                <a:cubicBezTo>
                  <a:pt x="210411" y="434403"/>
                  <a:pt x="215367" y="429454"/>
                  <a:pt x="221459" y="429454"/>
                </a:cubicBezTo>
                <a:cubicBezTo>
                  <a:pt x="227550" y="429454"/>
                  <a:pt x="232402" y="434403"/>
                  <a:pt x="232402" y="440485"/>
                </a:cubicBezTo>
                <a:lnTo>
                  <a:pt x="232402" y="450587"/>
                </a:lnTo>
                <a:lnTo>
                  <a:pt x="254497" y="450587"/>
                </a:lnTo>
                <a:lnTo>
                  <a:pt x="254497" y="440485"/>
                </a:lnTo>
                <a:cubicBezTo>
                  <a:pt x="254497" y="434403"/>
                  <a:pt x="259349" y="429454"/>
                  <a:pt x="265441" y="429454"/>
                </a:cubicBezTo>
                <a:cubicBezTo>
                  <a:pt x="271532" y="429454"/>
                  <a:pt x="276488" y="434403"/>
                  <a:pt x="276488" y="440485"/>
                </a:cubicBezTo>
                <a:lnTo>
                  <a:pt x="276488" y="450587"/>
                </a:lnTo>
                <a:lnTo>
                  <a:pt x="298995" y="450587"/>
                </a:lnTo>
                <a:lnTo>
                  <a:pt x="298995" y="440485"/>
                </a:lnTo>
                <a:cubicBezTo>
                  <a:pt x="298995" y="434403"/>
                  <a:pt x="303951" y="429454"/>
                  <a:pt x="309939" y="429454"/>
                </a:cubicBezTo>
                <a:cubicBezTo>
                  <a:pt x="316030" y="429454"/>
                  <a:pt x="320986" y="434403"/>
                  <a:pt x="320986" y="440485"/>
                </a:cubicBezTo>
                <a:lnTo>
                  <a:pt x="320986" y="450587"/>
                </a:lnTo>
                <a:lnTo>
                  <a:pt x="342254" y="450587"/>
                </a:lnTo>
                <a:lnTo>
                  <a:pt x="342254" y="395849"/>
                </a:lnTo>
                <a:close/>
                <a:moveTo>
                  <a:pt x="132680" y="319167"/>
                </a:moveTo>
                <a:cubicBezTo>
                  <a:pt x="138758" y="319167"/>
                  <a:pt x="143601" y="324112"/>
                  <a:pt x="143601" y="330190"/>
                </a:cubicBezTo>
                <a:lnTo>
                  <a:pt x="143601" y="351824"/>
                </a:lnTo>
                <a:cubicBezTo>
                  <a:pt x="143601" y="357902"/>
                  <a:pt x="138758" y="362847"/>
                  <a:pt x="132680" y="362847"/>
                </a:cubicBezTo>
                <a:cubicBezTo>
                  <a:pt x="126601" y="362847"/>
                  <a:pt x="121655" y="357902"/>
                  <a:pt x="121655" y="351824"/>
                </a:cubicBezTo>
                <a:lnTo>
                  <a:pt x="121655" y="330190"/>
                </a:lnTo>
                <a:cubicBezTo>
                  <a:pt x="121655" y="324112"/>
                  <a:pt x="126601" y="319167"/>
                  <a:pt x="132680" y="319167"/>
                </a:cubicBezTo>
                <a:close/>
                <a:moveTo>
                  <a:pt x="88578" y="319167"/>
                </a:moveTo>
                <a:cubicBezTo>
                  <a:pt x="94677" y="319167"/>
                  <a:pt x="99638" y="324112"/>
                  <a:pt x="99638" y="330190"/>
                </a:cubicBezTo>
                <a:lnTo>
                  <a:pt x="99638" y="351824"/>
                </a:lnTo>
                <a:cubicBezTo>
                  <a:pt x="99638" y="357902"/>
                  <a:pt x="94677" y="362847"/>
                  <a:pt x="88578" y="362847"/>
                </a:cubicBezTo>
                <a:cubicBezTo>
                  <a:pt x="82480" y="362847"/>
                  <a:pt x="77622" y="357902"/>
                  <a:pt x="77622" y="351824"/>
                </a:cubicBezTo>
                <a:lnTo>
                  <a:pt x="77622" y="330190"/>
                </a:lnTo>
                <a:cubicBezTo>
                  <a:pt x="77622" y="324112"/>
                  <a:pt x="82480" y="319167"/>
                  <a:pt x="88578" y="319167"/>
                </a:cubicBezTo>
                <a:close/>
                <a:moveTo>
                  <a:pt x="132680" y="231525"/>
                </a:moveTo>
                <a:cubicBezTo>
                  <a:pt x="138758" y="231525"/>
                  <a:pt x="143601" y="236470"/>
                  <a:pt x="143601" y="242548"/>
                </a:cubicBezTo>
                <a:lnTo>
                  <a:pt x="143601" y="264182"/>
                </a:lnTo>
                <a:cubicBezTo>
                  <a:pt x="143601" y="270260"/>
                  <a:pt x="138758" y="275205"/>
                  <a:pt x="132680" y="275205"/>
                </a:cubicBezTo>
                <a:cubicBezTo>
                  <a:pt x="126601" y="275205"/>
                  <a:pt x="121655" y="270260"/>
                  <a:pt x="121655" y="264182"/>
                </a:cubicBezTo>
                <a:lnTo>
                  <a:pt x="121655" y="242548"/>
                </a:lnTo>
                <a:cubicBezTo>
                  <a:pt x="121655" y="236470"/>
                  <a:pt x="126601" y="231525"/>
                  <a:pt x="132680" y="231525"/>
                </a:cubicBezTo>
                <a:close/>
                <a:moveTo>
                  <a:pt x="88578" y="231525"/>
                </a:moveTo>
                <a:cubicBezTo>
                  <a:pt x="94677" y="231525"/>
                  <a:pt x="99638" y="236470"/>
                  <a:pt x="99638" y="242548"/>
                </a:cubicBezTo>
                <a:lnTo>
                  <a:pt x="99638" y="264182"/>
                </a:lnTo>
                <a:cubicBezTo>
                  <a:pt x="99638" y="270260"/>
                  <a:pt x="94677" y="275205"/>
                  <a:pt x="88578" y="275205"/>
                </a:cubicBezTo>
                <a:cubicBezTo>
                  <a:pt x="82480" y="275205"/>
                  <a:pt x="77622" y="270260"/>
                  <a:pt x="77622" y="264182"/>
                </a:cubicBezTo>
                <a:lnTo>
                  <a:pt x="77622" y="242548"/>
                </a:lnTo>
                <a:cubicBezTo>
                  <a:pt x="77622" y="236470"/>
                  <a:pt x="82480" y="231525"/>
                  <a:pt x="88578" y="231525"/>
                </a:cubicBezTo>
                <a:close/>
                <a:moveTo>
                  <a:pt x="529436" y="209366"/>
                </a:moveTo>
                <a:lnTo>
                  <a:pt x="529436" y="450587"/>
                </a:lnTo>
                <a:lnTo>
                  <a:pt x="561854" y="450587"/>
                </a:lnTo>
                <a:lnTo>
                  <a:pt x="561854" y="209366"/>
                </a:lnTo>
                <a:close/>
                <a:moveTo>
                  <a:pt x="474407" y="209366"/>
                </a:moveTo>
                <a:lnTo>
                  <a:pt x="474407" y="450690"/>
                </a:lnTo>
                <a:lnTo>
                  <a:pt x="507445" y="450690"/>
                </a:lnTo>
                <a:lnTo>
                  <a:pt x="507445" y="209366"/>
                </a:lnTo>
                <a:close/>
                <a:moveTo>
                  <a:pt x="419377" y="209366"/>
                </a:moveTo>
                <a:lnTo>
                  <a:pt x="419377" y="450690"/>
                </a:lnTo>
                <a:lnTo>
                  <a:pt x="452416" y="450690"/>
                </a:lnTo>
                <a:lnTo>
                  <a:pt x="452416" y="209366"/>
                </a:lnTo>
                <a:close/>
                <a:moveTo>
                  <a:pt x="364245" y="209366"/>
                </a:moveTo>
                <a:lnTo>
                  <a:pt x="364245" y="384818"/>
                </a:lnTo>
                <a:lnTo>
                  <a:pt x="364245" y="450690"/>
                </a:lnTo>
                <a:lnTo>
                  <a:pt x="397283" y="450690"/>
                </a:lnTo>
                <a:lnTo>
                  <a:pt x="397283" y="209366"/>
                </a:lnTo>
                <a:close/>
                <a:moveTo>
                  <a:pt x="309216" y="209366"/>
                </a:moveTo>
                <a:lnTo>
                  <a:pt x="309216" y="373788"/>
                </a:lnTo>
                <a:lnTo>
                  <a:pt x="342254" y="373788"/>
                </a:lnTo>
                <a:lnTo>
                  <a:pt x="342254" y="209366"/>
                </a:lnTo>
                <a:close/>
                <a:moveTo>
                  <a:pt x="254187" y="209366"/>
                </a:moveTo>
                <a:lnTo>
                  <a:pt x="254187" y="373788"/>
                </a:lnTo>
                <a:lnTo>
                  <a:pt x="287225" y="373788"/>
                </a:lnTo>
                <a:lnTo>
                  <a:pt x="287225" y="209366"/>
                </a:lnTo>
                <a:close/>
                <a:moveTo>
                  <a:pt x="198642" y="209366"/>
                </a:moveTo>
                <a:lnTo>
                  <a:pt x="198642" y="373891"/>
                </a:lnTo>
                <a:lnTo>
                  <a:pt x="232093" y="373891"/>
                </a:lnTo>
                <a:lnTo>
                  <a:pt x="232093" y="209366"/>
                </a:lnTo>
                <a:close/>
                <a:moveTo>
                  <a:pt x="132680" y="143248"/>
                </a:moveTo>
                <a:cubicBezTo>
                  <a:pt x="138758" y="143248"/>
                  <a:pt x="143601" y="148196"/>
                  <a:pt x="143601" y="154176"/>
                </a:cubicBezTo>
                <a:lnTo>
                  <a:pt x="143601" y="175826"/>
                </a:lnTo>
                <a:cubicBezTo>
                  <a:pt x="143601" y="181908"/>
                  <a:pt x="138758" y="186857"/>
                  <a:pt x="132680" y="186857"/>
                </a:cubicBezTo>
                <a:cubicBezTo>
                  <a:pt x="126601" y="186857"/>
                  <a:pt x="121655" y="181908"/>
                  <a:pt x="121655" y="175826"/>
                </a:cubicBezTo>
                <a:lnTo>
                  <a:pt x="121655" y="154176"/>
                </a:lnTo>
                <a:cubicBezTo>
                  <a:pt x="121655" y="148196"/>
                  <a:pt x="126601" y="143248"/>
                  <a:pt x="132680" y="143248"/>
                </a:cubicBezTo>
                <a:close/>
                <a:moveTo>
                  <a:pt x="88578" y="143248"/>
                </a:moveTo>
                <a:cubicBezTo>
                  <a:pt x="94677" y="143248"/>
                  <a:pt x="99638" y="148196"/>
                  <a:pt x="99638" y="154176"/>
                </a:cubicBezTo>
                <a:lnTo>
                  <a:pt x="99638" y="175826"/>
                </a:lnTo>
                <a:cubicBezTo>
                  <a:pt x="99638" y="181908"/>
                  <a:pt x="94677" y="186857"/>
                  <a:pt x="88578" y="186857"/>
                </a:cubicBezTo>
                <a:cubicBezTo>
                  <a:pt x="82480" y="186857"/>
                  <a:pt x="77622" y="181908"/>
                  <a:pt x="77622" y="175826"/>
                </a:cubicBezTo>
                <a:lnTo>
                  <a:pt x="77622" y="154176"/>
                </a:lnTo>
                <a:cubicBezTo>
                  <a:pt x="77622" y="148196"/>
                  <a:pt x="82480" y="143248"/>
                  <a:pt x="88578" y="143248"/>
                </a:cubicBezTo>
                <a:close/>
                <a:moveTo>
                  <a:pt x="132680" y="55606"/>
                </a:moveTo>
                <a:cubicBezTo>
                  <a:pt x="138758" y="55606"/>
                  <a:pt x="143601" y="60554"/>
                  <a:pt x="143601" y="66534"/>
                </a:cubicBezTo>
                <a:lnTo>
                  <a:pt x="143601" y="88184"/>
                </a:lnTo>
                <a:cubicBezTo>
                  <a:pt x="143601" y="94266"/>
                  <a:pt x="138758" y="99215"/>
                  <a:pt x="132680" y="99215"/>
                </a:cubicBezTo>
                <a:cubicBezTo>
                  <a:pt x="126601" y="99215"/>
                  <a:pt x="121655" y="94266"/>
                  <a:pt x="121655" y="88184"/>
                </a:cubicBezTo>
                <a:lnTo>
                  <a:pt x="121655" y="66534"/>
                </a:lnTo>
                <a:cubicBezTo>
                  <a:pt x="121655" y="60554"/>
                  <a:pt x="126601" y="55606"/>
                  <a:pt x="132680" y="55606"/>
                </a:cubicBezTo>
                <a:close/>
                <a:moveTo>
                  <a:pt x="88578" y="55606"/>
                </a:moveTo>
                <a:cubicBezTo>
                  <a:pt x="94677" y="55606"/>
                  <a:pt x="99638" y="60554"/>
                  <a:pt x="99638" y="66534"/>
                </a:cubicBezTo>
                <a:lnTo>
                  <a:pt x="99638" y="88184"/>
                </a:lnTo>
                <a:cubicBezTo>
                  <a:pt x="99638" y="94266"/>
                  <a:pt x="94677" y="99215"/>
                  <a:pt x="88578" y="99215"/>
                </a:cubicBezTo>
                <a:cubicBezTo>
                  <a:pt x="82480" y="99215"/>
                  <a:pt x="77622" y="94266"/>
                  <a:pt x="77622" y="88184"/>
                </a:cubicBezTo>
                <a:lnTo>
                  <a:pt x="77622" y="66534"/>
                </a:lnTo>
                <a:cubicBezTo>
                  <a:pt x="77622" y="60554"/>
                  <a:pt x="82480" y="55606"/>
                  <a:pt x="88578" y="55606"/>
                </a:cubicBezTo>
                <a:close/>
                <a:moveTo>
                  <a:pt x="43775" y="21957"/>
                </a:moveTo>
                <a:lnTo>
                  <a:pt x="43775" y="450587"/>
                </a:lnTo>
                <a:lnTo>
                  <a:pt x="77640" y="450587"/>
                </a:lnTo>
                <a:lnTo>
                  <a:pt x="77640" y="384818"/>
                </a:lnTo>
                <a:cubicBezTo>
                  <a:pt x="77640" y="378736"/>
                  <a:pt x="82492" y="373788"/>
                  <a:pt x="88583" y="373788"/>
                </a:cubicBezTo>
                <a:lnTo>
                  <a:pt x="176651" y="373788"/>
                </a:lnTo>
                <a:lnTo>
                  <a:pt x="176651" y="21957"/>
                </a:lnTo>
                <a:close/>
                <a:moveTo>
                  <a:pt x="32832" y="0"/>
                </a:moveTo>
                <a:lnTo>
                  <a:pt x="187594" y="0"/>
                </a:lnTo>
                <a:cubicBezTo>
                  <a:pt x="193686" y="0"/>
                  <a:pt x="198642" y="4948"/>
                  <a:pt x="198642" y="10927"/>
                </a:cubicBezTo>
                <a:lnTo>
                  <a:pt x="198642" y="187409"/>
                </a:lnTo>
                <a:lnTo>
                  <a:pt x="572901" y="187409"/>
                </a:lnTo>
                <a:cubicBezTo>
                  <a:pt x="578993" y="187409"/>
                  <a:pt x="583949" y="192254"/>
                  <a:pt x="583949" y="198336"/>
                </a:cubicBezTo>
                <a:lnTo>
                  <a:pt x="583949" y="450587"/>
                </a:lnTo>
                <a:lnTo>
                  <a:pt x="594686" y="450587"/>
                </a:lnTo>
                <a:cubicBezTo>
                  <a:pt x="600777" y="450587"/>
                  <a:pt x="605733" y="455535"/>
                  <a:pt x="605733" y="461617"/>
                </a:cubicBezTo>
                <a:cubicBezTo>
                  <a:pt x="605733" y="467699"/>
                  <a:pt x="600777" y="472647"/>
                  <a:pt x="594686" y="472647"/>
                </a:cubicBezTo>
                <a:lnTo>
                  <a:pt x="11047" y="472647"/>
                </a:lnTo>
                <a:cubicBezTo>
                  <a:pt x="4956" y="472647"/>
                  <a:pt x="0" y="467699"/>
                  <a:pt x="0" y="461617"/>
                </a:cubicBezTo>
                <a:cubicBezTo>
                  <a:pt x="0" y="455535"/>
                  <a:pt x="4956" y="450587"/>
                  <a:pt x="11047" y="450587"/>
                </a:cubicBezTo>
                <a:lnTo>
                  <a:pt x="21785" y="450587"/>
                </a:lnTo>
                <a:lnTo>
                  <a:pt x="21785" y="10927"/>
                </a:lnTo>
                <a:cubicBezTo>
                  <a:pt x="21785" y="4948"/>
                  <a:pt x="26740" y="0"/>
                  <a:pt x="32832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B68FA898-957B-4C8B-A640-5B6597AF0E6D}"/>
              </a:ext>
            </a:extLst>
          </p:cNvPr>
          <p:cNvGrpSpPr/>
          <p:nvPr/>
        </p:nvGrpSpPr>
        <p:grpSpPr>
          <a:xfrm>
            <a:off x="14949159" y="4768518"/>
            <a:ext cx="1980029" cy="1055609"/>
            <a:chOff x="4748844" y="6311247"/>
            <a:chExt cx="1980074" cy="1055632"/>
          </a:xfrm>
        </p:grpSpPr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DE18E558-FC8A-4FA8-90C0-D61451CF7C81}"/>
                </a:ext>
              </a:extLst>
            </p:cNvPr>
            <p:cNvSpPr/>
            <p:nvPr/>
          </p:nvSpPr>
          <p:spPr>
            <a:xfrm>
              <a:off x="5006552" y="6311247"/>
              <a:ext cx="1354889" cy="6165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10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万</a:t>
              </a: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+㎡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C6143F35-A6A3-4DD0-9EC9-FF0BE5318A63}"/>
                </a:ext>
              </a:extLst>
            </p:cNvPr>
            <p:cNvSpPr/>
            <p:nvPr/>
          </p:nvSpPr>
          <p:spPr>
            <a:xfrm flipH="1">
              <a:off x="4748844" y="6837683"/>
              <a:ext cx="1980074" cy="5291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三期总建筑面积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8" name="complex_201398">
            <a:extLst>
              <a:ext uri="{FF2B5EF4-FFF2-40B4-BE49-F238E27FC236}">
                <a16:creationId xmlns="" xmlns:a16="http://schemas.microsoft.com/office/drawing/2014/main" id="{6847B2B0-0476-447E-9652-ADA9F6FD2817}"/>
              </a:ext>
            </a:extLst>
          </p:cNvPr>
          <p:cNvSpPr>
            <a:spLocks noChangeAspect="1"/>
          </p:cNvSpPr>
          <p:nvPr/>
        </p:nvSpPr>
        <p:spPr bwMode="auto">
          <a:xfrm>
            <a:off x="15599030" y="4147365"/>
            <a:ext cx="689803" cy="621871"/>
          </a:xfrm>
          <a:custGeom>
            <a:avLst/>
            <a:gdLst>
              <a:gd name="connsiteX0" fmla="*/ 10057 w 607639"/>
              <a:gd name="connsiteY0" fmla="*/ 527829 h 547799"/>
              <a:gd name="connsiteX1" fmla="*/ 597582 w 607639"/>
              <a:gd name="connsiteY1" fmla="*/ 527829 h 547799"/>
              <a:gd name="connsiteX2" fmla="*/ 607639 w 607639"/>
              <a:gd name="connsiteY2" fmla="*/ 537858 h 547799"/>
              <a:gd name="connsiteX3" fmla="*/ 597582 w 607639"/>
              <a:gd name="connsiteY3" fmla="*/ 547799 h 547799"/>
              <a:gd name="connsiteX4" fmla="*/ 10057 w 607639"/>
              <a:gd name="connsiteY4" fmla="*/ 547799 h 547799"/>
              <a:gd name="connsiteX5" fmla="*/ 0 w 607639"/>
              <a:gd name="connsiteY5" fmla="*/ 537858 h 547799"/>
              <a:gd name="connsiteX6" fmla="*/ 10057 w 607639"/>
              <a:gd name="connsiteY6" fmla="*/ 527829 h 547799"/>
              <a:gd name="connsiteX7" fmla="*/ 43168 w 607639"/>
              <a:gd name="connsiteY7" fmla="*/ 443463 h 547799"/>
              <a:gd name="connsiteX8" fmla="*/ 41121 w 607639"/>
              <a:gd name="connsiteY8" fmla="*/ 489768 h 547799"/>
              <a:gd name="connsiteX9" fmla="*/ 53314 w 607639"/>
              <a:gd name="connsiteY9" fmla="*/ 489768 h 547799"/>
              <a:gd name="connsiteX10" fmla="*/ 51267 w 607639"/>
              <a:gd name="connsiteY10" fmla="*/ 443463 h 547799"/>
              <a:gd name="connsiteX11" fmla="*/ 520764 w 607639"/>
              <a:gd name="connsiteY11" fmla="*/ 399294 h 547799"/>
              <a:gd name="connsiteX12" fmla="*/ 520764 w 607639"/>
              <a:gd name="connsiteY12" fmla="*/ 459398 h 547799"/>
              <a:gd name="connsiteX13" fmla="*/ 537858 w 607639"/>
              <a:gd name="connsiteY13" fmla="*/ 459398 h 547799"/>
              <a:gd name="connsiteX14" fmla="*/ 537858 w 607639"/>
              <a:gd name="connsiteY14" fmla="*/ 399294 h 547799"/>
              <a:gd name="connsiteX15" fmla="*/ 420372 w 607639"/>
              <a:gd name="connsiteY15" fmla="*/ 399290 h 547799"/>
              <a:gd name="connsiteX16" fmla="*/ 420372 w 607639"/>
              <a:gd name="connsiteY16" fmla="*/ 489768 h 547799"/>
              <a:gd name="connsiteX17" fmla="*/ 441733 w 607639"/>
              <a:gd name="connsiteY17" fmla="*/ 489768 h 547799"/>
              <a:gd name="connsiteX18" fmla="*/ 441733 w 607639"/>
              <a:gd name="connsiteY18" fmla="*/ 399290 h 547799"/>
              <a:gd name="connsiteX19" fmla="*/ 510704 w 607639"/>
              <a:gd name="connsiteY19" fmla="*/ 379289 h 547799"/>
              <a:gd name="connsiteX20" fmla="*/ 547919 w 607639"/>
              <a:gd name="connsiteY20" fmla="*/ 379289 h 547799"/>
              <a:gd name="connsiteX21" fmla="*/ 557890 w 607639"/>
              <a:gd name="connsiteY21" fmla="*/ 389336 h 547799"/>
              <a:gd name="connsiteX22" fmla="*/ 557890 w 607639"/>
              <a:gd name="connsiteY22" fmla="*/ 469445 h 547799"/>
              <a:gd name="connsiteX23" fmla="*/ 547919 w 607639"/>
              <a:gd name="connsiteY23" fmla="*/ 479492 h 547799"/>
              <a:gd name="connsiteX24" fmla="*/ 510704 w 607639"/>
              <a:gd name="connsiteY24" fmla="*/ 479492 h 547799"/>
              <a:gd name="connsiteX25" fmla="*/ 500732 w 607639"/>
              <a:gd name="connsiteY25" fmla="*/ 469445 h 547799"/>
              <a:gd name="connsiteX26" fmla="*/ 500732 w 607639"/>
              <a:gd name="connsiteY26" fmla="*/ 389336 h 547799"/>
              <a:gd name="connsiteX27" fmla="*/ 510704 w 607639"/>
              <a:gd name="connsiteY27" fmla="*/ 379289 h 547799"/>
              <a:gd name="connsiteX28" fmla="*/ 520764 w 607639"/>
              <a:gd name="connsiteY28" fmla="*/ 285900 h 547799"/>
              <a:gd name="connsiteX29" fmla="*/ 520764 w 607639"/>
              <a:gd name="connsiteY29" fmla="*/ 345961 h 547799"/>
              <a:gd name="connsiteX30" fmla="*/ 537858 w 607639"/>
              <a:gd name="connsiteY30" fmla="*/ 345961 h 547799"/>
              <a:gd name="connsiteX31" fmla="*/ 537858 w 607639"/>
              <a:gd name="connsiteY31" fmla="*/ 285900 h 547799"/>
              <a:gd name="connsiteX32" fmla="*/ 451257 w 607639"/>
              <a:gd name="connsiteY32" fmla="*/ 285900 h 547799"/>
              <a:gd name="connsiteX33" fmla="*/ 451257 w 607639"/>
              <a:gd name="connsiteY33" fmla="*/ 345961 h 547799"/>
              <a:gd name="connsiteX34" fmla="*/ 468351 w 607639"/>
              <a:gd name="connsiteY34" fmla="*/ 345961 h 547799"/>
              <a:gd name="connsiteX35" fmla="*/ 468351 w 607639"/>
              <a:gd name="connsiteY35" fmla="*/ 285900 h 547799"/>
              <a:gd name="connsiteX36" fmla="*/ 510704 w 607639"/>
              <a:gd name="connsiteY36" fmla="*/ 265820 h 547799"/>
              <a:gd name="connsiteX37" fmla="*/ 547919 w 607639"/>
              <a:gd name="connsiteY37" fmla="*/ 265820 h 547799"/>
              <a:gd name="connsiteX38" fmla="*/ 557890 w 607639"/>
              <a:gd name="connsiteY38" fmla="*/ 275860 h 547799"/>
              <a:gd name="connsiteX39" fmla="*/ 557890 w 607639"/>
              <a:gd name="connsiteY39" fmla="*/ 355912 h 547799"/>
              <a:gd name="connsiteX40" fmla="*/ 547919 w 607639"/>
              <a:gd name="connsiteY40" fmla="*/ 365952 h 547799"/>
              <a:gd name="connsiteX41" fmla="*/ 510704 w 607639"/>
              <a:gd name="connsiteY41" fmla="*/ 365952 h 547799"/>
              <a:gd name="connsiteX42" fmla="*/ 500732 w 607639"/>
              <a:gd name="connsiteY42" fmla="*/ 355912 h 547799"/>
              <a:gd name="connsiteX43" fmla="*/ 500732 w 607639"/>
              <a:gd name="connsiteY43" fmla="*/ 275860 h 547799"/>
              <a:gd name="connsiteX44" fmla="*/ 510704 w 607639"/>
              <a:gd name="connsiteY44" fmla="*/ 265820 h 547799"/>
              <a:gd name="connsiteX45" fmla="*/ 441197 w 607639"/>
              <a:gd name="connsiteY45" fmla="*/ 265820 h 547799"/>
              <a:gd name="connsiteX46" fmla="*/ 478412 w 607639"/>
              <a:gd name="connsiteY46" fmla="*/ 265820 h 547799"/>
              <a:gd name="connsiteX47" fmla="*/ 488383 w 607639"/>
              <a:gd name="connsiteY47" fmla="*/ 275860 h 547799"/>
              <a:gd name="connsiteX48" fmla="*/ 488383 w 607639"/>
              <a:gd name="connsiteY48" fmla="*/ 355912 h 547799"/>
              <a:gd name="connsiteX49" fmla="*/ 478412 w 607639"/>
              <a:gd name="connsiteY49" fmla="*/ 365952 h 547799"/>
              <a:gd name="connsiteX50" fmla="*/ 441197 w 607639"/>
              <a:gd name="connsiteY50" fmla="*/ 365952 h 547799"/>
              <a:gd name="connsiteX51" fmla="*/ 431225 w 607639"/>
              <a:gd name="connsiteY51" fmla="*/ 355912 h 547799"/>
              <a:gd name="connsiteX52" fmla="*/ 431225 w 607639"/>
              <a:gd name="connsiteY52" fmla="*/ 275860 h 547799"/>
              <a:gd name="connsiteX53" fmla="*/ 441197 w 607639"/>
              <a:gd name="connsiteY53" fmla="*/ 265820 h 547799"/>
              <a:gd name="connsiteX54" fmla="*/ 123184 w 607639"/>
              <a:gd name="connsiteY54" fmla="*/ 249799 h 547799"/>
              <a:gd name="connsiteX55" fmla="*/ 108142 w 607639"/>
              <a:gd name="connsiteY55" fmla="*/ 257798 h 547799"/>
              <a:gd name="connsiteX56" fmla="*/ 138136 w 607639"/>
              <a:gd name="connsiteY56" fmla="*/ 257798 h 547799"/>
              <a:gd name="connsiteX57" fmla="*/ 123184 w 607639"/>
              <a:gd name="connsiteY57" fmla="*/ 249799 h 547799"/>
              <a:gd name="connsiteX58" fmla="*/ 290157 w 607639"/>
              <a:gd name="connsiteY58" fmla="*/ 200472 h 547799"/>
              <a:gd name="connsiteX59" fmla="*/ 243964 w 607639"/>
              <a:gd name="connsiteY59" fmla="*/ 243133 h 547799"/>
              <a:gd name="connsiteX60" fmla="*/ 237199 w 607639"/>
              <a:gd name="connsiteY60" fmla="*/ 330322 h 547799"/>
              <a:gd name="connsiteX61" fmla="*/ 251173 w 607639"/>
              <a:gd name="connsiteY61" fmla="*/ 370405 h 547799"/>
              <a:gd name="connsiteX62" fmla="*/ 280100 w 607639"/>
              <a:gd name="connsiteY62" fmla="*/ 386492 h 547799"/>
              <a:gd name="connsiteX63" fmla="*/ 280100 w 607639"/>
              <a:gd name="connsiteY63" fmla="*/ 363917 h 547799"/>
              <a:gd name="connsiteX64" fmla="*/ 290157 w 607639"/>
              <a:gd name="connsiteY64" fmla="*/ 353963 h 547799"/>
              <a:gd name="connsiteX65" fmla="*/ 300126 w 607639"/>
              <a:gd name="connsiteY65" fmla="*/ 363917 h 547799"/>
              <a:gd name="connsiteX66" fmla="*/ 300126 w 607639"/>
              <a:gd name="connsiteY66" fmla="*/ 386492 h 547799"/>
              <a:gd name="connsiteX67" fmla="*/ 329053 w 607639"/>
              <a:gd name="connsiteY67" fmla="*/ 370405 h 547799"/>
              <a:gd name="connsiteX68" fmla="*/ 343027 w 607639"/>
              <a:gd name="connsiteY68" fmla="*/ 330322 h 547799"/>
              <a:gd name="connsiteX69" fmla="*/ 336262 w 607639"/>
              <a:gd name="connsiteY69" fmla="*/ 243133 h 547799"/>
              <a:gd name="connsiteX70" fmla="*/ 290157 w 607639"/>
              <a:gd name="connsiteY70" fmla="*/ 200472 h 547799"/>
              <a:gd name="connsiteX71" fmla="*/ 520764 w 607639"/>
              <a:gd name="connsiteY71" fmla="*/ 172416 h 547799"/>
              <a:gd name="connsiteX72" fmla="*/ 520764 w 607639"/>
              <a:gd name="connsiteY72" fmla="*/ 232488 h 547799"/>
              <a:gd name="connsiteX73" fmla="*/ 537858 w 607639"/>
              <a:gd name="connsiteY73" fmla="*/ 232488 h 547799"/>
              <a:gd name="connsiteX74" fmla="*/ 537858 w 607639"/>
              <a:gd name="connsiteY74" fmla="*/ 172416 h 547799"/>
              <a:gd name="connsiteX75" fmla="*/ 451257 w 607639"/>
              <a:gd name="connsiteY75" fmla="*/ 172416 h 547799"/>
              <a:gd name="connsiteX76" fmla="*/ 451257 w 607639"/>
              <a:gd name="connsiteY76" fmla="*/ 232488 h 547799"/>
              <a:gd name="connsiteX77" fmla="*/ 468351 w 607639"/>
              <a:gd name="connsiteY77" fmla="*/ 232488 h 547799"/>
              <a:gd name="connsiteX78" fmla="*/ 468351 w 607639"/>
              <a:gd name="connsiteY78" fmla="*/ 172416 h 547799"/>
              <a:gd name="connsiteX79" fmla="*/ 510704 w 607639"/>
              <a:gd name="connsiteY79" fmla="*/ 152421 h 547799"/>
              <a:gd name="connsiteX80" fmla="*/ 547919 w 607639"/>
              <a:gd name="connsiteY80" fmla="*/ 152421 h 547799"/>
              <a:gd name="connsiteX81" fmla="*/ 557890 w 607639"/>
              <a:gd name="connsiteY81" fmla="*/ 162374 h 547799"/>
              <a:gd name="connsiteX82" fmla="*/ 557890 w 607639"/>
              <a:gd name="connsiteY82" fmla="*/ 242441 h 547799"/>
              <a:gd name="connsiteX83" fmla="*/ 547919 w 607639"/>
              <a:gd name="connsiteY83" fmla="*/ 252483 h 547799"/>
              <a:gd name="connsiteX84" fmla="*/ 510704 w 607639"/>
              <a:gd name="connsiteY84" fmla="*/ 252483 h 547799"/>
              <a:gd name="connsiteX85" fmla="*/ 500732 w 607639"/>
              <a:gd name="connsiteY85" fmla="*/ 242441 h 547799"/>
              <a:gd name="connsiteX86" fmla="*/ 500732 w 607639"/>
              <a:gd name="connsiteY86" fmla="*/ 162374 h 547799"/>
              <a:gd name="connsiteX87" fmla="*/ 510704 w 607639"/>
              <a:gd name="connsiteY87" fmla="*/ 152421 h 547799"/>
              <a:gd name="connsiteX88" fmla="*/ 441197 w 607639"/>
              <a:gd name="connsiteY88" fmla="*/ 152421 h 547799"/>
              <a:gd name="connsiteX89" fmla="*/ 478412 w 607639"/>
              <a:gd name="connsiteY89" fmla="*/ 152421 h 547799"/>
              <a:gd name="connsiteX90" fmla="*/ 488383 w 607639"/>
              <a:gd name="connsiteY90" fmla="*/ 162374 h 547799"/>
              <a:gd name="connsiteX91" fmla="*/ 488383 w 607639"/>
              <a:gd name="connsiteY91" fmla="*/ 242441 h 547799"/>
              <a:gd name="connsiteX92" fmla="*/ 478412 w 607639"/>
              <a:gd name="connsiteY92" fmla="*/ 252483 h 547799"/>
              <a:gd name="connsiteX93" fmla="*/ 441197 w 607639"/>
              <a:gd name="connsiteY93" fmla="*/ 252483 h 547799"/>
              <a:gd name="connsiteX94" fmla="*/ 431225 w 607639"/>
              <a:gd name="connsiteY94" fmla="*/ 242441 h 547799"/>
              <a:gd name="connsiteX95" fmla="*/ 431225 w 607639"/>
              <a:gd name="connsiteY95" fmla="*/ 162374 h 547799"/>
              <a:gd name="connsiteX96" fmla="*/ 441197 w 607639"/>
              <a:gd name="connsiteY96" fmla="*/ 152421 h 547799"/>
              <a:gd name="connsiteX97" fmla="*/ 420372 w 607639"/>
              <a:gd name="connsiteY97" fmla="*/ 139058 h 547799"/>
              <a:gd name="connsiteX98" fmla="*/ 420372 w 607639"/>
              <a:gd name="connsiteY98" fmla="*/ 379293 h 547799"/>
              <a:gd name="connsiteX99" fmla="*/ 451791 w 607639"/>
              <a:gd name="connsiteY99" fmla="*/ 379293 h 547799"/>
              <a:gd name="connsiteX100" fmla="*/ 461849 w 607639"/>
              <a:gd name="connsiteY100" fmla="*/ 389336 h 547799"/>
              <a:gd name="connsiteX101" fmla="*/ 461849 w 607639"/>
              <a:gd name="connsiteY101" fmla="*/ 489768 h 547799"/>
              <a:gd name="connsiteX102" fmla="*/ 568744 w 607639"/>
              <a:gd name="connsiteY102" fmla="*/ 489768 h 547799"/>
              <a:gd name="connsiteX103" fmla="*/ 568744 w 607639"/>
              <a:gd name="connsiteY103" fmla="*/ 139058 h 547799"/>
              <a:gd name="connsiteX104" fmla="*/ 547383 w 607639"/>
              <a:gd name="connsiteY104" fmla="*/ 100574 h 547799"/>
              <a:gd name="connsiteX105" fmla="*/ 511247 w 607639"/>
              <a:gd name="connsiteY105" fmla="*/ 109995 h 547799"/>
              <a:gd name="connsiteX106" fmla="*/ 511247 w 607639"/>
              <a:gd name="connsiteY106" fmla="*/ 118971 h 547799"/>
              <a:gd name="connsiteX107" fmla="*/ 547383 w 607639"/>
              <a:gd name="connsiteY107" fmla="*/ 118971 h 547799"/>
              <a:gd name="connsiteX108" fmla="*/ 554859 w 607639"/>
              <a:gd name="connsiteY108" fmla="*/ 77910 h 547799"/>
              <a:gd name="connsiteX109" fmla="*/ 563493 w 607639"/>
              <a:gd name="connsiteY109" fmla="*/ 79688 h 547799"/>
              <a:gd name="connsiteX110" fmla="*/ 567409 w 607639"/>
              <a:gd name="connsiteY110" fmla="*/ 87598 h 547799"/>
              <a:gd name="connsiteX111" fmla="*/ 567409 w 607639"/>
              <a:gd name="connsiteY111" fmla="*/ 118971 h 547799"/>
              <a:gd name="connsiteX112" fmla="*/ 597582 w 607639"/>
              <a:gd name="connsiteY112" fmla="*/ 118971 h 547799"/>
              <a:gd name="connsiteX113" fmla="*/ 607639 w 607639"/>
              <a:gd name="connsiteY113" fmla="*/ 129014 h 547799"/>
              <a:gd name="connsiteX114" fmla="*/ 597582 w 607639"/>
              <a:gd name="connsiteY114" fmla="*/ 139058 h 547799"/>
              <a:gd name="connsiteX115" fmla="*/ 588770 w 607639"/>
              <a:gd name="connsiteY115" fmla="*/ 139058 h 547799"/>
              <a:gd name="connsiteX116" fmla="*/ 588770 w 607639"/>
              <a:gd name="connsiteY116" fmla="*/ 232468 h 547799"/>
              <a:gd name="connsiteX117" fmla="*/ 597493 w 607639"/>
              <a:gd name="connsiteY117" fmla="*/ 232468 h 547799"/>
              <a:gd name="connsiteX118" fmla="*/ 607550 w 607639"/>
              <a:gd name="connsiteY118" fmla="*/ 242422 h 547799"/>
              <a:gd name="connsiteX119" fmla="*/ 597493 w 607639"/>
              <a:gd name="connsiteY119" fmla="*/ 252465 h 547799"/>
              <a:gd name="connsiteX120" fmla="*/ 588770 w 607639"/>
              <a:gd name="connsiteY120" fmla="*/ 252465 h 547799"/>
              <a:gd name="connsiteX121" fmla="*/ 588770 w 607639"/>
              <a:gd name="connsiteY121" fmla="*/ 345964 h 547799"/>
              <a:gd name="connsiteX122" fmla="*/ 597493 w 607639"/>
              <a:gd name="connsiteY122" fmla="*/ 345964 h 547799"/>
              <a:gd name="connsiteX123" fmla="*/ 607550 w 607639"/>
              <a:gd name="connsiteY123" fmla="*/ 355918 h 547799"/>
              <a:gd name="connsiteX124" fmla="*/ 597493 w 607639"/>
              <a:gd name="connsiteY124" fmla="*/ 365961 h 547799"/>
              <a:gd name="connsiteX125" fmla="*/ 588770 w 607639"/>
              <a:gd name="connsiteY125" fmla="*/ 365961 h 547799"/>
              <a:gd name="connsiteX126" fmla="*/ 588770 w 607639"/>
              <a:gd name="connsiteY126" fmla="*/ 489768 h 547799"/>
              <a:gd name="connsiteX127" fmla="*/ 597582 w 607639"/>
              <a:gd name="connsiteY127" fmla="*/ 489768 h 547799"/>
              <a:gd name="connsiteX128" fmla="*/ 607639 w 607639"/>
              <a:gd name="connsiteY128" fmla="*/ 499811 h 547799"/>
              <a:gd name="connsiteX129" fmla="*/ 597582 w 607639"/>
              <a:gd name="connsiteY129" fmla="*/ 509765 h 547799"/>
              <a:gd name="connsiteX130" fmla="*/ 10057 w 607639"/>
              <a:gd name="connsiteY130" fmla="*/ 509765 h 547799"/>
              <a:gd name="connsiteX131" fmla="*/ 0 w 607639"/>
              <a:gd name="connsiteY131" fmla="*/ 499811 h 547799"/>
              <a:gd name="connsiteX132" fmla="*/ 10057 w 607639"/>
              <a:gd name="connsiteY132" fmla="*/ 489768 h 547799"/>
              <a:gd name="connsiteX133" fmla="*/ 21005 w 607639"/>
              <a:gd name="connsiteY133" fmla="*/ 489768 h 547799"/>
              <a:gd name="connsiteX134" fmla="*/ 23586 w 607639"/>
              <a:gd name="connsiteY134" fmla="*/ 432975 h 547799"/>
              <a:gd name="connsiteX135" fmla="*/ 33555 w 607639"/>
              <a:gd name="connsiteY135" fmla="*/ 423465 h 547799"/>
              <a:gd name="connsiteX136" fmla="*/ 37204 w 607639"/>
              <a:gd name="connsiteY136" fmla="*/ 423465 h 547799"/>
              <a:gd name="connsiteX137" fmla="*/ 37204 w 607639"/>
              <a:gd name="connsiteY137" fmla="*/ 291127 h 547799"/>
              <a:gd name="connsiteX138" fmla="*/ 98618 w 607639"/>
              <a:gd name="connsiteY138" fmla="*/ 229801 h 547799"/>
              <a:gd name="connsiteX139" fmla="*/ 123184 w 607639"/>
              <a:gd name="connsiteY139" fmla="*/ 229801 h 547799"/>
              <a:gd name="connsiteX140" fmla="*/ 161278 w 607639"/>
              <a:gd name="connsiteY140" fmla="*/ 267841 h 547799"/>
              <a:gd name="connsiteX141" fmla="*/ 151220 w 607639"/>
              <a:gd name="connsiteY141" fmla="*/ 277884 h 547799"/>
              <a:gd name="connsiteX142" fmla="*/ 95058 w 607639"/>
              <a:gd name="connsiteY142" fmla="*/ 277884 h 547799"/>
              <a:gd name="connsiteX143" fmla="*/ 85089 w 607639"/>
              <a:gd name="connsiteY143" fmla="*/ 267841 h 547799"/>
              <a:gd name="connsiteX144" fmla="*/ 89006 w 607639"/>
              <a:gd name="connsiteY144" fmla="*/ 250954 h 547799"/>
              <a:gd name="connsiteX145" fmla="*/ 57231 w 607639"/>
              <a:gd name="connsiteY145" fmla="*/ 291127 h 547799"/>
              <a:gd name="connsiteX146" fmla="*/ 57231 w 607639"/>
              <a:gd name="connsiteY146" fmla="*/ 423465 h 547799"/>
              <a:gd name="connsiteX147" fmla="*/ 60880 w 607639"/>
              <a:gd name="connsiteY147" fmla="*/ 423465 h 547799"/>
              <a:gd name="connsiteX148" fmla="*/ 70848 w 607639"/>
              <a:gd name="connsiteY148" fmla="*/ 432975 h 547799"/>
              <a:gd name="connsiteX149" fmla="*/ 73341 w 607639"/>
              <a:gd name="connsiteY149" fmla="*/ 489768 h 547799"/>
              <a:gd name="connsiteX150" fmla="*/ 280100 w 607639"/>
              <a:gd name="connsiteY150" fmla="*/ 489768 h 547799"/>
              <a:gd name="connsiteX151" fmla="*/ 280100 w 607639"/>
              <a:gd name="connsiteY151" fmla="*/ 406756 h 547799"/>
              <a:gd name="connsiteX152" fmla="*/ 236487 w 607639"/>
              <a:gd name="connsiteY152" fmla="*/ 384004 h 547799"/>
              <a:gd name="connsiteX153" fmla="*/ 217262 w 607639"/>
              <a:gd name="connsiteY153" fmla="*/ 328722 h 547799"/>
              <a:gd name="connsiteX154" fmla="*/ 224027 w 607639"/>
              <a:gd name="connsiteY154" fmla="*/ 241622 h 547799"/>
              <a:gd name="connsiteX155" fmla="*/ 290157 w 607639"/>
              <a:gd name="connsiteY155" fmla="*/ 180474 h 547799"/>
              <a:gd name="connsiteX156" fmla="*/ 356288 w 607639"/>
              <a:gd name="connsiteY156" fmla="*/ 241622 h 547799"/>
              <a:gd name="connsiteX157" fmla="*/ 363053 w 607639"/>
              <a:gd name="connsiteY157" fmla="*/ 328722 h 547799"/>
              <a:gd name="connsiteX158" fmla="*/ 343828 w 607639"/>
              <a:gd name="connsiteY158" fmla="*/ 384004 h 547799"/>
              <a:gd name="connsiteX159" fmla="*/ 300126 w 607639"/>
              <a:gd name="connsiteY159" fmla="*/ 406756 h 547799"/>
              <a:gd name="connsiteX160" fmla="*/ 300126 w 607639"/>
              <a:gd name="connsiteY160" fmla="*/ 489768 h 547799"/>
              <a:gd name="connsiteX161" fmla="*/ 400346 w 607639"/>
              <a:gd name="connsiteY161" fmla="*/ 489768 h 547799"/>
              <a:gd name="connsiteX162" fmla="*/ 400346 w 607639"/>
              <a:gd name="connsiteY162" fmla="*/ 399290 h 547799"/>
              <a:gd name="connsiteX163" fmla="*/ 379608 w 607639"/>
              <a:gd name="connsiteY163" fmla="*/ 399290 h 547799"/>
              <a:gd name="connsiteX164" fmla="*/ 369550 w 607639"/>
              <a:gd name="connsiteY164" fmla="*/ 389336 h 547799"/>
              <a:gd name="connsiteX165" fmla="*/ 379608 w 607639"/>
              <a:gd name="connsiteY165" fmla="*/ 379293 h 547799"/>
              <a:gd name="connsiteX166" fmla="*/ 400346 w 607639"/>
              <a:gd name="connsiteY166" fmla="*/ 379293 h 547799"/>
              <a:gd name="connsiteX167" fmla="*/ 400346 w 607639"/>
              <a:gd name="connsiteY167" fmla="*/ 365961 h 547799"/>
              <a:gd name="connsiteX168" fmla="*/ 391623 w 607639"/>
              <a:gd name="connsiteY168" fmla="*/ 365961 h 547799"/>
              <a:gd name="connsiteX169" fmla="*/ 381566 w 607639"/>
              <a:gd name="connsiteY169" fmla="*/ 355918 h 547799"/>
              <a:gd name="connsiteX170" fmla="*/ 391623 w 607639"/>
              <a:gd name="connsiteY170" fmla="*/ 345964 h 547799"/>
              <a:gd name="connsiteX171" fmla="*/ 400346 w 607639"/>
              <a:gd name="connsiteY171" fmla="*/ 345964 h 547799"/>
              <a:gd name="connsiteX172" fmla="*/ 400346 w 607639"/>
              <a:gd name="connsiteY172" fmla="*/ 252465 h 547799"/>
              <a:gd name="connsiteX173" fmla="*/ 391623 w 607639"/>
              <a:gd name="connsiteY173" fmla="*/ 252465 h 547799"/>
              <a:gd name="connsiteX174" fmla="*/ 381566 w 607639"/>
              <a:gd name="connsiteY174" fmla="*/ 242422 h 547799"/>
              <a:gd name="connsiteX175" fmla="*/ 391623 w 607639"/>
              <a:gd name="connsiteY175" fmla="*/ 232468 h 547799"/>
              <a:gd name="connsiteX176" fmla="*/ 400346 w 607639"/>
              <a:gd name="connsiteY176" fmla="*/ 232468 h 547799"/>
              <a:gd name="connsiteX177" fmla="*/ 400346 w 607639"/>
              <a:gd name="connsiteY177" fmla="*/ 139058 h 547799"/>
              <a:gd name="connsiteX178" fmla="*/ 392959 w 607639"/>
              <a:gd name="connsiteY178" fmla="*/ 139058 h 547799"/>
              <a:gd name="connsiteX179" fmla="*/ 382901 w 607639"/>
              <a:gd name="connsiteY179" fmla="*/ 129014 h 547799"/>
              <a:gd name="connsiteX180" fmla="*/ 392959 w 607639"/>
              <a:gd name="connsiteY180" fmla="*/ 118971 h 547799"/>
              <a:gd name="connsiteX181" fmla="*/ 491220 w 607639"/>
              <a:gd name="connsiteY181" fmla="*/ 118971 h 547799"/>
              <a:gd name="connsiteX182" fmla="*/ 491220 w 607639"/>
              <a:gd name="connsiteY182" fmla="*/ 102351 h 547799"/>
              <a:gd name="connsiteX183" fmla="*/ 498697 w 607639"/>
              <a:gd name="connsiteY183" fmla="*/ 92664 h 547799"/>
              <a:gd name="connsiteX184" fmla="*/ 116318 w 607639"/>
              <a:gd name="connsiteY184" fmla="*/ 20084 h 547799"/>
              <a:gd name="connsiteX185" fmla="*/ 59187 w 607639"/>
              <a:gd name="connsiteY185" fmla="*/ 77137 h 547799"/>
              <a:gd name="connsiteX186" fmla="*/ 116318 w 607639"/>
              <a:gd name="connsiteY186" fmla="*/ 134190 h 547799"/>
              <a:gd name="connsiteX187" fmla="*/ 173450 w 607639"/>
              <a:gd name="connsiteY187" fmla="*/ 77137 h 547799"/>
              <a:gd name="connsiteX188" fmla="*/ 116318 w 607639"/>
              <a:gd name="connsiteY188" fmla="*/ 20084 h 547799"/>
              <a:gd name="connsiteX189" fmla="*/ 116318 w 607639"/>
              <a:gd name="connsiteY189" fmla="*/ 0 h 547799"/>
              <a:gd name="connsiteX190" fmla="*/ 193561 w 607639"/>
              <a:gd name="connsiteY190" fmla="*/ 77137 h 547799"/>
              <a:gd name="connsiteX191" fmla="*/ 116318 w 607639"/>
              <a:gd name="connsiteY191" fmla="*/ 154185 h 547799"/>
              <a:gd name="connsiteX192" fmla="*/ 39164 w 607639"/>
              <a:gd name="connsiteY192" fmla="*/ 77137 h 547799"/>
              <a:gd name="connsiteX193" fmla="*/ 116318 w 607639"/>
              <a:gd name="connsiteY193" fmla="*/ 0 h 54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07639" h="547799">
                <a:moveTo>
                  <a:pt x="10057" y="527829"/>
                </a:moveTo>
                <a:lnTo>
                  <a:pt x="597582" y="527829"/>
                </a:lnTo>
                <a:cubicBezTo>
                  <a:pt x="603100" y="527829"/>
                  <a:pt x="607639" y="532267"/>
                  <a:pt x="607639" y="537858"/>
                </a:cubicBezTo>
                <a:cubicBezTo>
                  <a:pt x="607639" y="543361"/>
                  <a:pt x="603100" y="547799"/>
                  <a:pt x="597582" y="547799"/>
                </a:cubicBezTo>
                <a:lnTo>
                  <a:pt x="10057" y="547799"/>
                </a:lnTo>
                <a:cubicBezTo>
                  <a:pt x="4450" y="547799"/>
                  <a:pt x="0" y="543361"/>
                  <a:pt x="0" y="537858"/>
                </a:cubicBezTo>
                <a:cubicBezTo>
                  <a:pt x="0" y="532267"/>
                  <a:pt x="4450" y="527829"/>
                  <a:pt x="10057" y="527829"/>
                </a:cubicBezTo>
                <a:close/>
                <a:moveTo>
                  <a:pt x="43168" y="443463"/>
                </a:moveTo>
                <a:lnTo>
                  <a:pt x="41121" y="489768"/>
                </a:lnTo>
                <a:lnTo>
                  <a:pt x="53314" y="489768"/>
                </a:lnTo>
                <a:lnTo>
                  <a:pt x="51267" y="443463"/>
                </a:lnTo>
                <a:close/>
                <a:moveTo>
                  <a:pt x="520764" y="399294"/>
                </a:moveTo>
                <a:lnTo>
                  <a:pt x="520764" y="459398"/>
                </a:lnTo>
                <a:lnTo>
                  <a:pt x="537858" y="459398"/>
                </a:lnTo>
                <a:lnTo>
                  <a:pt x="537858" y="399294"/>
                </a:lnTo>
                <a:close/>
                <a:moveTo>
                  <a:pt x="420372" y="399290"/>
                </a:moveTo>
                <a:lnTo>
                  <a:pt x="420372" y="489768"/>
                </a:lnTo>
                <a:lnTo>
                  <a:pt x="441733" y="489768"/>
                </a:lnTo>
                <a:lnTo>
                  <a:pt x="441733" y="399290"/>
                </a:lnTo>
                <a:close/>
                <a:moveTo>
                  <a:pt x="510704" y="379289"/>
                </a:moveTo>
                <a:lnTo>
                  <a:pt x="547919" y="379289"/>
                </a:lnTo>
                <a:cubicBezTo>
                  <a:pt x="553439" y="379289"/>
                  <a:pt x="557890" y="383823"/>
                  <a:pt x="557890" y="389336"/>
                </a:cubicBezTo>
                <a:lnTo>
                  <a:pt x="557890" y="469445"/>
                </a:lnTo>
                <a:cubicBezTo>
                  <a:pt x="557890" y="474958"/>
                  <a:pt x="553439" y="479492"/>
                  <a:pt x="547919" y="479492"/>
                </a:cubicBezTo>
                <a:lnTo>
                  <a:pt x="510704" y="479492"/>
                </a:lnTo>
                <a:cubicBezTo>
                  <a:pt x="505184" y="479492"/>
                  <a:pt x="500732" y="474958"/>
                  <a:pt x="500732" y="469445"/>
                </a:cubicBezTo>
                <a:lnTo>
                  <a:pt x="500732" y="389336"/>
                </a:lnTo>
                <a:cubicBezTo>
                  <a:pt x="500732" y="383823"/>
                  <a:pt x="505184" y="379289"/>
                  <a:pt x="510704" y="379289"/>
                </a:cubicBezTo>
                <a:close/>
                <a:moveTo>
                  <a:pt x="520764" y="285900"/>
                </a:moveTo>
                <a:lnTo>
                  <a:pt x="520764" y="345961"/>
                </a:lnTo>
                <a:lnTo>
                  <a:pt x="537858" y="345961"/>
                </a:lnTo>
                <a:lnTo>
                  <a:pt x="537858" y="285900"/>
                </a:lnTo>
                <a:close/>
                <a:moveTo>
                  <a:pt x="451257" y="285900"/>
                </a:moveTo>
                <a:lnTo>
                  <a:pt x="451257" y="345961"/>
                </a:lnTo>
                <a:lnTo>
                  <a:pt x="468351" y="345961"/>
                </a:lnTo>
                <a:lnTo>
                  <a:pt x="468351" y="285900"/>
                </a:lnTo>
                <a:close/>
                <a:moveTo>
                  <a:pt x="510704" y="265820"/>
                </a:moveTo>
                <a:lnTo>
                  <a:pt x="547919" y="265820"/>
                </a:lnTo>
                <a:cubicBezTo>
                  <a:pt x="553439" y="265820"/>
                  <a:pt x="557890" y="270351"/>
                  <a:pt x="557890" y="275860"/>
                </a:cubicBezTo>
                <a:lnTo>
                  <a:pt x="557890" y="355912"/>
                </a:lnTo>
                <a:cubicBezTo>
                  <a:pt x="557890" y="361421"/>
                  <a:pt x="553439" y="365952"/>
                  <a:pt x="547919" y="365952"/>
                </a:cubicBezTo>
                <a:lnTo>
                  <a:pt x="510704" y="365952"/>
                </a:lnTo>
                <a:cubicBezTo>
                  <a:pt x="505184" y="365952"/>
                  <a:pt x="500732" y="361421"/>
                  <a:pt x="500732" y="355912"/>
                </a:cubicBezTo>
                <a:lnTo>
                  <a:pt x="500732" y="275860"/>
                </a:lnTo>
                <a:cubicBezTo>
                  <a:pt x="500732" y="270351"/>
                  <a:pt x="505184" y="265820"/>
                  <a:pt x="510704" y="265820"/>
                </a:cubicBezTo>
                <a:close/>
                <a:moveTo>
                  <a:pt x="441197" y="265820"/>
                </a:moveTo>
                <a:lnTo>
                  <a:pt x="478412" y="265820"/>
                </a:lnTo>
                <a:cubicBezTo>
                  <a:pt x="483932" y="265820"/>
                  <a:pt x="488383" y="270351"/>
                  <a:pt x="488383" y="275860"/>
                </a:cubicBezTo>
                <a:lnTo>
                  <a:pt x="488383" y="355912"/>
                </a:lnTo>
                <a:cubicBezTo>
                  <a:pt x="488383" y="361421"/>
                  <a:pt x="483932" y="365952"/>
                  <a:pt x="478412" y="365952"/>
                </a:cubicBezTo>
                <a:lnTo>
                  <a:pt x="441197" y="365952"/>
                </a:lnTo>
                <a:cubicBezTo>
                  <a:pt x="435677" y="365952"/>
                  <a:pt x="431225" y="361421"/>
                  <a:pt x="431225" y="355912"/>
                </a:cubicBezTo>
                <a:lnTo>
                  <a:pt x="431225" y="275860"/>
                </a:lnTo>
                <a:cubicBezTo>
                  <a:pt x="431225" y="270351"/>
                  <a:pt x="435677" y="265820"/>
                  <a:pt x="441197" y="265820"/>
                </a:cubicBezTo>
                <a:close/>
                <a:moveTo>
                  <a:pt x="123184" y="249799"/>
                </a:moveTo>
                <a:cubicBezTo>
                  <a:pt x="116953" y="249799"/>
                  <a:pt x="111435" y="252998"/>
                  <a:pt x="108142" y="257798"/>
                </a:cubicBezTo>
                <a:lnTo>
                  <a:pt x="138136" y="257798"/>
                </a:lnTo>
                <a:cubicBezTo>
                  <a:pt x="134932" y="252998"/>
                  <a:pt x="129414" y="249799"/>
                  <a:pt x="123184" y="249799"/>
                </a:cubicBezTo>
                <a:close/>
                <a:moveTo>
                  <a:pt x="290157" y="200472"/>
                </a:moveTo>
                <a:cubicBezTo>
                  <a:pt x="266126" y="200472"/>
                  <a:pt x="245833" y="219225"/>
                  <a:pt x="243964" y="243133"/>
                </a:cubicBezTo>
                <a:lnTo>
                  <a:pt x="237199" y="330322"/>
                </a:lnTo>
                <a:cubicBezTo>
                  <a:pt x="236042" y="345164"/>
                  <a:pt x="241027" y="359473"/>
                  <a:pt x="251173" y="370405"/>
                </a:cubicBezTo>
                <a:cubicBezTo>
                  <a:pt x="259006" y="378849"/>
                  <a:pt x="269063" y="384359"/>
                  <a:pt x="280100" y="386492"/>
                </a:cubicBezTo>
                <a:lnTo>
                  <a:pt x="280100" y="363917"/>
                </a:lnTo>
                <a:cubicBezTo>
                  <a:pt x="280100" y="358407"/>
                  <a:pt x="284639" y="353963"/>
                  <a:pt x="290157" y="353963"/>
                </a:cubicBezTo>
                <a:cubicBezTo>
                  <a:pt x="295676" y="353963"/>
                  <a:pt x="300126" y="358407"/>
                  <a:pt x="300126" y="363917"/>
                </a:cubicBezTo>
                <a:lnTo>
                  <a:pt x="300126" y="386492"/>
                </a:lnTo>
                <a:cubicBezTo>
                  <a:pt x="311163" y="384359"/>
                  <a:pt x="321220" y="378849"/>
                  <a:pt x="329053" y="370405"/>
                </a:cubicBezTo>
                <a:cubicBezTo>
                  <a:pt x="339288" y="359473"/>
                  <a:pt x="344184" y="345164"/>
                  <a:pt x="343027" y="330322"/>
                </a:cubicBezTo>
                <a:lnTo>
                  <a:pt x="336262" y="243133"/>
                </a:lnTo>
                <a:cubicBezTo>
                  <a:pt x="334393" y="219225"/>
                  <a:pt x="314189" y="200472"/>
                  <a:pt x="290157" y="200472"/>
                </a:cubicBezTo>
                <a:close/>
                <a:moveTo>
                  <a:pt x="520764" y="172416"/>
                </a:moveTo>
                <a:lnTo>
                  <a:pt x="520764" y="232488"/>
                </a:lnTo>
                <a:lnTo>
                  <a:pt x="537858" y="232488"/>
                </a:lnTo>
                <a:lnTo>
                  <a:pt x="537858" y="172416"/>
                </a:lnTo>
                <a:close/>
                <a:moveTo>
                  <a:pt x="451257" y="172416"/>
                </a:moveTo>
                <a:lnTo>
                  <a:pt x="451257" y="232488"/>
                </a:lnTo>
                <a:lnTo>
                  <a:pt x="468351" y="232488"/>
                </a:lnTo>
                <a:lnTo>
                  <a:pt x="468351" y="172416"/>
                </a:lnTo>
                <a:close/>
                <a:moveTo>
                  <a:pt x="510704" y="152421"/>
                </a:moveTo>
                <a:lnTo>
                  <a:pt x="547919" y="152421"/>
                </a:lnTo>
                <a:cubicBezTo>
                  <a:pt x="553439" y="152421"/>
                  <a:pt x="557890" y="156864"/>
                  <a:pt x="557890" y="162374"/>
                </a:cubicBezTo>
                <a:lnTo>
                  <a:pt x="557890" y="242441"/>
                </a:lnTo>
                <a:cubicBezTo>
                  <a:pt x="557890" y="248040"/>
                  <a:pt x="553439" y="252483"/>
                  <a:pt x="547919" y="252483"/>
                </a:cubicBezTo>
                <a:lnTo>
                  <a:pt x="510704" y="252483"/>
                </a:lnTo>
                <a:cubicBezTo>
                  <a:pt x="505184" y="252483"/>
                  <a:pt x="500732" y="248040"/>
                  <a:pt x="500732" y="242441"/>
                </a:cubicBezTo>
                <a:lnTo>
                  <a:pt x="500732" y="162374"/>
                </a:lnTo>
                <a:cubicBezTo>
                  <a:pt x="500732" y="156864"/>
                  <a:pt x="505184" y="152421"/>
                  <a:pt x="510704" y="152421"/>
                </a:cubicBezTo>
                <a:close/>
                <a:moveTo>
                  <a:pt x="441197" y="152421"/>
                </a:moveTo>
                <a:lnTo>
                  <a:pt x="478412" y="152421"/>
                </a:lnTo>
                <a:cubicBezTo>
                  <a:pt x="483932" y="152421"/>
                  <a:pt x="488383" y="156864"/>
                  <a:pt x="488383" y="162374"/>
                </a:cubicBezTo>
                <a:lnTo>
                  <a:pt x="488383" y="242441"/>
                </a:lnTo>
                <a:cubicBezTo>
                  <a:pt x="488383" y="248040"/>
                  <a:pt x="483932" y="252483"/>
                  <a:pt x="478412" y="252483"/>
                </a:cubicBezTo>
                <a:lnTo>
                  <a:pt x="441197" y="252483"/>
                </a:lnTo>
                <a:cubicBezTo>
                  <a:pt x="435677" y="252483"/>
                  <a:pt x="431225" y="248040"/>
                  <a:pt x="431225" y="242441"/>
                </a:cubicBezTo>
                <a:lnTo>
                  <a:pt x="431225" y="162374"/>
                </a:lnTo>
                <a:cubicBezTo>
                  <a:pt x="431225" y="156864"/>
                  <a:pt x="435677" y="152421"/>
                  <a:pt x="441197" y="152421"/>
                </a:cubicBezTo>
                <a:close/>
                <a:moveTo>
                  <a:pt x="420372" y="139058"/>
                </a:moveTo>
                <a:lnTo>
                  <a:pt x="420372" y="379293"/>
                </a:lnTo>
                <a:lnTo>
                  <a:pt x="451791" y="379293"/>
                </a:lnTo>
                <a:cubicBezTo>
                  <a:pt x="457309" y="379293"/>
                  <a:pt x="461849" y="383826"/>
                  <a:pt x="461849" y="389336"/>
                </a:cubicBezTo>
                <a:lnTo>
                  <a:pt x="461849" y="489768"/>
                </a:lnTo>
                <a:lnTo>
                  <a:pt x="568744" y="489768"/>
                </a:lnTo>
                <a:lnTo>
                  <a:pt x="568744" y="139058"/>
                </a:lnTo>
                <a:close/>
                <a:moveTo>
                  <a:pt x="547383" y="100574"/>
                </a:moveTo>
                <a:lnTo>
                  <a:pt x="511247" y="109995"/>
                </a:lnTo>
                <a:lnTo>
                  <a:pt x="511247" y="118971"/>
                </a:lnTo>
                <a:lnTo>
                  <a:pt x="547383" y="118971"/>
                </a:lnTo>
                <a:close/>
                <a:moveTo>
                  <a:pt x="554859" y="77910"/>
                </a:moveTo>
                <a:cubicBezTo>
                  <a:pt x="557885" y="77199"/>
                  <a:pt x="561089" y="77821"/>
                  <a:pt x="563493" y="79688"/>
                </a:cubicBezTo>
                <a:cubicBezTo>
                  <a:pt x="565985" y="81554"/>
                  <a:pt x="567409" y="84487"/>
                  <a:pt x="567409" y="87598"/>
                </a:cubicBezTo>
                <a:lnTo>
                  <a:pt x="567409" y="118971"/>
                </a:lnTo>
                <a:lnTo>
                  <a:pt x="597582" y="118971"/>
                </a:lnTo>
                <a:cubicBezTo>
                  <a:pt x="603100" y="118971"/>
                  <a:pt x="607639" y="123504"/>
                  <a:pt x="607639" y="129014"/>
                </a:cubicBezTo>
                <a:cubicBezTo>
                  <a:pt x="607639" y="134525"/>
                  <a:pt x="603100" y="139058"/>
                  <a:pt x="597582" y="139058"/>
                </a:cubicBezTo>
                <a:lnTo>
                  <a:pt x="588770" y="139058"/>
                </a:lnTo>
                <a:lnTo>
                  <a:pt x="588770" y="232468"/>
                </a:lnTo>
                <a:lnTo>
                  <a:pt x="597493" y="232468"/>
                </a:lnTo>
                <a:cubicBezTo>
                  <a:pt x="603011" y="232468"/>
                  <a:pt x="607550" y="236912"/>
                  <a:pt x="607550" y="242422"/>
                </a:cubicBezTo>
                <a:cubicBezTo>
                  <a:pt x="607550" y="248021"/>
                  <a:pt x="603011" y="252465"/>
                  <a:pt x="597493" y="252465"/>
                </a:cubicBezTo>
                <a:lnTo>
                  <a:pt x="588770" y="252465"/>
                </a:lnTo>
                <a:lnTo>
                  <a:pt x="588770" y="345964"/>
                </a:lnTo>
                <a:lnTo>
                  <a:pt x="597493" y="345964"/>
                </a:lnTo>
                <a:cubicBezTo>
                  <a:pt x="603011" y="345964"/>
                  <a:pt x="607550" y="350408"/>
                  <a:pt x="607550" y="355918"/>
                </a:cubicBezTo>
                <a:cubicBezTo>
                  <a:pt x="607550" y="361429"/>
                  <a:pt x="603011" y="365961"/>
                  <a:pt x="597493" y="365961"/>
                </a:cubicBezTo>
                <a:lnTo>
                  <a:pt x="588770" y="365961"/>
                </a:lnTo>
                <a:lnTo>
                  <a:pt x="588770" y="489768"/>
                </a:lnTo>
                <a:lnTo>
                  <a:pt x="597582" y="489768"/>
                </a:lnTo>
                <a:cubicBezTo>
                  <a:pt x="603100" y="489768"/>
                  <a:pt x="607639" y="494211"/>
                  <a:pt x="607639" y="499811"/>
                </a:cubicBezTo>
                <a:cubicBezTo>
                  <a:pt x="607639" y="505321"/>
                  <a:pt x="603100" y="509765"/>
                  <a:pt x="597582" y="509765"/>
                </a:cubicBezTo>
                <a:lnTo>
                  <a:pt x="10057" y="509765"/>
                </a:lnTo>
                <a:cubicBezTo>
                  <a:pt x="4450" y="509765"/>
                  <a:pt x="0" y="505321"/>
                  <a:pt x="0" y="499811"/>
                </a:cubicBezTo>
                <a:cubicBezTo>
                  <a:pt x="0" y="494211"/>
                  <a:pt x="4450" y="489768"/>
                  <a:pt x="10057" y="489768"/>
                </a:cubicBezTo>
                <a:lnTo>
                  <a:pt x="21005" y="489768"/>
                </a:lnTo>
                <a:lnTo>
                  <a:pt x="23586" y="432975"/>
                </a:lnTo>
                <a:cubicBezTo>
                  <a:pt x="23764" y="427642"/>
                  <a:pt x="28214" y="423465"/>
                  <a:pt x="33555" y="423465"/>
                </a:cubicBezTo>
                <a:lnTo>
                  <a:pt x="37204" y="423465"/>
                </a:lnTo>
                <a:lnTo>
                  <a:pt x="37204" y="291127"/>
                </a:lnTo>
                <a:cubicBezTo>
                  <a:pt x="37204" y="257353"/>
                  <a:pt x="64796" y="229801"/>
                  <a:pt x="98618" y="229801"/>
                </a:cubicBezTo>
                <a:lnTo>
                  <a:pt x="123184" y="229801"/>
                </a:lnTo>
                <a:cubicBezTo>
                  <a:pt x="144189" y="229801"/>
                  <a:pt x="161278" y="246866"/>
                  <a:pt x="161278" y="267841"/>
                </a:cubicBezTo>
                <a:cubicBezTo>
                  <a:pt x="161278" y="273351"/>
                  <a:pt x="156739" y="277884"/>
                  <a:pt x="151220" y="277884"/>
                </a:cubicBezTo>
                <a:lnTo>
                  <a:pt x="95058" y="277884"/>
                </a:lnTo>
                <a:cubicBezTo>
                  <a:pt x="89540" y="277884"/>
                  <a:pt x="85089" y="273351"/>
                  <a:pt x="85089" y="267841"/>
                </a:cubicBezTo>
                <a:cubicBezTo>
                  <a:pt x="85089" y="261797"/>
                  <a:pt x="86513" y="256020"/>
                  <a:pt x="89006" y="250954"/>
                </a:cubicBezTo>
                <a:cubicBezTo>
                  <a:pt x="70848" y="255309"/>
                  <a:pt x="57231" y="271663"/>
                  <a:pt x="57231" y="291127"/>
                </a:cubicBezTo>
                <a:lnTo>
                  <a:pt x="57231" y="423465"/>
                </a:lnTo>
                <a:lnTo>
                  <a:pt x="60880" y="423465"/>
                </a:lnTo>
                <a:cubicBezTo>
                  <a:pt x="66220" y="423465"/>
                  <a:pt x="70670" y="427642"/>
                  <a:pt x="70848" y="432975"/>
                </a:cubicBezTo>
                <a:lnTo>
                  <a:pt x="73341" y="489768"/>
                </a:lnTo>
                <a:lnTo>
                  <a:pt x="280100" y="489768"/>
                </a:lnTo>
                <a:lnTo>
                  <a:pt x="280100" y="406756"/>
                </a:lnTo>
                <a:cubicBezTo>
                  <a:pt x="263456" y="404356"/>
                  <a:pt x="247969" y="396446"/>
                  <a:pt x="236487" y="384004"/>
                </a:cubicBezTo>
                <a:cubicBezTo>
                  <a:pt x="222691" y="369161"/>
                  <a:pt x="215660" y="348986"/>
                  <a:pt x="217262" y="328722"/>
                </a:cubicBezTo>
                <a:lnTo>
                  <a:pt x="224027" y="241622"/>
                </a:lnTo>
                <a:cubicBezTo>
                  <a:pt x="226697" y="207315"/>
                  <a:pt x="255712" y="180474"/>
                  <a:pt x="290157" y="180474"/>
                </a:cubicBezTo>
                <a:cubicBezTo>
                  <a:pt x="324513" y="180474"/>
                  <a:pt x="353618" y="207315"/>
                  <a:pt x="356288" y="241622"/>
                </a:cubicBezTo>
                <a:lnTo>
                  <a:pt x="363053" y="328722"/>
                </a:lnTo>
                <a:cubicBezTo>
                  <a:pt x="364655" y="348986"/>
                  <a:pt x="357623" y="369161"/>
                  <a:pt x="343828" y="384004"/>
                </a:cubicBezTo>
                <a:cubicBezTo>
                  <a:pt x="332257" y="396446"/>
                  <a:pt x="316770" y="404445"/>
                  <a:pt x="300126" y="406756"/>
                </a:cubicBezTo>
                <a:lnTo>
                  <a:pt x="300126" y="489768"/>
                </a:lnTo>
                <a:lnTo>
                  <a:pt x="400346" y="489768"/>
                </a:lnTo>
                <a:lnTo>
                  <a:pt x="400346" y="399290"/>
                </a:lnTo>
                <a:lnTo>
                  <a:pt x="379608" y="399290"/>
                </a:lnTo>
                <a:cubicBezTo>
                  <a:pt x="374089" y="399290"/>
                  <a:pt x="369550" y="394847"/>
                  <a:pt x="369550" y="389336"/>
                </a:cubicBezTo>
                <a:cubicBezTo>
                  <a:pt x="369550" y="383826"/>
                  <a:pt x="374089" y="379293"/>
                  <a:pt x="379608" y="379293"/>
                </a:cubicBezTo>
                <a:lnTo>
                  <a:pt x="400346" y="379293"/>
                </a:lnTo>
                <a:lnTo>
                  <a:pt x="400346" y="365961"/>
                </a:lnTo>
                <a:lnTo>
                  <a:pt x="391623" y="365961"/>
                </a:lnTo>
                <a:cubicBezTo>
                  <a:pt x="386105" y="365961"/>
                  <a:pt x="381566" y="361429"/>
                  <a:pt x="381566" y="355918"/>
                </a:cubicBezTo>
                <a:cubicBezTo>
                  <a:pt x="381566" y="350408"/>
                  <a:pt x="386105" y="345964"/>
                  <a:pt x="391623" y="345964"/>
                </a:cubicBezTo>
                <a:lnTo>
                  <a:pt x="400346" y="345964"/>
                </a:lnTo>
                <a:lnTo>
                  <a:pt x="400346" y="252465"/>
                </a:lnTo>
                <a:lnTo>
                  <a:pt x="391623" y="252465"/>
                </a:lnTo>
                <a:cubicBezTo>
                  <a:pt x="386105" y="252465"/>
                  <a:pt x="381566" y="248021"/>
                  <a:pt x="381566" y="242422"/>
                </a:cubicBezTo>
                <a:cubicBezTo>
                  <a:pt x="381566" y="236912"/>
                  <a:pt x="386105" y="232468"/>
                  <a:pt x="391623" y="232468"/>
                </a:cubicBezTo>
                <a:lnTo>
                  <a:pt x="400346" y="232468"/>
                </a:lnTo>
                <a:lnTo>
                  <a:pt x="400346" y="139058"/>
                </a:lnTo>
                <a:lnTo>
                  <a:pt x="392959" y="139058"/>
                </a:lnTo>
                <a:cubicBezTo>
                  <a:pt x="387440" y="139058"/>
                  <a:pt x="382901" y="134525"/>
                  <a:pt x="382901" y="129014"/>
                </a:cubicBezTo>
                <a:cubicBezTo>
                  <a:pt x="382901" y="123504"/>
                  <a:pt x="387440" y="118971"/>
                  <a:pt x="392959" y="118971"/>
                </a:cubicBezTo>
                <a:lnTo>
                  <a:pt x="491220" y="118971"/>
                </a:lnTo>
                <a:lnTo>
                  <a:pt x="491220" y="102351"/>
                </a:lnTo>
                <a:cubicBezTo>
                  <a:pt x="491220" y="97730"/>
                  <a:pt x="494336" y="93819"/>
                  <a:pt x="498697" y="92664"/>
                </a:cubicBezTo>
                <a:close/>
                <a:moveTo>
                  <a:pt x="116318" y="20084"/>
                </a:moveTo>
                <a:cubicBezTo>
                  <a:pt x="84816" y="20084"/>
                  <a:pt x="59187" y="45678"/>
                  <a:pt x="59187" y="77137"/>
                </a:cubicBezTo>
                <a:cubicBezTo>
                  <a:pt x="59187" y="108596"/>
                  <a:pt x="84816" y="134190"/>
                  <a:pt x="116318" y="134190"/>
                </a:cubicBezTo>
                <a:cubicBezTo>
                  <a:pt x="147821" y="134190"/>
                  <a:pt x="173450" y="108596"/>
                  <a:pt x="173450" y="77137"/>
                </a:cubicBezTo>
                <a:cubicBezTo>
                  <a:pt x="173450" y="45678"/>
                  <a:pt x="147821" y="20084"/>
                  <a:pt x="116318" y="20084"/>
                </a:cubicBezTo>
                <a:close/>
                <a:moveTo>
                  <a:pt x="116318" y="0"/>
                </a:moveTo>
                <a:cubicBezTo>
                  <a:pt x="158944" y="0"/>
                  <a:pt x="193561" y="34569"/>
                  <a:pt x="193561" y="77137"/>
                </a:cubicBezTo>
                <a:cubicBezTo>
                  <a:pt x="193561" y="119616"/>
                  <a:pt x="158944" y="154185"/>
                  <a:pt x="116318" y="154185"/>
                </a:cubicBezTo>
                <a:cubicBezTo>
                  <a:pt x="73781" y="154185"/>
                  <a:pt x="39164" y="119616"/>
                  <a:pt x="39164" y="77137"/>
                </a:cubicBezTo>
                <a:cubicBezTo>
                  <a:pt x="39164" y="34569"/>
                  <a:pt x="73781" y="0"/>
                  <a:pt x="116318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/>
          <a:p>
            <a:endParaRPr lang="zh-CN" altLang="en-US" sz="144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21044CEF-2EBB-4288-B163-EF0DBC2F0CC5}"/>
              </a:ext>
            </a:extLst>
          </p:cNvPr>
          <p:cNvGrpSpPr/>
          <p:nvPr/>
        </p:nvGrpSpPr>
        <p:grpSpPr>
          <a:xfrm>
            <a:off x="11470439" y="4774110"/>
            <a:ext cx="2673861" cy="1032145"/>
            <a:chOff x="1581040" y="6316840"/>
            <a:chExt cx="2673920" cy="1032167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51DDEE12-8212-48FB-8022-DF82217702FC}"/>
                </a:ext>
              </a:extLst>
            </p:cNvPr>
            <p:cNvSpPr/>
            <p:nvPr/>
          </p:nvSpPr>
          <p:spPr>
            <a:xfrm>
              <a:off x="1581040" y="6819812"/>
              <a:ext cx="2673920" cy="529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优望首推公园系公寓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FF036FFD-295A-4283-8644-474D7D82F038}"/>
                </a:ext>
              </a:extLst>
            </p:cNvPr>
            <p:cNvSpPr/>
            <p:nvPr/>
          </p:nvSpPr>
          <p:spPr>
            <a:xfrm>
              <a:off x="2194648" y="6316840"/>
              <a:ext cx="1447864" cy="6165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概念产品</a:t>
              </a:r>
            </a:p>
          </p:txBody>
        </p:sp>
      </p:grpSp>
      <p:sp>
        <p:nvSpPr>
          <p:cNvPr id="40" name="complex_201398">
            <a:extLst>
              <a:ext uri="{FF2B5EF4-FFF2-40B4-BE49-F238E27FC236}">
                <a16:creationId xmlns="" xmlns:a16="http://schemas.microsoft.com/office/drawing/2014/main" id="{D8588B0D-1764-4280-9558-639CDD740F0A}"/>
              </a:ext>
            </a:extLst>
          </p:cNvPr>
          <p:cNvSpPr>
            <a:spLocks noChangeAspect="1"/>
          </p:cNvSpPr>
          <p:nvPr/>
        </p:nvSpPr>
        <p:spPr bwMode="auto">
          <a:xfrm>
            <a:off x="12458822" y="4181938"/>
            <a:ext cx="689804" cy="624996"/>
          </a:xfrm>
          <a:custGeom>
            <a:avLst/>
            <a:gdLst>
              <a:gd name="connsiteX0" fmla="*/ 10057 w 607639"/>
              <a:gd name="connsiteY0" fmla="*/ 530511 h 550552"/>
              <a:gd name="connsiteX1" fmla="*/ 597582 w 607639"/>
              <a:gd name="connsiteY1" fmla="*/ 530511 h 550552"/>
              <a:gd name="connsiteX2" fmla="*/ 607639 w 607639"/>
              <a:gd name="connsiteY2" fmla="*/ 540532 h 550552"/>
              <a:gd name="connsiteX3" fmla="*/ 597582 w 607639"/>
              <a:gd name="connsiteY3" fmla="*/ 550552 h 550552"/>
              <a:gd name="connsiteX4" fmla="*/ 10057 w 607639"/>
              <a:gd name="connsiteY4" fmla="*/ 550552 h 550552"/>
              <a:gd name="connsiteX5" fmla="*/ 0 w 607639"/>
              <a:gd name="connsiteY5" fmla="*/ 540532 h 550552"/>
              <a:gd name="connsiteX6" fmla="*/ 10057 w 607639"/>
              <a:gd name="connsiteY6" fmla="*/ 530511 h 550552"/>
              <a:gd name="connsiteX7" fmla="*/ 194032 w 607639"/>
              <a:gd name="connsiteY7" fmla="*/ 468455 h 550552"/>
              <a:gd name="connsiteX8" fmla="*/ 196969 w 607639"/>
              <a:gd name="connsiteY8" fmla="*/ 492451 h 550552"/>
              <a:gd name="connsiteX9" fmla="*/ 410671 w 607639"/>
              <a:gd name="connsiteY9" fmla="*/ 492451 h 550552"/>
              <a:gd name="connsiteX10" fmla="*/ 413608 w 607639"/>
              <a:gd name="connsiteY10" fmla="*/ 468455 h 550552"/>
              <a:gd name="connsiteX11" fmla="*/ 242629 w 607639"/>
              <a:gd name="connsiteY11" fmla="*/ 419041 h 550552"/>
              <a:gd name="connsiteX12" fmla="*/ 303775 w 607639"/>
              <a:gd name="connsiteY12" fmla="*/ 448369 h 550552"/>
              <a:gd name="connsiteX13" fmla="*/ 365011 w 607639"/>
              <a:gd name="connsiteY13" fmla="*/ 419041 h 550552"/>
              <a:gd name="connsiteX14" fmla="*/ 274671 w 607639"/>
              <a:gd name="connsiteY14" fmla="*/ 356297 h 550552"/>
              <a:gd name="connsiteX15" fmla="*/ 303775 w 607639"/>
              <a:gd name="connsiteY15" fmla="*/ 366961 h 550552"/>
              <a:gd name="connsiteX16" fmla="*/ 332969 w 607639"/>
              <a:gd name="connsiteY16" fmla="*/ 356297 h 550552"/>
              <a:gd name="connsiteX17" fmla="*/ 251696 w 607639"/>
              <a:gd name="connsiteY17" fmla="*/ 259187 h 550552"/>
              <a:gd name="connsiteX18" fmla="*/ 303775 w 607639"/>
              <a:gd name="connsiteY18" fmla="*/ 287519 h 550552"/>
              <a:gd name="connsiteX19" fmla="*/ 355943 w 607639"/>
              <a:gd name="connsiteY19" fmla="*/ 259187 h 550552"/>
              <a:gd name="connsiteX20" fmla="*/ 418171 w 607639"/>
              <a:gd name="connsiteY20" fmla="*/ 321270 h 550552"/>
              <a:gd name="connsiteX21" fmla="*/ 418171 w 607639"/>
              <a:gd name="connsiteY21" fmla="*/ 354576 h 550552"/>
              <a:gd name="connsiteX22" fmla="*/ 408112 w 607639"/>
              <a:gd name="connsiteY22" fmla="*/ 364612 h 550552"/>
              <a:gd name="connsiteX23" fmla="*/ 398052 w 607639"/>
              <a:gd name="connsiteY23" fmla="*/ 354576 h 550552"/>
              <a:gd name="connsiteX24" fmla="*/ 398052 w 607639"/>
              <a:gd name="connsiteY24" fmla="*/ 321270 h 550552"/>
              <a:gd name="connsiteX25" fmla="*/ 355943 w 607639"/>
              <a:gd name="connsiteY25" fmla="*/ 279260 h 550552"/>
              <a:gd name="connsiteX26" fmla="*/ 313835 w 607639"/>
              <a:gd name="connsiteY26" fmla="*/ 321270 h 550552"/>
              <a:gd name="connsiteX27" fmla="*/ 303775 w 607639"/>
              <a:gd name="connsiteY27" fmla="*/ 331306 h 550552"/>
              <a:gd name="connsiteX28" fmla="*/ 293805 w 607639"/>
              <a:gd name="connsiteY28" fmla="*/ 321270 h 550552"/>
              <a:gd name="connsiteX29" fmla="*/ 251696 w 607639"/>
              <a:gd name="connsiteY29" fmla="*/ 279260 h 550552"/>
              <a:gd name="connsiteX30" fmla="*/ 209499 w 607639"/>
              <a:gd name="connsiteY30" fmla="*/ 321270 h 550552"/>
              <a:gd name="connsiteX31" fmla="*/ 209499 w 607639"/>
              <a:gd name="connsiteY31" fmla="*/ 354576 h 550552"/>
              <a:gd name="connsiteX32" fmla="*/ 199528 w 607639"/>
              <a:gd name="connsiteY32" fmla="*/ 364612 h 550552"/>
              <a:gd name="connsiteX33" fmla="*/ 189468 w 607639"/>
              <a:gd name="connsiteY33" fmla="*/ 354576 h 550552"/>
              <a:gd name="connsiteX34" fmla="*/ 189468 w 607639"/>
              <a:gd name="connsiteY34" fmla="*/ 321270 h 550552"/>
              <a:gd name="connsiteX35" fmla="*/ 251696 w 607639"/>
              <a:gd name="connsiteY35" fmla="*/ 259187 h 550552"/>
              <a:gd name="connsiteX36" fmla="*/ 531451 w 607639"/>
              <a:gd name="connsiteY36" fmla="*/ 212588 h 550552"/>
              <a:gd name="connsiteX37" fmla="*/ 485346 w 607639"/>
              <a:gd name="connsiteY37" fmla="*/ 255248 h 550552"/>
              <a:gd name="connsiteX38" fmla="*/ 478582 w 607639"/>
              <a:gd name="connsiteY38" fmla="*/ 342343 h 550552"/>
              <a:gd name="connsiteX39" fmla="*/ 492466 w 607639"/>
              <a:gd name="connsiteY39" fmla="*/ 382425 h 550552"/>
              <a:gd name="connsiteX40" fmla="*/ 521393 w 607639"/>
              <a:gd name="connsiteY40" fmla="*/ 398511 h 550552"/>
              <a:gd name="connsiteX41" fmla="*/ 521393 w 607639"/>
              <a:gd name="connsiteY41" fmla="*/ 388113 h 550552"/>
              <a:gd name="connsiteX42" fmla="*/ 521393 w 607639"/>
              <a:gd name="connsiteY42" fmla="*/ 362873 h 550552"/>
              <a:gd name="connsiteX43" fmla="*/ 494247 w 607639"/>
              <a:gd name="connsiteY43" fmla="*/ 335767 h 550552"/>
              <a:gd name="connsiteX44" fmla="*/ 494247 w 607639"/>
              <a:gd name="connsiteY44" fmla="*/ 321636 h 550552"/>
              <a:gd name="connsiteX45" fmla="*/ 508487 w 607639"/>
              <a:gd name="connsiteY45" fmla="*/ 321636 h 550552"/>
              <a:gd name="connsiteX46" fmla="*/ 521393 w 607639"/>
              <a:gd name="connsiteY46" fmla="*/ 334611 h 550552"/>
              <a:gd name="connsiteX47" fmla="*/ 521393 w 607639"/>
              <a:gd name="connsiteY47" fmla="*/ 307594 h 550552"/>
              <a:gd name="connsiteX48" fmla="*/ 531451 w 607639"/>
              <a:gd name="connsiteY48" fmla="*/ 297551 h 550552"/>
              <a:gd name="connsiteX49" fmla="*/ 541508 w 607639"/>
              <a:gd name="connsiteY49" fmla="*/ 307594 h 550552"/>
              <a:gd name="connsiteX50" fmla="*/ 541508 w 607639"/>
              <a:gd name="connsiteY50" fmla="*/ 311860 h 550552"/>
              <a:gd name="connsiteX51" fmla="*/ 554414 w 607639"/>
              <a:gd name="connsiteY51" fmla="*/ 298973 h 550552"/>
              <a:gd name="connsiteX52" fmla="*/ 568655 w 607639"/>
              <a:gd name="connsiteY52" fmla="*/ 298973 h 550552"/>
              <a:gd name="connsiteX53" fmla="*/ 568655 w 607639"/>
              <a:gd name="connsiteY53" fmla="*/ 313104 h 550552"/>
              <a:gd name="connsiteX54" fmla="*/ 541508 w 607639"/>
              <a:gd name="connsiteY54" fmla="*/ 340211 h 550552"/>
              <a:gd name="connsiteX55" fmla="*/ 541508 w 607639"/>
              <a:gd name="connsiteY55" fmla="*/ 363940 h 550552"/>
              <a:gd name="connsiteX56" fmla="*/ 554414 w 607639"/>
              <a:gd name="connsiteY56" fmla="*/ 350964 h 550552"/>
              <a:gd name="connsiteX57" fmla="*/ 568655 w 607639"/>
              <a:gd name="connsiteY57" fmla="*/ 350964 h 550552"/>
              <a:gd name="connsiteX58" fmla="*/ 568655 w 607639"/>
              <a:gd name="connsiteY58" fmla="*/ 365184 h 550552"/>
              <a:gd name="connsiteX59" fmla="*/ 541508 w 607639"/>
              <a:gd name="connsiteY59" fmla="*/ 392290 h 550552"/>
              <a:gd name="connsiteX60" fmla="*/ 541508 w 607639"/>
              <a:gd name="connsiteY60" fmla="*/ 398511 h 550552"/>
              <a:gd name="connsiteX61" fmla="*/ 570435 w 607639"/>
              <a:gd name="connsiteY61" fmla="*/ 382425 h 550552"/>
              <a:gd name="connsiteX62" fmla="*/ 584409 w 607639"/>
              <a:gd name="connsiteY62" fmla="*/ 342343 h 550552"/>
              <a:gd name="connsiteX63" fmla="*/ 577644 w 607639"/>
              <a:gd name="connsiteY63" fmla="*/ 255248 h 550552"/>
              <a:gd name="connsiteX64" fmla="*/ 531451 w 607639"/>
              <a:gd name="connsiteY64" fmla="*/ 212588 h 550552"/>
              <a:gd name="connsiteX65" fmla="*/ 76188 w 607639"/>
              <a:gd name="connsiteY65" fmla="*/ 212588 h 550552"/>
              <a:gd name="connsiteX66" fmla="*/ 29995 w 607639"/>
              <a:gd name="connsiteY66" fmla="*/ 255248 h 550552"/>
              <a:gd name="connsiteX67" fmla="*/ 23230 w 607639"/>
              <a:gd name="connsiteY67" fmla="*/ 342343 h 550552"/>
              <a:gd name="connsiteX68" fmla="*/ 37204 w 607639"/>
              <a:gd name="connsiteY68" fmla="*/ 382425 h 550552"/>
              <a:gd name="connsiteX69" fmla="*/ 66131 w 607639"/>
              <a:gd name="connsiteY69" fmla="*/ 398511 h 550552"/>
              <a:gd name="connsiteX70" fmla="*/ 66131 w 607639"/>
              <a:gd name="connsiteY70" fmla="*/ 392290 h 550552"/>
              <a:gd name="connsiteX71" fmla="*/ 38984 w 607639"/>
              <a:gd name="connsiteY71" fmla="*/ 365184 h 550552"/>
              <a:gd name="connsiteX72" fmla="*/ 38984 w 607639"/>
              <a:gd name="connsiteY72" fmla="*/ 350964 h 550552"/>
              <a:gd name="connsiteX73" fmla="*/ 53136 w 607639"/>
              <a:gd name="connsiteY73" fmla="*/ 350964 h 550552"/>
              <a:gd name="connsiteX74" fmla="*/ 66131 w 607639"/>
              <a:gd name="connsiteY74" fmla="*/ 363940 h 550552"/>
              <a:gd name="connsiteX75" fmla="*/ 66131 w 607639"/>
              <a:gd name="connsiteY75" fmla="*/ 340211 h 550552"/>
              <a:gd name="connsiteX76" fmla="*/ 38984 w 607639"/>
              <a:gd name="connsiteY76" fmla="*/ 313104 h 550552"/>
              <a:gd name="connsiteX77" fmla="*/ 38984 w 607639"/>
              <a:gd name="connsiteY77" fmla="*/ 298973 h 550552"/>
              <a:gd name="connsiteX78" fmla="*/ 53136 w 607639"/>
              <a:gd name="connsiteY78" fmla="*/ 298973 h 550552"/>
              <a:gd name="connsiteX79" fmla="*/ 66131 w 607639"/>
              <a:gd name="connsiteY79" fmla="*/ 311860 h 550552"/>
              <a:gd name="connsiteX80" fmla="*/ 66131 w 607639"/>
              <a:gd name="connsiteY80" fmla="*/ 307594 h 550552"/>
              <a:gd name="connsiteX81" fmla="*/ 76188 w 607639"/>
              <a:gd name="connsiteY81" fmla="*/ 297551 h 550552"/>
              <a:gd name="connsiteX82" fmla="*/ 86157 w 607639"/>
              <a:gd name="connsiteY82" fmla="*/ 307594 h 550552"/>
              <a:gd name="connsiteX83" fmla="*/ 86157 w 607639"/>
              <a:gd name="connsiteY83" fmla="*/ 334611 h 550552"/>
              <a:gd name="connsiteX84" fmla="*/ 99152 w 607639"/>
              <a:gd name="connsiteY84" fmla="*/ 321636 h 550552"/>
              <a:gd name="connsiteX85" fmla="*/ 113304 w 607639"/>
              <a:gd name="connsiteY85" fmla="*/ 321636 h 550552"/>
              <a:gd name="connsiteX86" fmla="*/ 113304 w 607639"/>
              <a:gd name="connsiteY86" fmla="*/ 335767 h 550552"/>
              <a:gd name="connsiteX87" fmla="*/ 86157 w 607639"/>
              <a:gd name="connsiteY87" fmla="*/ 362873 h 550552"/>
              <a:gd name="connsiteX88" fmla="*/ 86157 w 607639"/>
              <a:gd name="connsiteY88" fmla="*/ 388113 h 550552"/>
              <a:gd name="connsiteX89" fmla="*/ 86157 w 607639"/>
              <a:gd name="connsiteY89" fmla="*/ 398511 h 550552"/>
              <a:gd name="connsiteX90" fmla="*/ 115084 w 607639"/>
              <a:gd name="connsiteY90" fmla="*/ 382425 h 550552"/>
              <a:gd name="connsiteX91" fmla="*/ 129058 w 607639"/>
              <a:gd name="connsiteY91" fmla="*/ 342343 h 550552"/>
              <a:gd name="connsiteX92" fmla="*/ 122293 w 607639"/>
              <a:gd name="connsiteY92" fmla="*/ 255248 h 550552"/>
              <a:gd name="connsiteX93" fmla="*/ 76188 w 607639"/>
              <a:gd name="connsiteY93" fmla="*/ 212588 h 550552"/>
              <a:gd name="connsiteX94" fmla="*/ 76188 w 607639"/>
              <a:gd name="connsiteY94" fmla="*/ 192503 h 550552"/>
              <a:gd name="connsiteX95" fmla="*/ 142320 w 607639"/>
              <a:gd name="connsiteY95" fmla="*/ 253648 h 550552"/>
              <a:gd name="connsiteX96" fmla="*/ 149084 w 607639"/>
              <a:gd name="connsiteY96" fmla="*/ 340833 h 550552"/>
              <a:gd name="connsiteX97" fmla="*/ 129859 w 607639"/>
              <a:gd name="connsiteY97" fmla="*/ 396023 h 550552"/>
              <a:gd name="connsiteX98" fmla="*/ 86157 w 607639"/>
              <a:gd name="connsiteY98" fmla="*/ 418775 h 550552"/>
              <a:gd name="connsiteX99" fmla="*/ 86157 w 607639"/>
              <a:gd name="connsiteY99" fmla="*/ 492451 h 550552"/>
              <a:gd name="connsiteX100" fmla="*/ 176765 w 607639"/>
              <a:gd name="connsiteY100" fmla="*/ 492451 h 550552"/>
              <a:gd name="connsiteX101" fmla="*/ 172759 w 607639"/>
              <a:gd name="connsiteY101" fmla="*/ 459656 h 550552"/>
              <a:gd name="connsiteX102" fmla="*/ 175252 w 607639"/>
              <a:gd name="connsiteY102" fmla="*/ 451747 h 550552"/>
              <a:gd name="connsiteX103" fmla="*/ 182728 w 607639"/>
              <a:gd name="connsiteY103" fmla="*/ 448369 h 550552"/>
              <a:gd name="connsiteX104" fmla="*/ 244142 w 607639"/>
              <a:gd name="connsiteY104" fmla="*/ 448369 h 550552"/>
              <a:gd name="connsiteX105" fmla="*/ 215571 w 607639"/>
              <a:gd name="connsiteY105" fmla="*/ 413442 h 550552"/>
              <a:gd name="connsiteX106" fmla="*/ 216016 w 607639"/>
              <a:gd name="connsiteY106" fmla="*/ 403755 h 550552"/>
              <a:gd name="connsiteX107" fmla="*/ 224561 w 607639"/>
              <a:gd name="connsiteY107" fmla="*/ 399045 h 550552"/>
              <a:gd name="connsiteX108" fmla="*/ 293807 w 607639"/>
              <a:gd name="connsiteY108" fmla="*/ 399045 h 550552"/>
              <a:gd name="connsiteX109" fmla="*/ 293807 w 607639"/>
              <a:gd name="connsiteY109" fmla="*/ 386247 h 550552"/>
              <a:gd name="connsiteX110" fmla="*/ 245566 w 607639"/>
              <a:gd name="connsiteY110" fmla="*/ 350698 h 550552"/>
              <a:gd name="connsiteX111" fmla="*/ 246011 w 607639"/>
              <a:gd name="connsiteY111" fmla="*/ 341010 h 550552"/>
              <a:gd name="connsiteX112" fmla="*/ 254555 w 607639"/>
              <a:gd name="connsiteY112" fmla="*/ 336300 h 550552"/>
              <a:gd name="connsiteX113" fmla="*/ 353084 w 607639"/>
              <a:gd name="connsiteY113" fmla="*/ 336300 h 550552"/>
              <a:gd name="connsiteX114" fmla="*/ 361629 w 607639"/>
              <a:gd name="connsiteY114" fmla="*/ 341010 h 550552"/>
              <a:gd name="connsiteX115" fmla="*/ 362074 w 607639"/>
              <a:gd name="connsiteY115" fmla="*/ 350698 h 550552"/>
              <a:gd name="connsiteX116" fmla="*/ 313833 w 607639"/>
              <a:gd name="connsiteY116" fmla="*/ 386247 h 550552"/>
              <a:gd name="connsiteX117" fmla="*/ 313833 w 607639"/>
              <a:gd name="connsiteY117" fmla="*/ 399045 h 550552"/>
              <a:gd name="connsiteX118" fmla="*/ 383079 w 607639"/>
              <a:gd name="connsiteY118" fmla="*/ 399045 h 550552"/>
              <a:gd name="connsiteX119" fmla="*/ 391623 w 607639"/>
              <a:gd name="connsiteY119" fmla="*/ 403755 h 550552"/>
              <a:gd name="connsiteX120" fmla="*/ 392068 w 607639"/>
              <a:gd name="connsiteY120" fmla="*/ 413442 h 550552"/>
              <a:gd name="connsiteX121" fmla="*/ 363409 w 607639"/>
              <a:gd name="connsiteY121" fmla="*/ 448369 h 550552"/>
              <a:gd name="connsiteX122" fmla="*/ 424911 w 607639"/>
              <a:gd name="connsiteY122" fmla="*/ 448369 h 550552"/>
              <a:gd name="connsiteX123" fmla="*/ 432388 w 607639"/>
              <a:gd name="connsiteY123" fmla="*/ 451747 h 550552"/>
              <a:gd name="connsiteX124" fmla="*/ 434880 w 607639"/>
              <a:gd name="connsiteY124" fmla="*/ 459656 h 550552"/>
              <a:gd name="connsiteX125" fmla="*/ 430875 w 607639"/>
              <a:gd name="connsiteY125" fmla="*/ 492451 h 550552"/>
              <a:gd name="connsiteX126" fmla="*/ 521393 w 607639"/>
              <a:gd name="connsiteY126" fmla="*/ 492451 h 550552"/>
              <a:gd name="connsiteX127" fmla="*/ 521393 w 607639"/>
              <a:gd name="connsiteY127" fmla="*/ 418775 h 550552"/>
              <a:gd name="connsiteX128" fmla="*/ 477781 w 607639"/>
              <a:gd name="connsiteY128" fmla="*/ 396023 h 550552"/>
              <a:gd name="connsiteX129" fmla="*/ 458555 w 607639"/>
              <a:gd name="connsiteY129" fmla="*/ 340833 h 550552"/>
              <a:gd name="connsiteX130" fmla="*/ 465320 w 607639"/>
              <a:gd name="connsiteY130" fmla="*/ 253648 h 550552"/>
              <a:gd name="connsiteX131" fmla="*/ 531451 w 607639"/>
              <a:gd name="connsiteY131" fmla="*/ 192503 h 550552"/>
              <a:gd name="connsiteX132" fmla="*/ 597582 w 607639"/>
              <a:gd name="connsiteY132" fmla="*/ 253648 h 550552"/>
              <a:gd name="connsiteX133" fmla="*/ 604346 w 607639"/>
              <a:gd name="connsiteY133" fmla="*/ 340833 h 550552"/>
              <a:gd name="connsiteX134" fmla="*/ 585121 w 607639"/>
              <a:gd name="connsiteY134" fmla="*/ 396023 h 550552"/>
              <a:gd name="connsiteX135" fmla="*/ 541508 w 607639"/>
              <a:gd name="connsiteY135" fmla="*/ 418775 h 550552"/>
              <a:gd name="connsiteX136" fmla="*/ 541508 w 607639"/>
              <a:gd name="connsiteY136" fmla="*/ 492451 h 550552"/>
              <a:gd name="connsiteX137" fmla="*/ 597582 w 607639"/>
              <a:gd name="connsiteY137" fmla="*/ 492451 h 550552"/>
              <a:gd name="connsiteX138" fmla="*/ 607639 w 607639"/>
              <a:gd name="connsiteY138" fmla="*/ 502493 h 550552"/>
              <a:gd name="connsiteX139" fmla="*/ 597582 w 607639"/>
              <a:gd name="connsiteY139" fmla="*/ 512447 h 550552"/>
              <a:gd name="connsiteX140" fmla="*/ 10057 w 607639"/>
              <a:gd name="connsiteY140" fmla="*/ 512447 h 550552"/>
              <a:gd name="connsiteX141" fmla="*/ 0 w 607639"/>
              <a:gd name="connsiteY141" fmla="*/ 502493 h 550552"/>
              <a:gd name="connsiteX142" fmla="*/ 10057 w 607639"/>
              <a:gd name="connsiteY142" fmla="*/ 492451 h 550552"/>
              <a:gd name="connsiteX143" fmla="*/ 66131 w 607639"/>
              <a:gd name="connsiteY143" fmla="*/ 492451 h 550552"/>
              <a:gd name="connsiteX144" fmla="*/ 66131 w 607639"/>
              <a:gd name="connsiteY144" fmla="*/ 418775 h 550552"/>
              <a:gd name="connsiteX145" fmla="*/ 22518 w 607639"/>
              <a:gd name="connsiteY145" fmla="*/ 396023 h 550552"/>
              <a:gd name="connsiteX146" fmla="*/ 3204 w 607639"/>
              <a:gd name="connsiteY146" fmla="*/ 340833 h 550552"/>
              <a:gd name="connsiteX147" fmla="*/ 10057 w 607639"/>
              <a:gd name="connsiteY147" fmla="*/ 253648 h 550552"/>
              <a:gd name="connsiteX148" fmla="*/ 76188 w 607639"/>
              <a:gd name="connsiteY148" fmla="*/ 192503 h 550552"/>
              <a:gd name="connsiteX149" fmla="*/ 385372 w 607639"/>
              <a:gd name="connsiteY149" fmla="*/ 110663 h 550552"/>
              <a:gd name="connsiteX150" fmla="*/ 380210 w 607639"/>
              <a:gd name="connsiteY150" fmla="*/ 115815 h 550552"/>
              <a:gd name="connsiteX151" fmla="*/ 385372 w 607639"/>
              <a:gd name="connsiteY151" fmla="*/ 120967 h 550552"/>
              <a:gd name="connsiteX152" fmla="*/ 442599 w 607639"/>
              <a:gd name="connsiteY152" fmla="*/ 120967 h 550552"/>
              <a:gd name="connsiteX153" fmla="*/ 452656 w 607639"/>
              <a:gd name="connsiteY153" fmla="*/ 131005 h 550552"/>
              <a:gd name="connsiteX154" fmla="*/ 442599 w 607639"/>
              <a:gd name="connsiteY154" fmla="*/ 141043 h 550552"/>
              <a:gd name="connsiteX155" fmla="*/ 437437 w 607639"/>
              <a:gd name="connsiteY155" fmla="*/ 146195 h 550552"/>
              <a:gd name="connsiteX156" fmla="*/ 442599 w 607639"/>
              <a:gd name="connsiteY156" fmla="*/ 151347 h 550552"/>
              <a:gd name="connsiteX157" fmla="*/ 494932 w 607639"/>
              <a:gd name="connsiteY157" fmla="*/ 151347 h 550552"/>
              <a:gd name="connsiteX158" fmla="*/ 500094 w 607639"/>
              <a:gd name="connsiteY158" fmla="*/ 146195 h 550552"/>
              <a:gd name="connsiteX159" fmla="*/ 494932 w 607639"/>
              <a:gd name="connsiteY159" fmla="*/ 141043 h 550552"/>
              <a:gd name="connsiteX160" fmla="*/ 472949 w 607639"/>
              <a:gd name="connsiteY160" fmla="*/ 141043 h 550552"/>
              <a:gd name="connsiteX161" fmla="*/ 462981 w 607639"/>
              <a:gd name="connsiteY161" fmla="*/ 131005 h 550552"/>
              <a:gd name="connsiteX162" fmla="*/ 472949 w 607639"/>
              <a:gd name="connsiteY162" fmla="*/ 120967 h 550552"/>
              <a:gd name="connsiteX163" fmla="*/ 478111 w 607639"/>
              <a:gd name="connsiteY163" fmla="*/ 115815 h 550552"/>
              <a:gd name="connsiteX164" fmla="*/ 472949 w 607639"/>
              <a:gd name="connsiteY164" fmla="*/ 110663 h 550552"/>
              <a:gd name="connsiteX165" fmla="*/ 385372 w 607639"/>
              <a:gd name="connsiteY165" fmla="*/ 90677 h 550552"/>
              <a:gd name="connsiteX166" fmla="*/ 472949 w 607639"/>
              <a:gd name="connsiteY166" fmla="*/ 90677 h 550552"/>
              <a:gd name="connsiteX167" fmla="*/ 498225 w 607639"/>
              <a:gd name="connsiteY167" fmla="*/ 115815 h 550552"/>
              <a:gd name="connsiteX168" fmla="*/ 497602 w 607639"/>
              <a:gd name="connsiteY168" fmla="*/ 121145 h 550552"/>
              <a:gd name="connsiteX169" fmla="*/ 520208 w 607639"/>
              <a:gd name="connsiteY169" fmla="*/ 146195 h 550552"/>
              <a:gd name="connsiteX170" fmla="*/ 494932 w 607639"/>
              <a:gd name="connsiteY170" fmla="*/ 171333 h 550552"/>
              <a:gd name="connsiteX171" fmla="*/ 442599 w 607639"/>
              <a:gd name="connsiteY171" fmla="*/ 171333 h 550552"/>
              <a:gd name="connsiteX172" fmla="*/ 417412 w 607639"/>
              <a:gd name="connsiteY172" fmla="*/ 146195 h 550552"/>
              <a:gd name="connsiteX173" fmla="*/ 417946 w 607639"/>
              <a:gd name="connsiteY173" fmla="*/ 141043 h 550552"/>
              <a:gd name="connsiteX174" fmla="*/ 385372 w 607639"/>
              <a:gd name="connsiteY174" fmla="*/ 141043 h 550552"/>
              <a:gd name="connsiteX175" fmla="*/ 360095 w 607639"/>
              <a:gd name="connsiteY175" fmla="*/ 115815 h 550552"/>
              <a:gd name="connsiteX176" fmla="*/ 385372 w 607639"/>
              <a:gd name="connsiteY176" fmla="*/ 90677 h 550552"/>
              <a:gd name="connsiteX177" fmla="*/ 186460 w 607639"/>
              <a:gd name="connsiteY177" fmla="*/ 19995 h 550552"/>
              <a:gd name="connsiteX178" fmla="*/ 129329 w 607639"/>
              <a:gd name="connsiteY178" fmla="*/ 77137 h 550552"/>
              <a:gd name="connsiteX179" fmla="*/ 186460 w 607639"/>
              <a:gd name="connsiteY179" fmla="*/ 134191 h 550552"/>
              <a:gd name="connsiteX180" fmla="*/ 243592 w 607639"/>
              <a:gd name="connsiteY180" fmla="*/ 77137 h 550552"/>
              <a:gd name="connsiteX181" fmla="*/ 186460 w 607639"/>
              <a:gd name="connsiteY181" fmla="*/ 19995 h 550552"/>
              <a:gd name="connsiteX182" fmla="*/ 186460 w 607639"/>
              <a:gd name="connsiteY182" fmla="*/ 0 h 550552"/>
              <a:gd name="connsiteX183" fmla="*/ 263703 w 607639"/>
              <a:gd name="connsiteY183" fmla="*/ 77137 h 550552"/>
              <a:gd name="connsiteX184" fmla="*/ 186460 w 607639"/>
              <a:gd name="connsiteY184" fmla="*/ 154186 h 550552"/>
              <a:gd name="connsiteX185" fmla="*/ 109306 w 607639"/>
              <a:gd name="connsiteY185" fmla="*/ 77137 h 550552"/>
              <a:gd name="connsiteX186" fmla="*/ 186460 w 607639"/>
              <a:gd name="connsiteY186" fmla="*/ 0 h 550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607639" h="550552">
                <a:moveTo>
                  <a:pt x="10057" y="530511"/>
                </a:moveTo>
                <a:lnTo>
                  <a:pt x="597582" y="530511"/>
                </a:lnTo>
                <a:cubicBezTo>
                  <a:pt x="603100" y="530511"/>
                  <a:pt x="607639" y="535034"/>
                  <a:pt x="607639" y="540532"/>
                </a:cubicBezTo>
                <a:cubicBezTo>
                  <a:pt x="607639" y="546030"/>
                  <a:pt x="603100" y="550552"/>
                  <a:pt x="597582" y="550552"/>
                </a:cubicBezTo>
                <a:lnTo>
                  <a:pt x="10057" y="550552"/>
                </a:lnTo>
                <a:cubicBezTo>
                  <a:pt x="4450" y="550552"/>
                  <a:pt x="0" y="546030"/>
                  <a:pt x="0" y="540532"/>
                </a:cubicBezTo>
                <a:cubicBezTo>
                  <a:pt x="0" y="535034"/>
                  <a:pt x="4450" y="530511"/>
                  <a:pt x="10057" y="530511"/>
                </a:cubicBezTo>
                <a:close/>
                <a:moveTo>
                  <a:pt x="194032" y="468455"/>
                </a:moveTo>
                <a:lnTo>
                  <a:pt x="196969" y="492451"/>
                </a:lnTo>
                <a:lnTo>
                  <a:pt x="410671" y="492451"/>
                </a:lnTo>
                <a:lnTo>
                  <a:pt x="413608" y="468455"/>
                </a:lnTo>
                <a:close/>
                <a:moveTo>
                  <a:pt x="242629" y="419041"/>
                </a:moveTo>
                <a:cubicBezTo>
                  <a:pt x="257314" y="437438"/>
                  <a:pt x="279477" y="448369"/>
                  <a:pt x="303775" y="448369"/>
                </a:cubicBezTo>
                <a:cubicBezTo>
                  <a:pt x="328074" y="448369"/>
                  <a:pt x="350325" y="437438"/>
                  <a:pt x="365011" y="419041"/>
                </a:cubicBezTo>
                <a:close/>
                <a:moveTo>
                  <a:pt x="274671" y="356297"/>
                </a:moveTo>
                <a:cubicBezTo>
                  <a:pt x="282592" y="363051"/>
                  <a:pt x="292828" y="366961"/>
                  <a:pt x="303775" y="366961"/>
                </a:cubicBezTo>
                <a:cubicBezTo>
                  <a:pt x="314723" y="366961"/>
                  <a:pt x="324958" y="363051"/>
                  <a:pt x="332969" y="356297"/>
                </a:cubicBezTo>
                <a:close/>
                <a:moveTo>
                  <a:pt x="251696" y="259187"/>
                </a:moveTo>
                <a:cubicBezTo>
                  <a:pt x="273507" y="259187"/>
                  <a:pt x="292736" y="270467"/>
                  <a:pt x="303775" y="287519"/>
                </a:cubicBezTo>
                <a:cubicBezTo>
                  <a:pt x="314903" y="270467"/>
                  <a:pt x="334132" y="259187"/>
                  <a:pt x="355943" y="259187"/>
                </a:cubicBezTo>
                <a:cubicBezTo>
                  <a:pt x="390218" y="259187"/>
                  <a:pt x="418171" y="287075"/>
                  <a:pt x="418171" y="321270"/>
                </a:cubicBezTo>
                <a:lnTo>
                  <a:pt x="418171" y="354576"/>
                </a:lnTo>
                <a:cubicBezTo>
                  <a:pt x="418171" y="360171"/>
                  <a:pt x="413631" y="364612"/>
                  <a:pt x="408112" y="364612"/>
                </a:cubicBezTo>
                <a:cubicBezTo>
                  <a:pt x="402592" y="364612"/>
                  <a:pt x="398052" y="360171"/>
                  <a:pt x="398052" y="354576"/>
                </a:cubicBezTo>
                <a:lnTo>
                  <a:pt x="398052" y="321270"/>
                </a:lnTo>
                <a:cubicBezTo>
                  <a:pt x="398052" y="298089"/>
                  <a:pt x="379179" y="279260"/>
                  <a:pt x="355943" y="279260"/>
                </a:cubicBezTo>
                <a:cubicBezTo>
                  <a:pt x="332708" y="279260"/>
                  <a:pt x="313835" y="298089"/>
                  <a:pt x="313835" y="321270"/>
                </a:cubicBezTo>
                <a:cubicBezTo>
                  <a:pt x="313835" y="326776"/>
                  <a:pt x="309384" y="331306"/>
                  <a:pt x="303775" y="331306"/>
                </a:cubicBezTo>
                <a:cubicBezTo>
                  <a:pt x="298256" y="331306"/>
                  <a:pt x="293805" y="326776"/>
                  <a:pt x="293805" y="321270"/>
                </a:cubicBezTo>
                <a:cubicBezTo>
                  <a:pt x="293805" y="298089"/>
                  <a:pt x="274842" y="279260"/>
                  <a:pt x="251696" y="279260"/>
                </a:cubicBezTo>
                <a:cubicBezTo>
                  <a:pt x="228461" y="279260"/>
                  <a:pt x="209499" y="298089"/>
                  <a:pt x="209499" y="321270"/>
                </a:cubicBezTo>
                <a:lnTo>
                  <a:pt x="209499" y="354576"/>
                </a:lnTo>
                <a:cubicBezTo>
                  <a:pt x="209499" y="360171"/>
                  <a:pt x="205047" y="364612"/>
                  <a:pt x="199528" y="364612"/>
                </a:cubicBezTo>
                <a:cubicBezTo>
                  <a:pt x="193919" y="364612"/>
                  <a:pt x="189468" y="360171"/>
                  <a:pt x="189468" y="354576"/>
                </a:cubicBezTo>
                <a:lnTo>
                  <a:pt x="189468" y="321270"/>
                </a:lnTo>
                <a:cubicBezTo>
                  <a:pt x="189468" y="287075"/>
                  <a:pt x="217333" y="259187"/>
                  <a:pt x="251696" y="259187"/>
                </a:cubicBezTo>
                <a:close/>
                <a:moveTo>
                  <a:pt x="531451" y="212588"/>
                </a:moveTo>
                <a:cubicBezTo>
                  <a:pt x="507419" y="212588"/>
                  <a:pt x="487215" y="231341"/>
                  <a:pt x="485346" y="255248"/>
                </a:cubicBezTo>
                <a:lnTo>
                  <a:pt x="478582" y="342343"/>
                </a:lnTo>
                <a:cubicBezTo>
                  <a:pt x="477425" y="357274"/>
                  <a:pt x="482320" y="371494"/>
                  <a:pt x="492466" y="382425"/>
                </a:cubicBezTo>
                <a:cubicBezTo>
                  <a:pt x="500388" y="390957"/>
                  <a:pt x="510356" y="396467"/>
                  <a:pt x="521393" y="398511"/>
                </a:cubicBezTo>
                <a:lnTo>
                  <a:pt x="521393" y="388113"/>
                </a:lnTo>
                <a:lnTo>
                  <a:pt x="521393" y="362873"/>
                </a:lnTo>
                <a:lnTo>
                  <a:pt x="494247" y="335767"/>
                </a:lnTo>
                <a:cubicBezTo>
                  <a:pt x="490330" y="331856"/>
                  <a:pt x="490330" y="325546"/>
                  <a:pt x="494247" y="321636"/>
                </a:cubicBezTo>
                <a:cubicBezTo>
                  <a:pt x="498163" y="317726"/>
                  <a:pt x="504571" y="317726"/>
                  <a:pt x="508487" y="321636"/>
                </a:cubicBezTo>
                <a:lnTo>
                  <a:pt x="521393" y="334611"/>
                </a:lnTo>
                <a:lnTo>
                  <a:pt x="521393" y="307594"/>
                </a:lnTo>
                <a:cubicBezTo>
                  <a:pt x="521393" y="302084"/>
                  <a:pt x="525932" y="297551"/>
                  <a:pt x="531451" y="297551"/>
                </a:cubicBezTo>
                <a:cubicBezTo>
                  <a:pt x="536969" y="297551"/>
                  <a:pt x="541508" y="302084"/>
                  <a:pt x="541508" y="307594"/>
                </a:cubicBezTo>
                <a:lnTo>
                  <a:pt x="541508" y="311860"/>
                </a:lnTo>
                <a:lnTo>
                  <a:pt x="554414" y="298973"/>
                </a:lnTo>
                <a:cubicBezTo>
                  <a:pt x="558330" y="295063"/>
                  <a:pt x="564739" y="295063"/>
                  <a:pt x="568655" y="298973"/>
                </a:cubicBezTo>
                <a:cubicBezTo>
                  <a:pt x="572571" y="302884"/>
                  <a:pt x="572571" y="309194"/>
                  <a:pt x="568655" y="313104"/>
                </a:cubicBezTo>
                <a:lnTo>
                  <a:pt x="541508" y="340211"/>
                </a:lnTo>
                <a:lnTo>
                  <a:pt x="541508" y="363940"/>
                </a:lnTo>
                <a:lnTo>
                  <a:pt x="554414" y="350964"/>
                </a:lnTo>
                <a:cubicBezTo>
                  <a:pt x="558330" y="347054"/>
                  <a:pt x="564739" y="347054"/>
                  <a:pt x="568655" y="350964"/>
                </a:cubicBezTo>
                <a:cubicBezTo>
                  <a:pt x="572571" y="354875"/>
                  <a:pt x="572571" y="361273"/>
                  <a:pt x="568655" y="365184"/>
                </a:cubicBezTo>
                <a:lnTo>
                  <a:pt x="541508" y="392290"/>
                </a:lnTo>
                <a:lnTo>
                  <a:pt x="541508" y="398511"/>
                </a:lnTo>
                <a:cubicBezTo>
                  <a:pt x="552545" y="396467"/>
                  <a:pt x="562603" y="390957"/>
                  <a:pt x="570435" y="382425"/>
                </a:cubicBezTo>
                <a:cubicBezTo>
                  <a:pt x="580582" y="371494"/>
                  <a:pt x="585566" y="357274"/>
                  <a:pt x="584409" y="342343"/>
                </a:cubicBezTo>
                <a:lnTo>
                  <a:pt x="577644" y="255248"/>
                </a:lnTo>
                <a:cubicBezTo>
                  <a:pt x="575775" y="231341"/>
                  <a:pt x="555482" y="212588"/>
                  <a:pt x="531451" y="212588"/>
                </a:cubicBezTo>
                <a:close/>
                <a:moveTo>
                  <a:pt x="76188" y="212588"/>
                </a:moveTo>
                <a:cubicBezTo>
                  <a:pt x="52157" y="212588"/>
                  <a:pt x="31864" y="231341"/>
                  <a:pt x="29995" y="255248"/>
                </a:cubicBezTo>
                <a:lnTo>
                  <a:pt x="23230" y="342343"/>
                </a:lnTo>
                <a:cubicBezTo>
                  <a:pt x="22073" y="357274"/>
                  <a:pt x="27057" y="371494"/>
                  <a:pt x="37204" y="382425"/>
                </a:cubicBezTo>
                <a:cubicBezTo>
                  <a:pt x="45036" y="390957"/>
                  <a:pt x="55094" y="396467"/>
                  <a:pt x="66131" y="398511"/>
                </a:cubicBezTo>
                <a:lnTo>
                  <a:pt x="66131" y="392290"/>
                </a:lnTo>
                <a:lnTo>
                  <a:pt x="38984" y="365184"/>
                </a:lnTo>
                <a:cubicBezTo>
                  <a:pt x="35068" y="361273"/>
                  <a:pt x="35068" y="354875"/>
                  <a:pt x="38984" y="350964"/>
                </a:cubicBezTo>
                <a:cubicBezTo>
                  <a:pt x="42900" y="347054"/>
                  <a:pt x="49220" y="347054"/>
                  <a:pt x="53136" y="350964"/>
                </a:cubicBezTo>
                <a:lnTo>
                  <a:pt x="66131" y="363940"/>
                </a:lnTo>
                <a:lnTo>
                  <a:pt x="66131" y="340211"/>
                </a:lnTo>
                <a:lnTo>
                  <a:pt x="38984" y="313104"/>
                </a:lnTo>
                <a:cubicBezTo>
                  <a:pt x="35068" y="309194"/>
                  <a:pt x="35068" y="302884"/>
                  <a:pt x="38984" y="298973"/>
                </a:cubicBezTo>
                <a:cubicBezTo>
                  <a:pt x="42900" y="295063"/>
                  <a:pt x="49220" y="295063"/>
                  <a:pt x="53136" y="298973"/>
                </a:cubicBezTo>
                <a:lnTo>
                  <a:pt x="66131" y="311860"/>
                </a:lnTo>
                <a:lnTo>
                  <a:pt x="66131" y="307594"/>
                </a:lnTo>
                <a:cubicBezTo>
                  <a:pt x="66131" y="302084"/>
                  <a:pt x="70581" y="297551"/>
                  <a:pt x="76188" y="297551"/>
                </a:cubicBezTo>
                <a:cubicBezTo>
                  <a:pt x="81707" y="297551"/>
                  <a:pt x="86157" y="302084"/>
                  <a:pt x="86157" y="307594"/>
                </a:cubicBezTo>
                <a:lnTo>
                  <a:pt x="86157" y="334611"/>
                </a:lnTo>
                <a:lnTo>
                  <a:pt x="99152" y="321636"/>
                </a:lnTo>
                <a:cubicBezTo>
                  <a:pt x="103068" y="317726"/>
                  <a:pt x="109388" y="317726"/>
                  <a:pt x="113304" y="321636"/>
                </a:cubicBezTo>
                <a:cubicBezTo>
                  <a:pt x="117220" y="325546"/>
                  <a:pt x="117220" y="331856"/>
                  <a:pt x="113304" y="335767"/>
                </a:cubicBezTo>
                <a:lnTo>
                  <a:pt x="86157" y="362873"/>
                </a:lnTo>
                <a:lnTo>
                  <a:pt x="86157" y="388113"/>
                </a:lnTo>
                <a:lnTo>
                  <a:pt x="86157" y="398511"/>
                </a:lnTo>
                <a:cubicBezTo>
                  <a:pt x="97194" y="396467"/>
                  <a:pt x="107251" y="390957"/>
                  <a:pt x="115084" y="382425"/>
                </a:cubicBezTo>
                <a:cubicBezTo>
                  <a:pt x="125231" y="371494"/>
                  <a:pt x="130215" y="357274"/>
                  <a:pt x="129058" y="342343"/>
                </a:cubicBezTo>
                <a:lnTo>
                  <a:pt x="122293" y="255248"/>
                </a:lnTo>
                <a:cubicBezTo>
                  <a:pt x="120424" y="231341"/>
                  <a:pt x="100131" y="212588"/>
                  <a:pt x="76188" y="212588"/>
                </a:cubicBezTo>
                <a:close/>
                <a:moveTo>
                  <a:pt x="76188" y="192503"/>
                </a:moveTo>
                <a:cubicBezTo>
                  <a:pt x="110545" y="192503"/>
                  <a:pt x="139650" y="219343"/>
                  <a:pt x="142320" y="253648"/>
                </a:cubicBezTo>
                <a:lnTo>
                  <a:pt x="149084" y="340833"/>
                </a:lnTo>
                <a:cubicBezTo>
                  <a:pt x="150597" y="361007"/>
                  <a:pt x="143655" y="381181"/>
                  <a:pt x="129859" y="396023"/>
                </a:cubicBezTo>
                <a:cubicBezTo>
                  <a:pt x="118288" y="408465"/>
                  <a:pt x="102801" y="416464"/>
                  <a:pt x="86157" y="418775"/>
                </a:cubicBezTo>
                <a:lnTo>
                  <a:pt x="86157" y="492451"/>
                </a:lnTo>
                <a:lnTo>
                  <a:pt x="176765" y="492451"/>
                </a:lnTo>
                <a:lnTo>
                  <a:pt x="172759" y="459656"/>
                </a:lnTo>
                <a:cubicBezTo>
                  <a:pt x="172403" y="456812"/>
                  <a:pt x="173294" y="453968"/>
                  <a:pt x="175252" y="451747"/>
                </a:cubicBezTo>
                <a:cubicBezTo>
                  <a:pt x="177121" y="449614"/>
                  <a:pt x="179880" y="448369"/>
                  <a:pt x="182728" y="448369"/>
                </a:cubicBezTo>
                <a:lnTo>
                  <a:pt x="244142" y="448369"/>
                </a:lnTo>
                <a:cubicBezTo>
                  <a:pt x="232304" y="439304"/>
                  <a:pt x="222424" y="427484"/>
                  <a:pt x="215571" y="413442"/>
                </a:cubicBezTo>
                <a:cubicBezTo>
                  <a:pt x="213969" y="410332"/>
                  <a:pt x="214236" y="406688"/>
                  <a:pt x="216016" y="403755"/>
                </a:cubicBezTo>
                <a:cubicBezTo>
                  <a:pt x="217885" y="400822"/>
                  <a:pt x="221089" y="399045"/>
                  <a:pt x="224561" y="399045"/>
                </a:cubicBezTo>
                <a:lnTo>
                  <a:pt x="293807" y="399045"/>
                </a:lnTo>
                <a:lnTo>
                  <a:pt x="293807" y="386247"/>
                </a:lnTo>
                <a:cubicBezTo>
                  <a:pt x="272979" y="383047"/>
                  <a:pt x="255000" y="370072"/>
                  <a:pt x="245566" y="350698"/>
                </a:cubicBezTo>
                <a:cubicBezTo>
                  <a:pt x="243964" y="347587"/>
                  <a:pt x="244231" y="343943"/>
                  <a:pt x="246011" y="341010"/>
                </a:cubicBezTo>
                <a:cubicBezTo>
                  <a:pt x="247880" y="338078"/>
                  <a:pt x="251084" y="336300"/>
                  <a:pt x="254555" y="336300"/>
                </a:cubicBezTo>
                <a:lnTo>
                  <a:pt x="353084" y="336300"/>
                </a:lnTo>
                <a:cubicBezTo>
                  <a:pt x="356555" y="336300"/>
                  <a:pt x="359760" y="338078"/>
                  <a:pt x="361629" y="341010"/>
                </a:cubicBezTo>
                <a:cubicBezTo>
                  <a:pt x="363409" y="343943"/>
                  <a:pt x="363587" y="347587"/>
                  <a:pt x="362074" y="350698"/>
                </a:cubicBezTo>
                <a:cubicBezTo>
                  <a:pt x="352550" y="370072"/>
                  <a:pt x="334660" y="383047"/>
                  <a:pt x="313833" y="386247"/>
                </a:cubicBezTo>
                <a:lnTo>
                  <a:pt x="313833" y="399045"/>
                </a:lnTo>
                <a:lnTo>
                  <a:pt x="383079" y="399045"/>
                </a:lnTo>
                <a:cubicBezTo>
                  <a:pt x="386550" y="399045"/>
                  <a:pt x="389754" y="400822"/>
                  <a:pt x="391623" y="403755"/>
                </a:cubicBezTo>
                <a:cubicBezTo>
                  <a:pt x="393404" y="406688"/>
                  <a:pt x="393582" y="410332"/>
                  <a:pt x="392068" y="413442"/>
                </a:cubicBezTo>
                <a:cubicBezTo>
                  <a:pt x="385215" y="427484"/>
                  <a:pt x="375335" y="439304"/>
                  <a:pt x="363409" y="448369"/>
                </a:cubicBezTo>
                <a:lnTo>
                  <a:pt x="424911" y="448369"/>
                </a:lnTo>
                <a:cubicBezTo>
                  <a:pt x="427760" y="448369"/>
                  <a:pt x="430519" y="449614"/>
                  <a:pt x="432388" y="451747"/>
                </a:cubicBezTo>
                <a:cubicBezTo>
                  <a:pt x="434257" y="453968"/>
                  <a:pt x="435147" y="456812"/>
                  <a:pt x="434880" y="459656"/>
                </a:cubicBezTo>
                <a:lnTo>
                  <a:pt x="430875" y="492451"/>
                </a:lnTo>
                <a:lnTo>
                  <a:pt x="521393" y="492451"/>
                </a:lnTo>
                <a:lnTo>
                  <a:pt x="521393" y="418775"/>
                </a:lnTo>
                <a:cubicBezTo>
                  <a:pt x="504838" y="416464"/>
                  <a:pt x="489262" y="408465"/>
                  <a:pt x="477781" y="396023"/>
                </a:cubicBezTo>
                <a:cubicBezTo>
                  <a:pt x="463985" y="381181"/>
                  <a:pt x="456953" y="361007"/>
                  <a:pt x="458555" y="340833"/>
                </a:cubicBezTo>
                <a:lnTo>
                  <a:pt x="465320" y="253648"/>
                </a:lnTo>
                <a:cubicBezTo>
                  <a:pt x="467990" y="219432"/>
                  <a:pt x="497006" y="192503"/>
                  <a:pt x="531451" y="192503"/>
                </a:cubicBezTo>
                <a:cubicBezTo>
                  <a:pt x="565896" y="192503"/>
                  <a:pt x="594911" y="219432"/>
                  <a:pt x="597582" y="253648"/>
                </a:cubicBezTo>
                <a:lnTo>
                  <a:pt x="604346" y="340833"/>
                </a:lnTo>
                <a:cubicBezTo>
                  <a:pt x="605948" y="361007"/>
                  <a:pt x="598917" y="381181"/>
                  <a:pt x="585121" y="396023"/>
                </a:cubicBezTo>
                <a:cubicBezTo>
                  <a:pt x="573639" y="408465"/>
                  <a:pt x="558063" y="416464"/>
                  <a:pt x="541508" y="418775"/>
                </a:cubicBezTo>
                <a:lnTo>
                  <a:pt x="541508" y="492451"/>
                </a:lnTo>
                <a:lnTo>
                  <a:pt x="597582" y="492451"/>
                </a:lnTo>
                <a:cubicBezTo>
                  <a:pt x="603100" y="492451"/>
                  <a:pt x="607639" y="496983"/>
                  <a:pt x="607639" y="502493"/>
                </a:cubicBezTo>
                <a:cubicBezTo>
                  <a:pt x="607639" y="508003"/>
                  <a:pt x="603100" y="512447"/>
                  <a:pt x="597582" y="512447"/>
                </a:cubicBezTo>
                <a:lnTo>
                  <a:pt x="10057" y="512447"/>
                </a:lnTo>
                <a:cubicBezTo>
                  <a:pt x="4450" y="512447"/>
                  <a:pt x="0" y="508003"/>
                  <a:pt x="0" y="502493"/>
                </a:cubicBezTo>
                <a:cubicBezTo>
                  <a:pt x="0" y="496983"/>
                  <a:pt x="4450" y="492451"/>
                  <a:pt x="10057" y="492451"/>
                </a:cubicBezTo>
                <a:lnTo>
                  <a:pt x="66131" y="492451"/>
                </a:lnTo>
                <a:lnTo>
                  <a:pt x="66131" y="418775"/>
                </a:lnTo>
                <a:cubicBezTo>
                  <a:pt x="49487" y="416464"/>
                  <a:pt x="34000" y="408465"/>
                  <a:pt x="22518" y="396023"/>
                </a:cubicBezTo>
                <a:cubicBezTo>
                  <a:pt x="8722" y="381181"/>
                  <a:pt x="1691" y="361007"/>
                  <a:pt x="3204" y="340833"/>
                </a:cubicBezTo>
                <a:lnTo>
                  <a:pt x="10057" y="253648"/>
                </a:lnTo>
                <a:cubicBezTo>
                  <a:pt x="12638" y="219343"/>
                  <a:pt x="41743" y="192503"/>
                  <a:pt x="76188" y="192503"/>
                </a:cubicBezTo>
                <a:close/>
                <a:moveTo>
                  <a:pt x="385372" y="110663"/>
                </a:moveTo>
                <a:cubicBezTo>
                  <a:pt x="382524" y="110663"/>
                  <a:pt x="380210" y="112973"/>
                  <a:pt x="380210" y="115815"/>
                </a:cubicBezTo>
                <a:cubicBezTo>
                  <a:pt x="380210" y="118658"/>
                  <a:pt x="382524" y="120967"/>
                  <a:pt x="385372" y="120967"/>
                </a:cubicBezTo>
                <a:lnTo>
                  <a:pt x="442599" y="120967"/>
                </a:lnTo>
                <a:cubicBezTo>
                  <a:pt x="448117" y="120967"/>
                  <a:pt x="452656" y="125498"/>
                  <a:pt x="452656" y="131005"/>
                </a:cubicBezTo>
                <a:cubicBezTo>
                  <a:pt x="452656" y="136512"/>
                  <a:pt x="448117" y="141043"/>
                  <a:pt x="442599" y="141043"/>
                </a:cubicBezTo>
                <a:cubicBezTo>
                  <a:pt x="439751" y="141043"/>
                  <a:pt x="437437" y="143352"/>
                  <a:pt x="437437" y="146195"/>
                </a:cubicBezTo>
                <a:cubicBezTo>
                  <a:pt x="437437" y="149037"/>
                  <a:pt x="439751" y="151347"/>
                  <a:pt x="442599" y="151347"/>
                </a:cubicBezTo>
                <a:lnTo>
                  <a:pt x="494932" y="151347"/>
                </a:lnTo>
                <a:cubicBezTo>
                  <a:pt x="497780" y="151347"/>
                  <a:pt x="500094" y="149037"/>
                  <a:pt x="500094" y="146195"/>
                </a:cubicBezTo>
                <a:cubicBezTo>
                  <a:pt x="500094" y="143352"/>
                  <a:pt x="497780" y="141043"/>
                  <a:pt x="494932" y="141043"/>
                </a:cubicBezTo>
                <a:lnTo>
                  <a:pt x="472949" y="141043"/>
                </a:lnTo>
                <a:cubicBezTo>
                  <a:pt x="467431" y="141043"/>
                  <a:pt x="462981" y="136512"/>
                  <a:pt x="462981" y="131005"/>
                </a:cubicBezTo>
                <a:cubicBezTo>
                  <a:pt x="462981" y="125498"/>
                  <a:pt x="467431" y="120967"/>
                  <a:pt x="472949" y="120967"/>
                </a:cubicBezTo>
                <a:cubicBezTo>
                  <a:pt x="475797" y="120967"/>
                  <a:pt x="478111" y="118658"/>
                  <a:pt x="478111" y="115815"/>
                </a:cubicBezTo>
                <a:cubicBezTo>
                  <a:pt x="478111" y="112973"/>
                  <a:pt x="475797" y="110663"/>
                  <a:pt x="472949" y="110663"/>
                </a:cubicBezTo>
                <a:close/>
                <a:moveTo>
                  <a:pt x="385372" y="90677"/>
                </a:moveTo>
                <a:lnTo>
                  <a:pt x="472949" y="90677"/>
                </a:lnTo>
                <a:cubicBezTo>
                  <a:pt x="486922" y="90677"/>
                  <a:pt x="498225" y="101958"/>
                  <a:pt x="498225" y="115815"/>
                </a:cubicBezTo>
                <a:cubicBezTo>
                  <a:pt x="498225" y="117681"/>
                  <a:pt x="498047" y="119457"/>
                  <a:pt x="497602" y="121145"/>
                </a:cubicBezTo>
                <a:cubicBezTo>
                  <a:pt x="510329" y="122478"/>
                  <a:pt x="520208" y="133137"/>
                  <a:pt x="520208" y="146195"/>
                </a:cubicBezTo>
                <a:cubicBezTo>
                  <a:pt x="520208" y="160052"/>
                  <a:pt x="508905" y="171333"/>
                  <a:pt x="494932" y="171333"/>
                </a:cubicBezTo>
                <a:lnTo>
                  <a:pt x="442599" y="171333"/>
                </a:lnTo>
                <a:cubicBezTo>
                  <a:pt x="428715" y="171333"/>
                  <a:pt x="417412" y="160052"/>
                  <a:pt x="417412" y="146195"/>
                </a:cubicBezTo>
                <a:cubicBezTo>
                  <a:pt x="417412" y="144418"/>
                  <a:pt x="417590" y="142642"/>
                  <a:pt x="417946" y="141043"/>
                </a:cubicBezTo>
                <a:lnTo>
                  <a:pt x="385372" y="141043"/>
                </a:lnTo>
                <a:cubicBezTo>
                  <a:pt x="371398" y="141043"/>
                  <a:pt x="360095" y="129761"/>
                  <a:pt x="360095" y="115815"/>
                </a:cubicBezTo>
                <a:cubicBezTo>
                  <a:pt x="360095" y="101958"/>
                  <a:pt x="371398" y="90677"/>
                  <a:pt x="385372" y="90677"/>
                </a:cubicBezTo>
                <a:close/>
                <a:moveTo>
                  <a:pt x="186460" y="19995"/>
                </a:moveTo>
                <a:cubicBezTo>
                  <a:pt x="154958" y="19995"/>
                  <a:pt x="129329" y="45589"/>
                  <a:pt x="129329" y="77137"/>
                </a:cubicBezTo>
                <a:cubicBezTo>
                  <a:pt x="129329" y="108597"/>
                  <a:pt x="154958" y="134191"/>
                  <a:pt x="186460" y="134191"/>
                </a:cubicBezTo>
                <a:cubicBezTo>
                  <a:pt x="217963" y="134191"/>
                  <a:pt x="243592" y="108597"/>
                  <a:pt x="243592" y="77137"/>
                </a:cubicBezTo>
                <a:cubicBezTo>
                  <a:pt x="243592" y="45589"/>
                  <a:pt x="217963" y="19995"/>
                  <a:pt x="186460" y="19995"/>
                </a:cubicBezTo>
                <a:close/>
                <a:moveTo>
                  <a:pt x="186460" y="0"/>
                </a:moveTo>
                <a:cubicBezTo>
                  <a:pt x="229086" y="0"/>
                  <a:pt x="263703" y="34570"/>
                  <a:pt x="263703" y="77137"/>
                </a:cubicBezTo>
                <a:cubicBezTo>
                  <a:pt x="263703" y="119616"/>
                  <a:pt x="229086" y="154186"/>
                  <a:pt x="186460" y="154186"/>
                </a:cubicBezTo>
                <a:cubicBezTo>
                  <a:pt x="143923" y="154186"/>
                  <a:pt x="109306" y="119616"/>
                  <a:pt x="109306" y="77137"/>
                </a:cubicBezTo>
                <a:cubicBezTo>
                  <a:pt x="109306" y="34570"/>
                  <a:pt x="143923" y="0"/>
                  <a:pt x="186460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9F08E07C-DBE8-4179-9671-FE677CB588BE}"/>
              </a:ext>
            </a:extLst>
          </p:cNvPr>
          <p:cNvGrpSpPr/>
          <p:nvPr/>
        </p:nvGrpSpPr>
        <p:grpSpPr>
          <a:xfrm>
            <a:off x="8980244" y="6871328"/>
            <a:ext cx="1723549" cy="978843"/>
            <a:chOff x="7951085" y="6349089"/>
            <a:chExt cx="1723587" cy="978865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7DDCF53F-2447-445D-B192-CCA32B27E39F}"/>
                </a:ext>
              </a:extLst>
            </p:cNvPr>
            <p:cNvSpPr/>
            <p:nvPr/>
          </p:nvSpPr>
          <p:spPr>
            <a:xfrm>
              <a:off x="8275602" y="6349089"/>
              <a:ext cx="1218629" cy="6165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en-US" altLang="zh-CN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4000</a:t>
              </a: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个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201E80DE-2CAB-4ADE-B253-E5EE97553CCD}"/>
                </a:ext>
              </a:extLst>
            </p:cNvPr>
            <p:cNvSpPr/>
            <p:nvPr/>
          </p:nvSpPr>
          <p:spPr>
            <a:xfrm>
              <a:off x="7951085" y="6798758"/>
              <a:ext cx="1723587" cy="5291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60000"/>
                </a:lnSpc>
                <a:buSzPct val="25000"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单体居住空间</a:t>
              </a:r>
            </a:p>
          </p:txBody>
        </p:sp>
      </p:grpSp>
      <p:sp>
        <p:nvSpPr>
          <p:cNvPr id="41" name="complex_201398">
            <a:extLst>
              <a:ext uri="{FF2B5EF4-FFF2-40B4-BE49-F238E27FC236}">
                <a16:creationId xmlns="" xmlns:a16="http://schemas.microsoft.com/office/drawing/2014/main" id="{DC4C145A-9D48-4F2A-A450-C891CA076581}"/>
              </a:ext>
            </a:extLst>
          </p:cNvPr>
          <p:cNvSpPr>
            <a:spLocks noChangeAspect="1"/>
          </p:cNvSpPr>
          <p:nvPr/>
        </p:nvSpPr>
        <p:spPr bwMode="auto">
          <a:xfrm>
            <a:off x="9553618" y="6276381"/>
            <a:ext cx="661880" cy="582112"/>
          </a:xfrm>
          <a:custGeom>
            <a:avLst/>
            <a:gdLst>
              <a:gd name="connsiteX0" fmla="*/ 489072 w 606439"/>
              <a:gd name="connsiteY0" fmla="*/ 148767 h 533355"/>
              <a:gd name="connsiteX1" fmla="*/ 500295 w 606439"/>
              <a:gd name="connsiteY1" fmla="*/ 153405 h 533355"/>
              <a:gd name="connsiteX2" fmla="*/ 546973 w 606439"/>
              <a:gd name="connsiteY2" fmla="*/ 200147 h 533355"/>
              <a:gd name="connsiteX3" fmla="*/ 546973 w 606439"/>
              <a:gd name="connsiteY3" fmla="*/ 222471 h 533355"/>
              <a:gd name="connsiteX4" fmla="*/ 524631 w 606439"/>
              <a:gd name="connsiteY4" fmla="*/ 222471 h 533355"/>
              <a:gd name="connsiteX5" fmla="*/ 477848 w 606439"/>
              <a:gd name="connsiteY5" fmla="*/ 175833 h 533355"/>
              <a:gd name="connsiteX6" fmla="*/ 477848 w 606439"/>
              <a:gd name="connsiteY6" fmla="*/ 153405 h 533355"/>
              <a:gd name="connsiteX7" fmla="*/ 489072 w 606439"/>
              <a:gd name="connsiteY7" fmla="*/ 148767 h 533355"/>
              <a:gd name="connsiteX8" fmla="*/ 483473 w 606439"/>
              <a:gd name="connsiteY8" fmla="*/ 114969 h 533355"/>
              <a:gd name="connsiteX9" fmla="*/ 411392 w 606439"/>
              <a:gd name="connsiteY9" fmla="*/ 144831 h 533355"/>
              <a:gd name="connsiteX10" fmla="*/ 393556 w 606439"/>
              <a:gd name="connsiteY10" fmla="*/ 264804 h 533355"/>
              <a:gd name="connsiteX11" fmla="*/ 391772 w 606439"/>
              <a:gd name="connsiteY11" fmla="*/ 277064 h 533355"/>
              <a:gd name="connsiteX12" fmla="*/ 342040 w 606439"/>
              <a:gd name="connsiteY12" fmla="*/ 326729 h 533355"/>
              <a:gd name="connsiteX13" fmla="*/ 354420 w 606439"/>
              <a:gd name="connsiteY13" fmla="*/ 339093 h 533355"/>
              <a:gd name="connsiteX14" fmla="*/ 354420 w 606439"/>
              <a:gd name="connsiteY14" fmla="*/ 353972 h 533355"/>
              <a:gd name="connsiteX15" fmla="*/ 346971 w 606439"/>
              <a:gd name="connsiteY15" fmla="*/ 357011 h 533355"/>
              <a:gd name="connsiteX16" fmla="*/ 339522 w 606439"/>
              <a:gd name="connsiteY16" fmla="*/ 353972 h 533355"/>
              <a:gd name="connsiteX17" fmla="*/ 327141 w 606439"/>
              <a:gd name="connsiteY17" fmla="*/ 341608 h 533355"/>
              <a:gd name="connsiteX18" fmla="*/ 302485 w 606439"/>
              <a:gd name="connsiteY18" fmla="*/ 366231 h 533355"/>
              <a:gd name="connsiteX19" fmla="*/ 322525 w 606439"/>
              <a:gd name="connsiteY19" fmla="*/ 386244 h 533355"/>
              <a:gd name="connsiteX20" fmla="*/ 322525 w 606439"/>
              <a:gd name="connsiteY20" fmla="*/ 401123 h 533355"/>
              <a:gd name="connsiteX21" fmla="*/ 315180 w 606439"/>
              <a:gd name="connsiteY21" fmla="*/ 404162 h 533355"/>
              <a:gd name="connsiteX22" fmla="*/ 307731 w 606439"/>
              <a:gd name="connsiteY22" fmla="*/ 401123 h 533355"/>
              <a:gd name="connsiteX23" fmla="*/ 287586 w 606439"/>
              <a:gd name="connsiteY23" fmla="*/ 381005 h 533355"/>
              <a:gd name="connsiteX24" fmla="*/ 260936 w 606439"/>
              <a:gd name="connsiteY24" fmla="*/ 407724 h 533355"/>
              <a:gd name="connsiteX25" fmla="*/ 273317 w 606439"/>
              <a:gd name="connsiteY25" fmla="*/ 420088 h 533355"/>
              <a:gd name="connsiteX26" fmla="*/ 273317 w 606439"/>
              <a:gd name="connsiteY26" fmla="*/ 434862 h 533355"/>
              <a:gd name="connsiteX27" fmla="*/ 265973 w 606439"/>
              <a:gd name="connsiteY27" fmla="*/ 437901 h 533355"/>
              <a:gd name="connsiteX28" fmla="*/ 258523 w 606439"/>
              <a:gd name="connsiteY28" fmla="*/ 434862 h 533355"/>
              <a:gd name="connsiteX29" fmla="*/ 246143 w 606439"/>
              <a:gd name="connsiteY29" fmla="*/ 422498 h 533355"/>
              <a:gd name="connsiteX30" fmla="*/ 206168 w 606439"/>
              <a:gd name="connsiteY30" fmla="*/ 462419 h 533355"/>
              <a:gd name="connsiteX31" fmla="*/ 206168 w 606439"/>
              <a:gd name="connsiteY31" fmla="*/ 512399 h 533355"/>
              <a:gd name="connsiteX32" fmla="*/ 256215 w 606439"/>
              <a:gd name="connsiteY32" fmla="*/ 512399 h 533355"/>
              <a:gd name="connsiteX33" fmla="*/ 450213 w 606439"/>
              <a:gd name="connsiteY33" fmla="*/ 318661 h 533355"/>
              <a:gd name="connsiteX34" fmla="*/ 460075 w 606439"/>
              <a:gd name="connsiteY34" fmla="*/ 315937 h 533355"/>
              <a:gd name="connsiteX35" fmla="*/ 483578 w 606439"/>
              <a:gd name="connsiteY35" fmla="*/ 318661 h 533355"/>
              <a:gd name="connsiteX36" fmla="*/ 555658 w 606439"/>
              <a:gd name="connsiteY36" fmla="*/ 288799 h 533355"/>
              <a:gd name="connsiteX37" fmla="*/ 585455 w 606439"/>
              <a:gd name="connsiteY37" fmla="*/ 216815 h 533355"/>
              <a:gd name="connsiteX38" fmla="*/ 555658 w 606439"/>
              <a:gd name="connsiteY38" fmla="*/ 144831 h 533355"/>
              <a:gd name="connsiteX39" fmla="*/ 483473 w 606439"/>
              <a:gd name="connsiteY39" fmla="*/ 114969 h 533355"/>
              <a:gd name="connsiteX40" fmla="*/ 253382 w 606439"/>
              <a:gd name="connsiteY40" fmla="*/ 25277 h 533355"/>
              <a:gd name="connsiteX41" fmla="*/ 25286 w 606439"/>
              <a:gd name="connsiteY41" fmla="*/ 253069 h 533355"/>
              <a:gd name="connsiteX42" fmla="*/ 113733 w 606439"/>
              <a:gd name="connsiteY42" fmla="*/ 341398 h 533355"/>
              <a:gd name="connsiteX43" fmla="*/ 341830 w 606439"/>
              <a:gd name="connsiteY43" fmla="*/ 113607 h 533355"/>
              <a:gd name="connsiteX44" fmla="*/ 307206 w 606439"/>
              <a:gd name="connsiteY44" fmla="*/ 79029 h 533355"/>
              <a:gd name="connsiteX45" fmla="*/ 296819 w 606439"/>
              <a:gd name="connsiteY45" fmla="*/ 88984 h 533355"/>
              <a:gd name="connsiteX46" fmla="*/ 282025 w 606439"/>
              <a:gd name="connsiteY46" fmla="*/ 88984 h 533355"/>
              <a:gd name="connsiteX47" fmla="*/ 282025 w 606439"/>
              <a:gd name="connsiteY47" fmla="*/ 74105 h 533355"/>
              <a:gd name="connsiteX48" fmla="*/ 292412 w 606439"/>
              <a:gd name="connsiteY48" fmla="*/ 64256 h 533355"/>
              <a:gd name="connsiteX49" fmla="*/ 429137 w 606439"/>
              <a:gd name="connsiteY49" fmla="*/ 1912 h 533355"/>
              <a:gd name="connsiteX50" fmla="*/ 525126 w 606439"/>
              <a:gd name="connsiteY50" fmla="*/ 31250 h 533355"/>
              <a:gd name="connsiteX51" fmla="*/ 575278 w 606439"/>
              <a:gd name="connsiteY51" fmla="*/ 135087 h 533355"/>
              <a:gd name="connsiteX52" fmla="*/ 606439 w 606439"/>
              <a:gd name="connsiteY52" fmla="*/ 216815 h 533355"/>
              <a:gd name="connsiteX53" fmla="*/ 570452 w 606439"/>
              <a:gd name="connsiteY53" fmla="*/ 303678 h 533355"/>
              <a:gd name="connsiteX54" fmla="*/ 483578 w 606439"/>
              <a:gd name="connsiteY54" fmla="*/ 339617 h 533355"/>
              <a:gd name="connsiteX55" fmla="*/ 461019 w 606439"/>
              <a:gd name="connsiteY55" fmla="*/ 337522 h 533355"/>
              <a:gd name="connsiteX56" fmla="*/ 267966 w 606439"/>
              <a:gd name="connsiteY56" fmla="*/ 530316 h 533355"/>
              <a:gd name="connsiteX57" fmla="*/ 260622 w 606439"/>
              <a:gd name="connsiteY57" fmla="*/ 533355 h 533355"/>
              <a:gd name="connsiteX58" fmla="*/ 195676 w 606439"/>
              <a:gd name="connsiteY58" fmla="*/ 533355 h 533355"/>
              <a:gd name="connsiteX59" fmla="*/ 185184 w 606439"/>
              <a:gd name="connsiteY59" fmla="*/ 522877 h 533355"/>
              <a:gd name="connsiteX60" fmla="*/ 185184 w 606439"/>
              <a:gd name="connsiteY60" fmla="*/ 458018 h 533355"/>
              <a:gd name="connsiteX61" fmla="*/ 188227 w 606439"/>
              <a:gd name="connsiteY61" fmla="*/ 450684 h 533355"/>
              <a:gd name="connsiteX62" fmla="*/ 371522 w 606439"/>
              <a:gd name="connsiteY62" fmla="*/ 267529 h 533355"/>
              <a:gd name="connsiteX63" fmla="*/ 361765 w 606439"/>
              <a:gd name="connsiteY63" fmla="*/ 199631 h 533355"/>
              <a:gd name="connsiteX64" fmla="*/ 396598 w 606439"/>
              <a:gd name="connsiteY64" fmla="*/ 129953 h 533355"/>
              <a:gd name="connsiteX65" fmla="*/ 483473 w 606439"/>
              <a:gd name="connsiteY65" fmla="*/ 94013 h 533355"/>
              <a:gd name="connsiteX66" fmla="*/ 557022 w 606439"/>
              <a:gd name="connsiteY66" fmla="*/ 118322 h 533355"/>
              <a:gd name="connsiteX67" fmla="*/ 512850 w 606439"/>
              <a:gd name="connsiteY67" fmla="*/ 48329 h 533355"/>
              <a:gd name="connsiteX68" fmla="*/ 323259 w 606439"/>
              <a:gd name="connsiteY68" fmla="*/ 65513 h 533355"/>
              <a:gd name="connsiteX69" fmla="*/ 364073 w 606439"/>
              <a:gd name="connsiteY69" fmla="*/ 106167 h 533355"/>
              <a:gd name="connsiteX70" fmla="*/ 364073 w 606439"/>
              <a:gd name="connsiteY70" fmla="*/ 121046 h 533355"/>
              <a:gd name="connsiteX71" fmla="*/ 121183 w 606439"/>
              <a:gd name="connsiteY71" fmla="*/ 363612 h 533355"/>
              <a:gd name="connsiteX72" fmla="*/ 113733 w 606439"/>
              <a:gd name="connsiteY72" fmla="*/ 366650 h 533355"/>
              <a:gd name="connsiteX73" fmla="*/ 106284 w 606439"/>
              <a:gd name="connsiteY73" fmla="*/ 363612 h 533355"/>
              <a:gd name="connsiteX74" fmla="*/ 3042 w 606439"/>
              <a:gd name="connsiteY74" fmla="*/ 260508 h 533355"/>
              <a:gd name="connsiteX75" fmla="*/ 0 w 606439"/>
              <a:gd name="connsiteY75" fmla="*/ 253069 h 533355"/>
              <a:gd name="connsiteX76" fmla="*/ 3042 w 606439"/>
              <a:gd name="connsiteY76" fmla="*/ 245734 h 533355"/>
              <a:gd name="connsiteX77" fmla="*/ 246038 w 606439"/>
              <a:gd name="connsiteY77" fmla="*/ 3064 h 533355"/>
              <a:gd name="connsiteX78" fmla="*/ 260831 w 606439"/>
              <a:gd name="connsiteY78" fmla="*/ 3064 h 533355"/>
              <a:gd name="connsiteX79" fmla="*/ 308360 w 606439"/>
              <a:gd name="connsiteY79" fmla="*/ 50529 h 533355"/>
              <a:gd name="connsiteX80" fmla="*/ 429137 w 606439"/>
              <a:gd name="connsiteY80" fmla="*/ 1912 h 533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6439" h="533355">
                <a:moveTo>
                  <a:pt x="489072" y="148767"/>
                </a:moveTo>
                <a:cubicBezTo>
                  <a:pt x="493136" y="148767"/>
                  <a:pt x="497201" y="150313"/>
                  <a:pt x="500295" y="153405"/>
                </a:cubicBezTo>
                <a:lnTo>
                  <a:pt x="546973" y="200147"/>
                </a:lnTo>
                <a:cubicBezTo>
                  <a:pt x="553162" y="206331"/>
                  <a:pt x="553162" y="216287"/>
                  <a:pt x="546973" y="222471"/>
                </a:cubicBezTo>
                <a:cubicBezTo>
                  <a:pt x="540785" y="228654"/>
                  <a:pt x="530820" y="228654"/>
                  <a:pt x="524631" y="222471"/>
                </a:cubicBezTo>
                <a:lnTo>
                  <a:pt x="477848" y="175833"/>
                </a:lnTo>
                <a:cubicBezTo>
                  <a:pt x="471659" y="169649"/>
                  <a:pt x="471659" y="159588"/>
                  <a:pt x="477848" y="153405"/>
                </a:cubicBezTo>
                <a:cubicBezTo>
                  <a:pt x="480943" y="150313"/>
                  <a:pt x="485007" y="148767"/>
                  <a:pt x="489072" y="148767"/>
                </a:cubicBezTo>
                <a:close/>
                <a:moveTo>
                  <a:pt x="483473" y="114969"/>
                </a:moveTo>
                <a:cubicBezTo>
                  <a:pt x="456298" y="114969"/>
                  <a:pt x="430697" y="125552"/>
                  <a:pt x="411392" y="144831"/>
                </a:cubicBezTo>
                <a:cubicBezTo>
                  <a:pt x="379496" y="176789"/>
                  <a:pt x="372257" y="224988"/>
                  <a:pt x="393556" y="264804"/>
                </a:cubicBezTo>
                <a:cubicBezTo>
                  <a:pt x="395759" y="268786"/>
                  <a:pt x="395024" y="273815"/>
                  <a:pt x="391772" y="277064"/>
                </a:cubicBezTo>
                <a:lnTo>
                  <a:pt x="342040" y="326729"/>
                </a:lnTo>
                <a:lnTo>
                  <a:pt x="354420" y="339093"/>
                </a:lnTo>
                <a:cubicBezTo>
                  <a:pt x="358512" y="343180"/>
                  <a:pt x="358512" y="349886"/>
                  <a:pt x="354420" y="353972"/>
                </a:cubicBezTo>
                <a:cubicBezTo>
                  <a:pt x="352322" y="355963"/>
                  <a:pt x="349699" y="357011"/>
                  <a:pt x="346971" y="357011"/>
                </a:cubicBezTo>
                <a:cubicBezTo>
                  <a:pt x="344243" y="357011"/>
                  <a:pt x="341620" y="355963"/>
                  <a:pt x="339522" y="353972"/>
                </a:cubicBezTo>
                <a:lnTo>
                  <a:pt x="327141" y="341608"/>
                </a:lnTo>
                <a:lnTo>
                  <a:pt x="302485" y="366231"/>
                </a:lnTo>
                <a:lnTo>
                  <a:pt x="322525" y="386244"/>
                </a:lnTo>
                <a:cubicBezTo>
                  <a:pt x="326616" y="390331"/>
                  <a:pt x="326616" y="397036"/>
                  <a:pt x="322525" y="401123"/>
                </a:cubicBezTo>
                <a:cubicBezTo>
                  <a:pt x="320531" y="403114"/>
                  <a:pt x="317803" y="404162"/>
                  <a:pt x="315180" y="404162"/>
                </a:cubicBezTo>
                <a:cubicBezTo>
                  <a:pt x="312452" y="404162"/>
                  <a:pt x="309724" y="403114"/>
                  <a:pt x="307731" y="401123"/>
                </a:cubicBezTo>
                <a:lnTo>
                  <a:pt x="287586" y="381005"/>
                </a:lnTo>
                <a:lnTo>
                  <a:pt x="260936" y="407724"/>
                </a:lnTo>
                <a:lnTo>
                  <a:pt x="273317" y="420088"/>
                </a:lnTo>
                <a:cubicBezTo>
                  <a:pt x="277409" y="424174"/>
                  <a:pt x="277409" y="430776"/>
                  <a:pt x="273317" y="434862"/>
                </a:cubicBezTo>
                <a:cubicBezTo>
                  <a:pt x="271324" y="436958"/>
                  <a:pt x="268596" y="437901"/>
                  <a:pt x="265973" y="437901"/>
                </a:cubicBezTo>
                <a:cubicBezTo>
                  <a:pt x="263245" y="437901"/>
                  <a:pt x="260517" y="436958"/>
                  <a:pt x="258523" y="434862"/>
                </a:cubicBezTo>
                <a:lnTo>
                  <a:pt x="246143" y="422498"/>
                </a:lnTo>
                <a:lnTo>
                  <a:pt x="206168" y="462419"/>
                </a:lnTo>
                <a:lnTo>
                  <a:pt x="206168" y="512399"/>
                </a:lnTo>
                <a:lnTo>
                  <a:pt x="256215" y="512399"/>
                </a:lnTo>
                <a:lnTo>
                  <a:pt x="450213" y="318661"/>
                </a:lnTo>
                <a:cubicBezTo>
                  <a:pt x="452836" y="316146"/>
                  <a:pt x="456508" y="315099"/>
                  <a:pt x="460075" y="315937"/>
                </a:cubicBezTo>
                <a:cubicBezTo>
                  <a:pt x="467734" y="317718"/>
                  <a:pt x="475604" y="318661"/>
                  <a:pt x="483578" y="318661"/>
                </a:cubicBezTo>
                <a:cubicBezTo>
                  <a:pt x="510752" y="318661"/>
                  <a:pt x="536352" y="308078"/>
                  <a:pt x="555658" y="288799"/>
                </a:cubicBezTo>
                <a:cubicBezTo>
                  <a:pt x="574858" y="269624"/>
                  <a:pt x="585455" y="244058"/>
                  <a:pt x="585455" y="216815"/>
                </a:cubicBezTo>
                <a:cubicBezTo>
                  <a:pt x="585455" y="189572"/>
                  <a:pt x="574858" y="164006"/>
                  <a:pt x="555658" y="144831"/>
                </a:cubicBezTo>
                <a:cubicBezTo>
                  <a:pt x="536352" y="125552"/>
                  <a:pt x="510752" y="114969"/>
                  <a:pt x="483473" y="114969"/>
                </a:cubicBezTo>
                <a:close/>
                <a:moveTo>
                  <a:pt x="253382" y="25277"/>
                </a:moveTo>
                <a:lnTo>
                  <a:pt x="25286" y="253069"/>
                </a:lnTo>
                <a:lnTo>
                  <a:pt x="113733" y="341398"/>
                </a:lnTo>
                <a:lnTo>
                  <a:pt x="341830" y="113607"/>
                </a:lnTo>
                <a:lnTo>
                  <a:pt x="307206" y="79029"/>
                </a:lnTo>
                <a:cubicBezTo>
                  <a:pt x="303744" y="82173"/>
                  <a:pt x="300281" y="85526"/>
                  <a:pt x="296819" y="88984"/>
                </a:cubicBezTo>
                <a:cubicBezTo>
                  <a:pt x="292727" y="93070"/>
                  <a:pt x="286117" y="93070"/>
                  <a:pt x="282025" y="88984"/>
                </a:cubicBezTo>
                <a:cubicBezTo>
                  <a:pt x="277933" y="84897"/>
                  <a:pt x="277933" y="78191"/>
                  <a:pt x="282025" y="74105"/>
                </a:cubicBezTo>
                <a:cubicBezTo>
                  <a:pt x="285488" y="70647"/>
                  <a:pt x="288950" y="67399"/>
                  <a:pt x="292412" y="64256"/>
                </a:cubicBezTo>
                <a:close/>
                <a:moveTo>
                  <a:pt x="429137" y="1912"/>
                </a:moveTo>
                <a:cubicBezTo>
                  <a:pt x="466423" y="942"/>
                  <a:pt x="499578" y="12966"/>
                  <a:pt x="525126" y="31250"/>
                </a:cubicBezTo>
                <a:cubicBezTo>
                  <a:pt x="565101" y="59855"/>
                  <a:pt x="585455" y="103129"/>
                  <a:pt x="575278" y="135087"/>
                </a:cubicBezTo>
                <a:cubicBezTo>
                  <a:pt x="595423" y="157615"/>
                  <a:pt x="606439" y="186324"/>
                  <a:pt x="606439" y="216815"/>
                </a:cubicBezTo>
                <a:cubicBezTo>
                  <a:pt x="606439" y="249611"/>
                  <a:pt x="593639" y="280417"/>
                  <a:pt x="570452" y="303678"/>
                </a:cubicBezTo>
                <a:cubicBezTo>
                  <a:pt x="547264" y="326834"/>
                  <a:pt x="516418" y="339617"/>
                  <a:pt x="483578" y="339617"/>
                </a:cubicBezTo>
                <a:cubicBezTo>
                  <a:pt x="476023" y="339617"/>
                  <a:pt x="468469" y="338884"/>
                  <a:pt x="461019" y="337522"/>
                </a:cubicBezTo>
                <a:lnTo>
                  <a:pt x="267966" y="530316"/>
                </a:lnTo>
                <a:cubicBezTo>
                  <a:pt x="266077" y="532307"/>
                  <a:pt x="263350" y="533355"/>
                  <a:pt x="260622" y="533355"/>
                </a:cubicBezTo>
                <a:lnTo>
                  <a:pt x="195676" y="533355"/>
                </a:lnTo>
                <a:cubicBezTo>
                  <a:pt x="189905" y="533355"/>
                  <a:pt x="185184" y="528640"/>
                  <a:pt x="185184" y="522877"/>
                </a:cubicBezTo>
                <a:lnTo>
                  <a:pt x="185184" y="458018"/>
                </a:lnTo>
                <a:cubicBezTo>
                  <a:pt x="185184" y="455294"/>
                  <a:pt x="186233" y="452675"/>
                  <a:pt x="188227" y="450684"/>
                </a:cubicBezTo>
                <a:lnTo>
                  <a:pt x="371522" y="267529"/>
                </a:lnTo>
                <a:cubicBezTo>
                  <a:pt x="361975" y="246468"/>
                  <a:pt x="358512" y="222578"/>
                  <a:pt x="361765" y="199631"/>
                </a:cubicBezTo>
                <a:cubicBezTo>
                  <a:pt x="365542" y="173017"/>
                  <a:pt x="377608" y="149023"/>
                  <a:pt x="396598" y="129953"/>
                </a:cubicBezTo>
                <a:cubicBezTo>
                  <a:pt x="419786" y="106796"/>
                  <a:pt x="450632" y="94013"/>
                  <a:pt x="483473" y="94013"/>
                </a:cubicBezTo>
                <a:cubicBezTo>
                  <a:pt x="510332" y="94013"/>
                  <a:pt x="535828" y="102605"/>
                  <a:pt x="557022" y="118322"/>
                </a:cubicBezTo>
                <a:cubicBezTo>
                  <a:pt x="557546" y="96213"/>
                  <a:pt x="540549" y="68132"/>
                  <a:pt x="512850" y="48329"/>
                </a:cubicBezTo>
                <a:cubicBezTo>
                  <a:pt x="468678" y="16685"/>
                  <a:pt x="397857" y="7046"/>
                  <a:pt x="323259" y="65513"/>
                </a:cubicBezTo>
                <a:lnTo>
                  <a:pt x="364073" y="106167"/>
                </a:lnTo>
                <a:cubicBezTo>
                  <a:pt x="368165" y="110254"/>
                  <a:pt x="368165" y="116855"/>
                  <a:pt x="364073" y="121046"/>
                </a:cubicBezTo>
                <a:lnTo>
                  <a:pt x="121183" y="363612"/>
                </a:lnTo>
                <a:cubicBezTo>
                  <a:pt x="119189" y="365603"/>
                  <a:pt x="116461" y="366650"/>
                  <a:pt x="113733" y="366650"/>
                </a:cubicBezTo>
                <a:cubicBezTo>
                  <a:pt x="110900" y="366650"/>
                  <a:pt x="108277" y="365603"/>
                  <a:pt x="106284" y="363612"/>
                </a:cubicBezTo>
                <a:lnTo>
                  <a:pt x="3042" y="260508"/>
                </a:lnTo>
                <a:cubicBezTo>
                  <a:pt x="1154" y="258518"/>
                  <a:pt x="0" y="255898"/>
                  <a:pt x="0" y="253069"/>
                </a:cubicBezTo>
                <a:cubicBezTo>
                  <a:pt x="0" y="250345"/>
                  <a:pt x="1154" y="247620"/>
                  <a:pt x="3042" y="245734"/>
                </a:cubicBezTo>
                <a:lnTo>
                  <a:pt x="246038" y="3064"/>
                </a:lnTo>
                <a:cubicBezTo>
                  <a:pt x="250130" y="-1022"/>
                  <a:pt x="256740" y="-1022"/>
                  <a:pt x="260831" y="3064"/>
                </a:cubicBezTo>
                <a:lnTo>
                  <a:pt x="308360" y="50529"/>
                </a:lnTo>
                <a:cubicBezTo>
                  <a:pt x="350433" y="16843"/>
                  <a:pt x="391851" y="2881"/>
                  <a:pt x="429137" y="1912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389C5F6-BBA3-4EA8-8C59-8216882B2129}"/>
              </a:ext>
            </a:extLst>
          </p:cNvPr>
          <p:cNvGrpSpPr/>
          <p:nvPr/>
        </p:nvGrpSpPr>
        <p:grpSpPr>
          <a:xfrm>
            <a:off x="271516" y="764622"/>
            <a:ext cx="7937778" cy="7636342"/>
            <a:chOff x="255967" y="1025602"/>
            <a:chExt cx="7755382" cy="7478141"/>
          </a:xfrm>
        </p:grpSpPr>
        <p:pic>
          <p:nvPicPr>
            <p:cNvPr id="4" name="图片 3" descr="黑暗中的灯光&#10;&#10;描述已自动生成">
              <a:extLst>
                <a:ext uri="{FF2B5EF4-FFF2-40B4-BE49-F238E27FC236}">
                  <a16:creationId xmlns="" xmlns:a16="http://schemas.microsoft.com/office/drawing/2014/main" id="{5180426F-6FDB-4AA1-8648-5D1A5DBF8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967" y="2267179"/>
              <a:ext cx="7755382" cy="6236564"/>
            </a:xfrm>
            <a:prstGeom prst="rect">
              <a:avLst/>
            </a:prstGeom>
          </p:spPr>
        </p:pic>
        <p:pic>
          <p:nvPicPr>
            <p:cNvPr id="50" name="图片 49" descr="图片包含 室内, 房间, 桌子, 活&#10;&#10;描述已自动生成">
              <a:extLst>
                <a:ext uri="{FF2B5EF4-FFF2-40B4-BE49-F238E27FC236}">
                  <a16:creationId xmlns="" xmlns:a16="http://schemas.microsoft.com/office/drawing/2014/main" id="{09785076-B68D-46F8-B413-08BC975429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80" b="59344"/>
            <a:stretch/>
          </p:blipFill>
          <p:spPr>
            <a:xfrm>
              <a:off x="1767212" y="1025602"/>
              <a:ext cx="6058195" cy="3305256"/>
            </a:xfrm>
            <a:prstGeom prst="rect">
              <a:avLst/>
            </a:prstGeom>
          </p:spPr>
        </p:pic>
      </p:grp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1DE01F00-8F3D-41F4-BCCE-6A992B8A7F37}"/>
              </a:ext>
            </a:extLst>
          </p:cNvPr>
          <p:cNvCxnSpPr/>
          <p:nvPr/>
        </p:nvCxnSpPr>
        <p:spPr>
          <a:xfrm>
            <a:off x="11276339" y="6798656"/>
            <a:ext cx="0" cy="1072589"/>
          </a:xfrm>
          <a:prstGeom prst="line">
            <a:avLst/>
          </a:prstGeom>
          <a:ln w="3175">
            <a:gradFill flip="none" rotWithShape="1">
              <a:gsLst>
                <a:gs pos="0">
                  <a:srgbClr val="71AD90">
                    <a:alpha val="0"/>
                  </a:srgbClr>
                </a:gs>
                <a:gs pos="53000">
                  <a:srgbClr val="4AAC64"/>
                </a:gs>
                <a:gs pos="100000">
                  <a:srgbClr val="84CB96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37C536B6-4A69-46B4-898D-EBB8919B5AB5}"/>
              </a:ext>
            </a:extLst>
          </p:cNvPr>
          <p:cNvCxnSpPr/>
          <p:nvPr/>
        </p:nvCxnSpPr>
        <p:spPr>
          <a:xfrm>
            <a:off x="14513454" y="4713505"/>
            <a:ext cx="0" cy="1072589"/>
          </a:xfrm>
          <a:prstGeom prst="line">
            <a:avLst/>
          </a:prstGeom>
          <a:ln w="3175">
            <a:gradFill flip="none" rotWithShape="1">
              <a:gsLst>
                <a:gs pos="0">
                  <a:srgbClr val="71AD90">
                    <a:alpha val="0"/>
                  </a:srgbClr>
                </a:gs>
                <a:gs pos="53000">
                  <a:srgbClr val="4AAC64"/>
                </a:gs>
                <a:gs pos="100000">
                  <a:srgbClr val="84CB96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CB0CB057-77F1-4556-B741-C8C2035BABCA}"/>
              </a:ext>
            </a:extLst>
          </p:cNvPr>
          <p:cNvCxnSpPr/>
          <p:nvPr/>
        </p:nvCxnSpPr>
        <p:spPr>
          <a:xfrm>
            <a:off x="14513454" y="6786058"/>
            <a:ext cx="0" cy="1072589"/>
          </a:xfrm>
          <a:prstGeom prst="line">
            <a:avLst/>
          </a:prstGeom>
          <a:ln w="3175">
            <a:gradFill flip="none" rotWithShape="1">
              <a:gsLst>
                <a:gs pos="0">
                  <a:srgbClr val="71AD90">
                    <a:alpha val="0"/>
                  </a:srgbClr>
                </a:gs>
                <a:gs pos="53000">
                  <a:srgbClr val="4AAC64"/>
                </a:gs>
                <a:gs pos="100000">
                  <a:srgbClr val="84CB96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061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 descr="图片包含 白色, 男人, 站, 黑色&#10;&#10;描述已自动生成">
            <a:extLst>
              <a:ext uri="{FF2B5EF4-FFF2-40B4-BE49-F238E27FC236}">
                <a16:creationId xmlns="" xmlns:a16="http://schemas.microsoft.com/office/drawing/2014/main" id="{98CC6C39-B25B-4EF7-9C32-8E68F4C5CE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4"/>
          <a:stretch/>
        </p:blipFill>
        <p:spPr>
          <a:xfrm rot="5400000">
            <a:off x="4487931" y="-4537297"/>
            <a:ext cx="8950801" cy="18074268"/>
          </a:xfrm>
          <a:prstGeom prst="rect">
            <a:avLst/>
          </a:prstGeom>
        </p:spPr>
      </p:pic>
      <p:grpSp>
        <p:nvGrpSpPr>
          <p:cNvPr id="109" name="组合 108">
            <a:extLst>
              <a:ext uri="{FF2B5EF4-FFF2-40B4-BE49-F238E27FC236}">
                <a16:creationId xmlns="" xmlns:a16="http://schemas.microsoft.com/office/drawing/2014/main" id="{788220B9-BCE0-41E9-AA2B-A50153F2652D}"/>
              </a:ext>
            </a:extLst>
          </p:cNvPr>
          <p:cNvGrpSpPr/>
          <p:nvPr/>
        </p:nvGrpSpPr>
        <p:grpSpPr>
          <a:xfrm>
            <a:off x="4421784" y="249214"/>
            <a:ext cx="9161541" cy="1416180"/>
            <a:chOff x="4330480" y="335635"/>
            <a:chExt cx="9161743" cy="1416207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F6E7DD3-B1D9-4D62-BA68-730C39B2EBB9}"/>
                </a:ext>
              </a:extLst>
            </p:cNvPr>
            <p:cNvSpPr/>
            <p:nvPr/>
          </p:nvSpPr>
          <p:spPr>
            <a:xfrm>
              <a:off x="4330480" y="335635"/>
              <a:ext cx="9157299" cy="9233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dirty="0">
                  <a:gradFill>
                    <a:gsLst>
                      <a:gs pos="0">
                        <a:srgbClr val="4AAC64"/>
                      </a:gs>
                      <a:gs pos="97000">
                        <a:srgbClr val="0F3783">
                          <a:alpha val="81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全业务链</a:t>
              </a:r>
              <a:endParaRPr lang="zh-CN" altLang="en-US" sz="5400" dirty="0">
                <a:gradFill>
                  <a:gsLst>
                    <a:gs pos="0">
                      <a:srgbClr val="4AAC64"/>
                    </a:gs>
                    <a:gs pos="97000">
                      <a:srgbClr val="0F3783">
                        <a:alpha val="81000"/>
                      </a:srgbClr>
                    </a:gs>
                  </a:gsLst>
                  <a:lin ang="81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FF0CB3D-B052-42C3-B995-6AEE7A019758}"/>
                </a:ext>
              </a:extLst>
            </p:cNvPr>
            <p:cNvSpPr/>
            <p:nvPr/>
          </p:nvSpPr>
          <p:spPr>
            <a:xfrm>
              <a:off x="4334924" y="1228612"/>
              <a:ext cx="9157299" cy="5232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覆盖八大节点的服务能力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8E45846A-C1D9-4636-AD36-77D3FC50E5D8}"/>
              </a:ext>
            </a:extLst>
          </p:cNvPr>
          <p:cNvGrpSpPr/>
          <p:nvPr/>
        </p:nvGrpSpPr>
        <p:grpSpPr>
          <a:xfrm>
            <a:off x="1312900" y="6173918"/>
            <a:ext cx="3282170" cy="850650"/>
            <a:chOff x="12083920" y="6442355"/>
            <a:chExt cx="3282242" cy="850669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30A4E1FF-9346-43DB-8B1E-2150D8A80EED}"/>
                </a:ext>
              </a:extLst>
            </p:cNvPr>
            <p:cNvSpPr/>
            <p:nvPr/>
          </p:nvSpPr>
          <p:spPr>
            <a:xfrm>
              <a:off x="12935492" y="6442355"/>
              <a:ext cx="1826181" cy="5847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gradFill>
                    <a:gsLst>
                      <a:gs pos="4000">
                        <a:srgbClr val="7EC891"/>
                      </a:gs>
                      <a:gs pos="97000">
                        <a:srgbClr val="0F3783">
                          <a:alpha val="70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产品工程</a:t>
              </a:r>
            </a:p>
          </p:txBody>
        </p:sp>
        <p:sp>
          <p:nvSpPr>
            <p:cNvPr id="93" name="矩形 92">
              <a:extLst>
                <a:ext uri="{FF2B5EF4-FFF2-40B4-BE49-F238E27FC236}">
                  <a16:creationId xmlns="" xmlns:a16="http://schemas.microsoft.com/office/drawing/2014/main" id="{F162A519-85FF-4421-A2CF-91D0AA4C0476}"/>
                </a:ext>
              </a:extLst>
            </p:cNvPr>
            <p:cNvSpPr/>
            <p:nvPr/>
          </p:nvSpPr>
          <p:spPr>
            <a:xfrm>
              <a:off x="12083920" y="6979085"/>
              <a:ext cx="3282242" cy="313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4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97000">
                        <a:schemeClr val="bg1">
                          <a:lumMod val="50000"/>
                        </a:schemeClr>
                      </a:gs>
                    </a:gsLst>
                    <a:lin ang="81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PRODUCT ENGINEERING</a:t>
              </a:r>
              <a:endParaRPr lang="zh-CN" altLang="en-US" sz="144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97000">
                      <a:schemeClr val="bg1">
                        <a:lumMod val="50000"/>
                      </a:schemeClr>
                    </a:gs>
                  </a:gsLst>
                  <a:lin ang="81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C67AA720-C90F-4F69-B0C9-CF5F0DABC858}"/>
              </a:ext>
            </a:extLst>
          </p:cNvPr>
          <p:cNvGrpSpPr/>
          <p:nvPr/>
        </p:nvGrpSpPr>
        <p:grpSpPr>
          <a:xfrm>
            <a:off x="9602065" y="6114612"/>
            <a:ext cx="2746152" cy="931688"/>
            <a:chOff x="14834692" y="3604800"/>
            <a:chExt cx="2746212" cy="931709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53155891-CB73-4CA8-88EB-15E3A8F9BF96}"/>
                </a:ext>
              </a:extLst>
            </p:cNvPr>
            <p:cNvSpPr/>
            <p:nvPr/>
          </p:nvSpPr>
          <p:spPr>
            <a:xfrm>
              <a:off x="15294708" y="3604800"/>
              <a:ext cx="1826181" cy="5847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gradFill>
                    <a:gsLst>
                      <a:gs pos="4000">
                        <a:srgbClr val="7EC891"/>
                      </a:gs>
                      <a:gs pos="97000">
                        <a:srgbClr val="0F3783">
                          <a:alpha val="70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日常运营</a:t>
              </a:r>
            </a:p>
          </p:txBody>
        </p:sp>
        <p:sp>
          <p:nvSpPr>
            <p:cNvPr id="95" name="矩形 94">
              <a:extLst>
                <a:ext uri="{FF2B5EF4-FFF2-40B4-BE49-F238E27FC236}">
                  <a16:creationId xmlns="" xmlns:a16="http://schemas.microsoft.com/office/drawing/2014/main" id="{7F68285D-3C89-47E4-945E-C8404CAAE4BA}"/>
                </a:ext>
              </a:extLst>
            </p:cNvPr>
            <p:cNvSpPr/>
            <p:nvPr/>
          </p:nvSpPr>
          <p:spPr>
            <a:xfrm>
              <a:off x="14834692" y="4222570"/>
              <a:ext cx="2746212" cy="313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4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97000">
                        <a:schemeClr val="bg1">
                          <a:lumMod val="50000"/>
                        </a:schemeClr>
                      </a:gs>
                    </a:gsLst>
                    <a:lin ang="81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DAILY OPERATION</a:t>
              </a:r>
              <a:endParaRPr lang="zh-CN" altLang="en-US" sz="144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97000">
                      <a:schemeClr val="bg1">
                        <a:lumMod val="50000"/>
                      </a:schemeClr>
                    </a:gs>
                  </a:gsLst>
                  <a:lin ang="81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61DF2C08-CC6F-4BED-902C-A79FE6A7FC48}"/>
              </a:ext>
            </a:extLst>
          </p:cNvPr>
          <p:cNvGrpSpPr/>
          <p:nvPr/>
        </p:nvGrpSpPr>
        <p:grpSpPr>
          <a:xfrm>
            <a:off x="5665320" y="6155620"/>
            <a:ext cx="2746152" cy="855795"/>
            <a:chOff x="15013336" y="5542763"/>
            <a:chExt cx="2746212" cy="855813"/>
          </a:xfrm>
        </p:grpSpPr>
        <p:sp>
          <p:nvSpPr>
            <p:cNvPr id="69" name="矩形 68">
              <a:extLst>
                <a:ext uri="{FF2B5EF4-FFF2-40B4-BE49-F238E27FC236}">
                  <a16:creationId xmlns="" xmlns:a16="http://schemas.microsoft.com/office/drawing/2014/main" id="{2DD238EE-53D5-45E3-A1E7-5CFAFC570DAA}"/>
                </a:ext>
              </a:extLst>
            </p:cNvPr>
            <p:cNvSpPr/>
            <p:nvPr/>
          </p:nvSpPr>
          <p:spPr>
            <a:xfrm>
              <a:off x="15473352" y="5542763"/>
              <a:ext cx="1826181" cy="5847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gradFill>
                    <a:gsLst>
                      <a:gs pos="4000">
                        <a:srgbClr val="7EC891"/>
                      </a:gs>
                      <a:gs pos="97000">
                        <a:srgbClr val="0F3783">
                          <a:alpha val="70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开业强销</a:t>
              </a:r>
            </a:p>
          </p:txBody>
        </p:sp>
        <p:sp>
          <p:nvSpPr>
            <p:cNvPr id="97" name="矩形 96">
              <a:extLst>
                <a:ext uri="{FF2B5EF4-FFF2-40B4-BE49-F238E27FC236}">
                  <a16:creationId xmlns="" xmlns:a16="http://schemas.microsoft.com/office/drawing/2014/main" id="{65E84CD6-FB73-40C7-A4BD-C67FB81D7B4C}"/>
                </a:ext>
              </a:extLst>
            </p:cNvPr>
            <p:cNvSpPr/>
            <p:nvPr/>
          </p:nvSpPr>
          <p:spPr>
            <a:xfrm>
              <a:off x="15013336" y="6084637"/>
              <a:ext cx="2746212" cy="313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4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97000">
                        <a:schemeClr val="bg1">
                          <a:lumMod val="50000"/>
                        </a:schemeClr>
                      </a:gs>
                    </a:gsLst>
                    <a:lin ang="81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OPEN SALES</a:t>
              </a:r>
              <a:endParaRPr lang="zh-CN" altLang="en-US" sz="144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97000">
                      <a:schemeClr val="bg1">
                        <a:lumMod val="50000"/>
                      </a:schemeClr>
                    </a:gs>
                  </a:gsLst>
                  <a:lin ang="81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7DBF6669-3394-422B-BBBB-29D7071DC0BE}"/>
              </a:ext>
            </a:extLst>
          </p:cNvPr>
          <p:cNvGrpSpPr/>
          <p:nvPr/>
        </p:nvGrpSpPr>
        <p:grpSpPr>
          <a:xfrm>
            <a:off x="13204628" y="6117712"/>
            <a:ext cx="3505734" cy="936418"/>
            <a:chOff x="13567512" y="1942170"/>
            <a:chExt cx="3505811" cy="936439"/>
          </a:xfrm>
        </p:grpSpPr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EB7BC896-4790-430E-A42D-5E1C03B23AE4}"/>
                </a:ext>
              </a:extLst>
            </p:cNvPr>
            <p:cNvSpPr/>
            <p:nvPr/>
          </p:nvSpPr>
          <p:spPr>
            <a:xfrm>
              <a:off x="14366713" y="1942170"/>
              <a:ext cx="1826181" cy="5847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gradFill>
                    <a:gsLst>
                      <a:gs pos="4000">
                        <a:srgbClr val="7EC891"/>
                      </a:gs>
                      <a:gs pos="97000">
                        <a:srgbClr val="0F3783">
                          <a:alpha val="70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资管报告</a:t>
              </a:r>
            </a:p>
          </p:txBody>
        </p:sp>
        <p:sp>
          <p:nvSpPr>
            <p:cNvPr id="99" name="矩形 98">
              <a:extLst>
                <a:ext uri="{FF2B5EF4-FFF2-40B4-BE49-F238E27FC236}">
                  <a16:creationId xmlns="" xmlns:a16="http://schemas.microsoft.com/office/drawing/2014/main" id="{E89D733F-1058-4CAC-9F64-690C33684033}"/>
                </a:ext>
              </a:extLst>
            </p:cNvPr>
            <p:cNvSpPr/>
            <p:nvPr/>
          </p:nvSpPr>
          <p:spPr>
            <a:xfrm>
              <a:off x="13567512" y="2564670"/>
              <a:ext cx="3505811" cy="313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4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97000">
                        <a:schemeClr val="bg1">
                          <a:lumMod val="50000"/>
                        </a:schemeClr>
                      </a:gs>
                    </a:gsLst>
                    <a:lin ang="81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ASSET MANAGEMENT REPORT</a:t>
              </a:r>
              <a:endParaRPr lang="zh-CN" altLang="en-US" sz="144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97000">
                      <a:schemeClr val="bg1">
                        <a:lumMod val="50000"/>
                      </a:schemeClr>
                    </a:gs>
                  </a:gsLst>
                  <a:lin ang="81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51E5ED38-8974-4CB0-B606-ECEBF0760366}"/>
              </a:ext>
            </a:extLst>
          </p:cNvPr>
          <p:cNvGrpSpPr/>
          <p:nvPr/>
        </p:nvGrpSpPr>
        <p:grpSpPr>
          <a:xfrm>
            <a:off x="1518759" y="3486983"/>
            <a:ext cx="3206177" cy="952574"/>
            <a:chOff x="1619680" y="2029435"/>
            <a:chExt cx="3206248" cy="952596"/>
          </a:xfrm>
        </p:grpSpPr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44BC9E3A-7FBB-41C3-8999-6BE41E70AA15}"/>
                </a:ext>
              </a:extLst>
            </p:cNvPr>
            <p:cNvSpPr/>
            <p:nvPr/>
          </p:nvSpPr>
          <p:spPr>
            <a:xfrm>
              <a:off x="2309715" y="2029435"/>
              <a:ext cx="1826181" cy="5847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gradFill>
                    <a:gsLst>
                      <a:gs pos="4000">
                        <a:srgbClr val="7EC891"/>
                      </a:gs>
                      <a:gs pos="97000">
                        <a:srgbClr val="0F3783">
                          <a:alpha val="70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拓展风控</a:t>
              </a:r>
            </a:p>
          </p:txBody>
        </p:sp>
        <p:sp>
          <p:nvSpPr>
            <p:cNvPr id="82" name="矩形 81">
              <a:extLst>
                <a:ext uri="{FF2B5EF4-FFF2-40B4-BE49-F238E27FC236}">
                  <a16:creationId xmlns="" xmlns:a16="http://schemas.microsoft.com/office/drawing/2014/main" id="{29ADA46F-4793-490F-833A-FE4C8D6C407F}"/>
                </a:ext>
              </a:extLst>
            </p:cNvPr>
            <p:cNvSpPr/>
            <p:nvPr/>
          </p:nvSpPr>
          <p:spPr>
            <a:xfrm>
              <a:off x="1619680" y="2668092"/>
              <a:ext cx="3206248" cy="313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4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97000">
                        <a:schemeClr val="bg1">
                          <a:lumMod val="50000"/>
                        </a:schemeClr>
                      </a:gs>
                    </a:gsLst>
                    <a:lin ang="81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EXPANDING RISK CONTROL</a:t>
              </a:r>
              <a:endParaRPr lang="zh-CN" altLang="en-US" sz="144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97000">
                      <a:schemeClr val="bg1">
                        <a:lumMod val="50000"/>
                      </a:schemeClr>
                    </a:gs>
                  </a:gsLst>
                  <a:lin ang="81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7410BF5-7D8D-4360-90E1-FF3223CD2A78}"/>
              </a:ext>
            </a:extLst>
          </p:cNvPr>
          <p:cNvGrpSpPr/>
          <p:nvPr/>
        </p:nvGrpSpPr>
        <p:grpSpPr>
          <a:xfrm>
            <a:off x="9586752" y="3546510"/>
            <a:ext cx="2746152" cy="873328"/>
            <a:chOff x="144062" y="5484033"/>
            <a:chExt cx="2746212" cy="873347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31170F69-B039-4578-82C8-357453769301}"/>
                </a:ext>
              </a:extLst>
            </p:cNvPr>
            <p:cNvSpPr/>
            <p:nvPr/>
          </p:nvSpPr>
          <p:spPr>
            <a:xfrm>
              <a:off x="604078" y="5484033"/>
              <a:ext cx="1826181" cy="5847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gradFill>
                    <a:gsLst>
                      <a:gs pos="4000">
                        <a:srgbClr val="7EC891"/>
                      </a:gs>
                      <a:gs pos="97000">
                        <a:srgbClr val="0F3783">
                          <a:alpha val="70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物业查验</a:t>
              </a:r>
            </a:p>
          </p:txBody>
        </p:sp>
        <p:sp>
          <p:nvSpPr>
            <p:cNvPr id="89" name="矩形 88">
              <a:extLst>
                <a:ext uri="{FF2B5EF4-FFF2-40B4-BE49-F238E27FC236}">
                  <a16:creationId xmlns="" xmlns:a16="http://schemas.microsoft.com/office/drawing/2014/main" id="{4F6FAC22-F90F-4209-B190-7753CE185578}"/>
                </a:ext>
              </a:extLst>
            </p:cNvPr>
            <p:cNvSpPr/>
            <p:nvPr/>
          </p:nvSpPr>
          <p:spPr>
            <a:xfrm>
              <a:off x="144062" y="6043441"/>
              <a:ext cx="2746212" cy="313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4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97000">
                        <a:schemeClr val="bg1">
                          <a:lumMod val="50000"/>
                        </a:schemeClr>
                      </a:gs>
                    </a:gsLst>
                    <a:lin ang="81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PROPERTY INSPECTION</a:t>
              </a:r>
              <a:endParaRPr lang="zh-CN" altLang="en-US" sz="144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97000">
                      <a:schemeClr val="bg1">
                        <a:lumMod val="50000"/>
                      </a:schemeClr>
                    </a:gs>
                  </a:gsLst>
                  <a:lin ang="81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B6C73207-D975-49CB-A3B2-F50EFB2FE271}"/>
              </a:ext>
            </a:extLst>
          </p:cNvPr>
          <p:cNvGrpSpPr/>
          <p:nvPr/>
        </p:nvGrpSpPr>
        <p:grpSpPr>
          <a:xfrm>
            <a:off x="13162847" y="3200284"/>
            <a:ext cx="3505734" cy="1238991"/>
            <a:chOff x="2083436" y="5907920"/>
            <a:chExt cx="3505811" cy="1239018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E61D8744-0E1C-4AA8-B343-1A67A8892455}"/>
                </a:ext>
              </a:extLst>
            </p:cNvPr>
            <p:cNvSpPr/>
            <p:nvPr/>
          </p:nvSpPr>
          <p:spPr>
            <a:xfrm>
              <a:off x="2886352" y="6257522"/>
              <a:ext cx="1826181" cy="5847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gradFill>
                    <a:gsLst>
                      <a:gs pos="4000">
                        <a:srgbClr val="7EC891"/>
                      </a:gs>
                      <a:gs pos="97000">
                        <a:srgbClr val="0F3783">
                          <a:alpha val="70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整合策划</a:t>
              </a: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D4C12A06-247D-4080-8B5B-C780FCD876AC}"/>
                </a:ext>
              </a:extLst>
            </p:cNvPr>
            <p:cNvSpPr/>
            <p:nvPr/>
          </p:nvSpPr>
          <p:spPr>
            <a:xfrm>
              <a:off x="3251958" y="5907920"/>
              <a:ext cx="264160" cy="26416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="" xmlns:a16="http://schemas.microsoft.com/office/drawing/2014/main" id="{DCBD13C7-C503-42F5-8785-07C4CD25F4FD}"/>
                </a:ext>
              </a:extLst>
            </p:cNvPr>
            <p:cNvSpPr/>
            <p:nvPr/>
          </p:nvSpPr>
          <p:spPr>
            <a:xfrm>
              <a:off x="2083436" y="6832999"/>
              <a:ext cx="3505811" cy="313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4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97000">
                        <a:schemeClr val="bg1">
                          <a:lumMod val="50000"/>
                        </a:schemeClr>
                      </a:gs>
                    </a:gsLst>
                    <a:lin ang="81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INTEGRATIED PLANNING</a:t>
              </a:r>
              <a:endParaRPr lang="zh-CN" altLang="en-US" sz="144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97000">
                      <a:schemeClr val="bg1">
                        <a:lumMod val="50000"/>
                      </a:schemeClr>
                    </a:gs>
                  </a:gsLst>
                  <a:lin ang="81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127BE636-0478-4271-A5D8-61FB0CE95DF2}"/>
              </a:ext>
            </a:extLst>
          </p:cNvPr>
          <p:cNvGrpSpPr/>
          <p:nvPr/>
        </p:nvGrpSpPr>
        <p:grpSpPr>
          <a:xfrm>
            <a:off x="5667762" y="3540861"/>
            <a:ext cx="2746152" cy="878974"/>
            <a:chOff x="352381" y="3753016"/>
            <a:chExt cx="2746212" cy="878994"/>
          </a:xfrm>
        </p:grpSpPr>
        <p:sp>
          <p:nvSpPr>
            <p:cNvPr id="85" name="矩形 84">
              <a:extLst>
                <a:ext uri="{FF2B5EF4-FFF2-40B4-BE49-F238E27FC236}">
                  <a16:creationId xmlns="" xmlns:a16="http://schemas.microsoft.com/office/drawing/2014/main" id="{A4B6E57B-1C76-4C58-8E12-BD06BF4A75D2}"/>
                </a:ext>
              </a:extLst>
            </p:cNvPr>
            <p:cNvSpPr/>
            <p:nvPr/>
          </p:nvSpPr>
          <p:spPr>
            <a:xfrm>
              <a:off x="812397" y="3753016"/>
              <a:ext cx="1826181" cy="5847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>
                  <a:gradFill>
                    <a:gsLst>
                      <a:gs pos="4000">
                        <a:srgbClr val="7EC891"/>
                      </a:gs>
                      <a:gs pos="97000">
                        <a:srgbClr val="0F3783">
                          <a:alpha val="70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投资方案</a:t>
              </a:r>
            </a:p>
          </p:txBody>
        </p:sp>
        <p:sp>
          <p:nvSpPr>
            <p:cNvPr id="101" name="矩形 100">
              <a:extLst>
                <a:ext uri="{FF2B5EF4-FFF2-40B4-BE49-F238E27FC236}">
                  <a16:creationId xmlns="" xmlns:a16="http://schemas.microsoft.com/office/drawing/2014/main" id="{7F37CB31-2F55-458F-9941-813300ADA8F1}"/>
                </a:ext>
              </a:extLst>
            </p:cNvPr>
            <p:cNvSpPr/>
            <p:nvPr/>
          </p:nvSpPr>
          <p:spPr>
            <a:xfrm>
              <a:off x="352381" y="4318071"/>
              <a:ext cx="2746212" cy="3139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40" dirty="0">
                  <a:gradFill>
                    <a:gsLst>
                      <a:gs pos="0">
                        <a:schemeClr val="tx1">
                          <a:lumMod val="65000"/>
                          <a:lumOff val="35000"/>
                        </a:schemeClr>
                      </a:gs>
                      <a:gs pos="97000">
                        <a:schemeClr val="bg1">
                          <a:lumMod val="50000"/>
                        </a:schemeClr>
                      </a:gs>
                    </a:gsLst>
                    <a:lin ang="81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PROPERTY INSPECTION</a:t>
              </a:r>
              <a:endParaRPr lang="zh-CN" altLang="en-US" sz="1440" dirty="0">
                <a:gradFill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97000">
                      <a:schemeClr val="bg1">
                        <a:lumMod val="50000"/>
                      </a:schemeClr>
                    </a:gs>
                  </a:gsLst>
                  <a:lin ang="81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22" name="complex_201398">
            <a:extLst>
              <a:ext uri="{FF2B5EF4-FFF2-40B4-BE49-F238E27FC236}">
                <a16:creationId xmlns="" xmlns:a16="http://schemas.microsoft.com/office/drawing/2014/main" id="{444CBA21-EBDE-4EB1-A02B-1E4E3CBD6727}"/>
              </a:ext>
            </a:extLst>
          </p:cNvPr>
          <p:cNvSpPr>
            <a:spLocks noChangeAspect="1"/>
          </p:cNvSpPr>
          <p:nvPr/>
        </p:nvSpPr>
        <p:spPr bwMode="auto">
          <a:xfrm>
            <a:off x="2678527" y="2476993"/>
            <a:ext cx="899822" cy="898465"/>
          </a:xfrm>
          <a:custGeom>
            <a:avLst/>
            <a:gdLst>
              <a:gd name="connsiteX0" fmla="*/ 353455 w 607639"/>
              <a:gd name="connsiteY0" fmla="*/ 246584 h 606722"/>
              <a:gd name="connsiteX1" fmla="*/ 367472 w 607639"/>
              <a:gd name="connsiteY1" fmla="*/ 252385 h 606722"/>
              <a:gd name="connsiteX2" fmla="*/ 367472 w 607639"/>
              <a:gd name="connsiteY2" fmla="*/ 280385 h 606722"/>
              <a:gd name="connsiteX3" fmla="*/ 296095 w 607639"/>
              <a:gd name="connsiteY3" fmla="*/ 351587 h 606722"/>
              <a:gd name="connsiteX4" fmla="*/ 268061 w 607639"/>
              <a:gd name="connsiteY4" fmla="*/ 351587 h 606722"/>
              <a:gd name="connsiteX5" fmla="*/ 240115 w 607639"/>
              <a:gd name="connsiteY5" fmla="*/ 323675 h 606722"/>
              <a:gd name="connsiteX6" fmla="*/ 240115 w 607639"/>
              <a:gd name="connsiteY6" fmla="*/ 295674 h 606722"/>
              <a:gd name="connsiteX7" fmla="*/ 268150 w 607639"/>
              <a:gd name="connsiteY7" fmla="*/ 295674 h 606722"/>
              <a:gd name="connsiteX8" fmla="*/ 282123 w 607639"/>
              <a:gd name="connsiteY8" fmla="*/ 309630 h 606722"/>
              <a:gd name="connsiteX9" fmla="*/ 339438 w 607639"/>
              <a:gd name="connsiteY9" fmla="*/ 252385 h 606722"/>
              <a:gd name="connsiteX10" fmla="*/ 353455 w 607639"/>
              <a:gd name="connsiteY10" fmla="*/ 246584 h 606722"/>
              <a:gd name="connsiteX11" fmla="*/ 303775 w 607639"/>
              <a:gd name="connsiteY11" fmla="*/ 183994 h 606722"/>
              <a:gd name="connsiteX12" fmla="*/ 185599 w 607639"/>
              <a:gd name="connsiteY12" fmla="*/ 302012 h 606722"/>
              <a:gd name="connsiteX13" fmla="*/ 303775 w 607639"/>
              <a:gd name="connsiteY13" fmla="*/ 420118 h 606722"/>
              <a:gd name="connsiteX14" fmla="*/ 422040 w 607639"/>
              <a:gd name="connsiteY14" fmla="*/ 302012 h 606722"/>
              <a:gd name="connsiteX15" fmla="*/ 303775 w 607639"/>
              <a:gd name="connsiteY15" fmla="*/ 183994 h 606722"/>
              <a:gd name="connsiteX16" fmla="*/ 303775 w 607639"/>
              <a:gd name="connsiteY16" fmla="*/ 144448 h 606722"/>
              <a:gd name="connsiteX17" fmla="*/ 461639 w 607639"/>
              <a:gd name="connsiteY17" fmla="*/ 302012 h 606722"/>
              <a:gd name="connsiteX18" fmla="*/ 303775 w 607639"/>
              <a:gd name="connsiteY18" fmla="*/ 459664 h 606722"/>
              <a:gd name="connsiteX19" fmla="*/ 146000 w 607639"/>
              <a:gd name="connsiteY19" fmla="*/ 302012 h 606722"/>
              <a:gd name="connsiteX20" fmla="*/ 303775 w 607639"/>
              <a:gd name="connsiteY20" fmla="*/ 144448 h 606722"/>
              <a:gd name="connsiteX21" fmla="*/ 290157 w 607639"/>
              <a:gd name="connsiteY21" fmla="*/ 39548 h 606722"/>
              <a:gd name="connsiteX22" fmla="*/ 279833 w 607639"/>
              <a:gd name="connsiteY22" fmla="*/ 91448 h 606722"/>
              <a:gd name="connsiteX23" fmla="*/ 264346 w 607639"/>
              <a:gd name="connsiteY23" fmla="*/ 107001 h 606722"/>
              <a:gd name="connsiteX24" fmla="*/ 192963 w 607639"/>
              <a:gd name="connsiteY24" fmla="*/ 136683 h 606722"/>
              <a:gd name="connsiteX25" fmla="*/ 170890 w 607639"/>
              <a:gd name="connsiteY25" fmla="*/ 136683 h 606722"/>
              <a:gd name="connsiteX26" fmla="*/ 126654 w 607639"/>
              <a:gd name="connsiteY26" fmla="*/ 107178 h 606722"/>
              <a:gd name="connsiteX27" fmla="*/ 107340 w 607639"/>
              <a:gd name="connsiteY27" fmla="*/ 126463 h 606722"/>
              <a:gd name="connsiteX28" fmla="*/ 137157 w 607639"/>
              <a:gd name="connsiteY28" fmla="*/ 170988 h 606722"/>
              <a:gd name="connsiteX29" fmla="*/ 137246 w 607639"/>
              <a:gd name="connsiteY29" fmla="*/ 192850 h 606722"/>
              <a:gd name="connsiteX30" fmla="*/ 108319 w 607639"/>
              <a:gd name="connsiteY30" fmla="*/ 263591 h 606722"/>
              <a:gd name="connsiteX31" fmla="*/ 92743 w 607639"/>
              <a:gd name="connsiteY31" fmla="*/ 279233 h 606722"/>
              <a:gd name="connsiteX32" fmla="*/ 39607 w 607639"/>
              <a:gd name="connsiteY32" fmla="*/ 289719 h 606722"/>
              <a:gd name="connsiteX33" fmla="*/ 39607 w 607639"/>
              <a:gd name="connsiteY33" fmla="*/ 317003 h 606722"/>
              <a:gd name="connsiteX34" fmla="*/ 93277 w 607639"/>
              <a:gd name="connsiteY34" fmla="*/ 327578 h 606722"/>
              <a:gd name="connsiteX35" fmla="*/ 108764 w 607639"/>
              <a:gd name="connsiteY35" fmla="*/ 342953 h 606722"/>
              <a:gd name="connsiteX36" fmla="*/ 138047 w 607639"/>
              <a:gd name="connsiteY36" fmla="*/ 412450 h 606722"/>
              <a:gd name="connsiteX37" fmla="*/ 138047 w 607639"/>
              <a:gd name="connsiteY37" fmla="*/ 434401 h 606722"/>
              <a:gd name="connsiteX38" fmla="*/ 107340 w 607639"/>
              <a:gd name="connsiteY38" fmla="*/ 480259 h 606722"/>
              <a:gd name="connsiteX39" fmla="*/ 126654 w 607639"/>
              <a:gd name="connsiteY39" fmla="*/ 499544 h 606722"/>
              <a:gd name="connsiteX40" fmla="*/ 172848 w 607639"/>
              <a:gd name="connsiteY40" fmla="*/ 468617 h 606722"/>
              <a:gd name="connsiteX41" fmla="*/ 194743 w 607639"/>
              <a:gd name="connsiteY41" fmla="*/ 468528 h 606722"/>
              <a:gd name="connsiteX42" fmla="*/ 263812 w 607639"/>
              <a:gd name="connsiteY42" fmla="*/ 496966 h 606722"/>
              <a:gd name="connsiteX43" fmla="*/ 279299 w 607639"/>
              <a:gd name="connsiteY43" fmla="*/ 512519 h 606722"/>
              <a:gd name="connsiteX44" fmla="*/ 290157 w 607639"/>
              <a:gd name="connsiteY44" fmla="*/ 567086 h 606722"/>
              <a:gd name="connsiteX45" fmla="*/ 317482 w 607639"/>
              <a:gd name="connsiteY45" fmla="*/ 567086 h 606722"/>
              <a:gd name="connsiteX46" fmla="*/ 328341 w 607639"/>
              <a:gd name="connsiteY46" fmla="*/ 512519 h 606722"/>
              <a:gd name="connsiteX47" fmla="*/ 343828 w 607639"/>
              <a:gd name="connsiteY47" fmla="*/ 496966 h 606722"/>
              <a:gd name="connsiteX48" fmla="*/ 412807 w 607639"/>
              <a:gd name="connsiteY48" fmla="*/ 468528 h 606722"/>
              <a:gd name="connsiteX49" fmla="*/ 434702 w 607639"/>
              <a:gd name="connsiteY49" fmla="*/ 468617 h 606722"/>
              <a:gd name="connsiteX50" fmla="*/ 480985 w 607639"/>
              <a:gd name="connsiteY50" fmla="*/ 499544 h 606722"/>
              <a:gd name="connsiteX51" fmla="*/ 500299 w 607639"/>
              <a:gd name="connsiteY51" fmla="*/ 480259 h 606722"/>
              <a:gd name="connsiteX52" fmla="*/ 469592 w 607639"/>
              <a:gd name="connsiteY52" fmla="*/ 434401 h 606722"/>
              <a:gd name="connsiteX53" fmla="*/ 469592 w 607639"/>
              <a:gd name="connsiteY53" fmla="*/ 412450 h 606722"/>
              <a:gd name="connsiteX54" fmla="*/ 498786 w 607639"/>
              <a:gd name="connsiteY54" fmla="*/ 342953 h 606722"/>
              <a:gd name="connsiteX55" fmla="*/ 514362 w 607639"/>
              <a:gd name="connsiteY55" fmla="*/ 327578 h 606722"/>
              <a:gd name="connsiteX56" fmla="*/ 567943 w 607639"/>
              <a:gd name="connsiteY56" fmla="*/ 317003 h 606722"/>
              <a:gd name="connsiteX57" fmla="*/ 567943 w 607639"/>
              <a:gd name="connsiteY57" fmla="*/ 289719 h 606722"/>
              <a:gd name="connsiteX58" fmla="*/ 514896 w 607639"/>
              <a:gd name="connsiteY58" fmla="*/ 279233 h 606722"/>
              <a:gd name="connsiteX59" fmla="*/ 499320 w 607639"/>
              <a:gd name="connsiteY59" fmla="*/ 263591 h 606722"/>
              <a:gd name="connsiteX60" fmla="*/ 470393 w 607639"/>
              <a:gd name="connsiteY60" fmla="*/ 192850 h 606722"/>
              <a:gd name="connsiteX61" fmla="*/ 470482 w 607639"/>
              <a:gd name="connsiteY61" fmla="*/ 170988 h 606722"/>
              <a:gd name="connsiteX62" fmla="*/ 500299 w 607639"/>
              <a:gd name="connsiteY62" fmla="*/ 126463 h 606722"/>
              <a:gd name="connsiteX63" fmla="*/ 480985 w 607639"/>
              <a:gd name="connsiteY63" fmla="*/ 107178 h 606722"/>
              <a:gd name="connsiteX64" fmla="*/ 436749 w 607639"/>
              <a:gd name="connsiteY64" fmla="*/ 136683 h 606722"/>
              <a:gd name="connsiteX65" fmla="*/ 414676 w 607639"/>
              <a:gd name="connsiteY65" fmla="*/ 136683 h 606722"/>
              <a:gd name="connsiteX66" fmla="*/ 343294 w 607639"/>
              <a:gd name="connsiteY66" fmla="*/ 107001 h 606722"/>
              <a:gd name="connsiteX67" fmla="*/ 327807 w 607639"/>
              <a:gd name="connsiteY67" fmla="*/ 91448 h 606722"/>
              <a:gd name="connsiteX68" fmla="*/ 317482 w 607639"/>
              <a:gd name="connsiteY68" fmla="*/ 39548 h 606722"/>
              <a:gd name="connsiteX69" fmla="*/ 273869 w 607639"/>
              <a:gd name="connsiteY69" fmla="*/ 0 h 606722"/>
              <a:gd name="connsiteX70" fmla="*/ 333770 w 607639"/>
              <a:gd name="connsiteY70" fmla="*/ 0 h 606722"/>
              <a:gd name="connsiteX71" fmla="*/ 353173 w 607639"/>
              <a:gd name="connsiteY71" fmla="*/ 15908 h 606722"/>
              <a:gd name="connsiteX72" fmla="*/ 364121 w 607639"/>
              <a:gd name="connsiteY72" fmla="*/ 71186 h 606722"/>
              <a:gd name="connsiteX73" fmla="*/ 425356 w 607639"/>
              <a:gd name="connsiteY73" fmla="*/ 96692 h 606722"/>
              <a:gd name="connsiteX74" fmla="*/ 472440 w 607639"/>
              <a:gd name="connsiteY74" fmla="*/ 65231 h 606722"/>
              <a:gd name="connsiteX75" fmla="*/ 497451 w 607639"/>
              <a:gd name="connsiteY75" fmla="*/ 67720 h 606722"/>
              <a:gd name="connsiteX76" fmla="*/ 539817 w 607639"/>
              <a:gd name="connsiteY76" fmla="*/ 109933 h 606722"/>
              <a:gd name="connsiteX77" fmla="*/ 542220 w 607639"/>
              <a:gd name="connsiteY77" fmla="*/ 134995 h 606722"/>
              <a:gd name="connsiteX78" fmla="*/ 510445 w 607639"/>
              <a:gd name="connsiteY78" fmla="*/ 182363 h 606722"/>
              <a:gd name="connsiteX79" fmla="*/ 535278 w 607639"/>
              <a:gd name="connsiteY79" fmla="*/ 242884 h 606722"/>
              <a:gd name="connsiteX80" fmla="*/ 591618 w 607639"/>
              <a:gd name="connsiteY80" fmla="*/ 254082 h 606722"/>
              <a:gd name="connsiteX81" fmla="*/ 607639 w 607639"/>
              <a:gd name="connsiteY81" fmla="*/ 273456 h 606722"/>
              <a:gd name="connsiteX82" fmla="*/ 607639 w 607639"/>
              <a:gd name="connsiteY82" fmla="*/ 333266 h 606722"/>
              <a:gd name="connsiteX83" fmla="*/ 591618 w 607639"/>
              <a:gd name="connsiteY83" fmla="*/ 352640 h 606722"/>
              <a:gd name="connsiteX84" fmla="*/ 534566 w 607639"/>
              <a:gd name="connsiteY84" fmla="*/ 363927 h 606722"/>
              <a:gd name="connsiteX85" fmla="*/ 509644 w 607639"/>
              <a:gd name="connsiteY85" fmla="*/ 423115 h 606722"/>
              <a:gd name="connsiteX86" fmla="*/ 542220 w 607639"/>
              <a:gd name="connsiteY86" fmla="*/ 471727 h 606722"/>
              <a:gd name="connsiteX87" fmla="*/ 539817 w 607639"/>
              <a:gd name="connsiteY87" fmla="*/ 496700 h 606722"/>
              <a:gd name="connsiteX88" fmla="*/ 472440 w 607639"/>
              <a:gd name="connsiteY88" fmla="*/ 541402 h 606722"/>
              <a:gd name="connsiteX89" fmla="*/ 423309 w 607639"/>
              <a:gd name="connsiteY89" fmla="*/ 508609 h 606722"/>
              <a:gd name="connsiteX90" fmla="*/ 364655 w 607639"/>
              <a:gd name="connsiteY90" fmla="*/ 532693 h 606722"/>
              <a:gd name="connsiteX91" fmla="*/ 353173 w 607639"/>
              <a:gd name="connsiteY91" fmla="*/ 590725 h 606722"/>
              <a:gd name="connsiteX92" fmla="*/ 333770 w 607639"/>
              <a:gd name="connsiteY92" fmla="*/ 606722 h 606722"/>
              <a:gd name="connsiteX93" fmla="*/ 273869 w 607639"/>
              <a:gd name="connsiteY93" fmla="*/ 606722 h 606722"/>
              <a:gd name="connsiteX94" fmla="*/ 254466 w 607639"/>
              <a:gd name="connsiteY94" fmla="*/ 590725 h 606722"/>
              <a:gd name="connsiteX95" fmla="*/ 242896 w 607639"/>
              <a:gd name="connsiteY95" fmla="*/ 532693 h 606722"/>
              <a:gd name="connsiteX96" fmla="*/ 184330 w 607639"/>
              <a:gd name="connsiteY96" fmla="*/ 508609 h 606722"/>
              <a:gd name="connsiteX97" fmla="*/ 135199 w 607639"/>
              <a:gd name="connsiteY97" fmla="*/ 541402 h 606722"/>
              <a:gd name="connsiteX98" fmla="*/ 110099 w 607639"/>
              <a:gd name="connsiteY98" fmla="*/ 539002 h 606722"/>
              <a:gd name="connsiteX99" fmla="*/ 67822 w 607639"/>
              <a:gd name="connsiteY99" fmla="*/ 496700 h 606722"/>
              <a:gd name="connsiteX100" fmla="*/ 65330 w 607639"/>
              <a:gd name="connsiteY100" fmla="*/ 471727 h 606722"/>
              <a:gd name="connsiteX101" fmla="*/ 97995 w 607639"/>
              <a:gd name="connsiteY101" fmla="*/ 423115 h 606722"/>
              <a:gd name="connsiteX102" fmla="*/ 73073 w 607639"/>
              <a:gd name="connsiteY102" fmla="*/ 363927 h 606722"/>
              <a:gd name="connsiteX103" fmla="*/ 15932 w 607639"/>
              <a:gd name="connsiteY103" fmla="*/ 352640 h 606722"/>
              <a:gd name="connsiteX104" fmla="*/ 0 w 607639"/>
              <a:gd name="connsiteY104" fmla="*/ 333266 h 606722"/>
              <a:gd name="connsiteX105" fmla="*/ 0 w 607639"/>
              <a:gd name="connsiteY105" fmla="*/ 273456 h 606722"/>
              <a:gd name="connsiteX106" fmla="*/ 15932 w 607639"/>
              <a:gd name="connsiteY106" fmla="*/ 254082 h 606722"/>
              <a:gd name="connsiteX107" fmla="*/ 72361 w 607639"/>
              <a:gd name="connsiteY107" fmla="*/ 242884 h 606722"/>
              <a:gd name="connsiteX108" fmla="*/ 97105 w 607639"/>
              <a:gd name="connsiteY108" fmla="*/ 182363 h 606722"/>
              <a:gd name="connsiteX109" fmla="*/ 65330 w 607639"/>
              <a:gd name="connsiteY109" fmla="*/ 134995 h 606722"/>
              <a:gd name="connsiteX110" fmla="*/ 67822 w 607639"/>
              <a:gd name="connsiteY110" fmla="*/ 109933 h 606722"/>
              <a:gd name="connsiteX111" fmla="*/ 110099 w 607639"/>
              <a:gd name="connsiteY111" fmla="*/ 67720 h 606722"/>
              <a:gd name="connsiteX112" fmla="*/ 135199 w 607639"/>
              <a:gd name="connsiteY112" fmla="*/ 65231 h 606722"/>
              <a:gd name="connsiteX113" fmla="*/ 182194 w 607639"/>
              <a:gd name="connsiteY113" fmla="*/ 96692 h 606722"/>
              <a:gd name="connsiteX114" fmla="*/ 243430 w 607639"/>
              <a:gd name="connsiteY114" fmla="*/ 71186 h 606722"/>
              <a:gd name="connsiteX115" fmla="*/ 254466 w 607639"/>
              <a:gd name="connsiteY115" fmla="*/ 15908 h 606722"/>
              <a:gd name="connsiteX116" fmla="*/ 273869 w 607639"/>
              <a:gd name="connsiteY116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607639" h="606722">
                <a:moveTo>
                  <a:pt x="353455" y="246584"/>
                </a:moveTo>
                <a:cubicBezTo>
                  <a:pt x="358528" y="246584"/>
                  <a:pt x="363601" y="248518"/>
                  <a:pt x="367472" y="252385"/>
                </a:cubicBezTo>
                <a:cubicBezTo>
                  <a:pt x="375126" y="260118"/>
                  <a:pt x="375126" y="272652"/>
                  <a:pt x="367472" y="280385"/>
                </a:cubicBezTo>
                <a:lnTo>
                  <a:pt x="296095" y="351587"/>
                </a:lnTo>
                <a:cubicBezTo>
                  <a:pt x="288352" y="359320"/>
                  <a:pt x="275804" y="359320"/>
                  <a:pt x="268061" y="351587"/>
                </a:cubicBezTo>
                <a:lnTo>
                  <a:pt x="240115" y="323675"/>
                </a:lnTo>
                <a:cubicBezTo>
                  <a:pt x="232372" y="315941"/>
                  <a:pt x="232372" y="303408"/>
                  <a:pt x="240115" y="295674"/>
                </a:cubicBezTo>
                <a:cubicBezTo>
                  <a:pt x="247858" y="288030"/>
                  <a:pt x="260407" y="288030"/>
                  <a:pt x="268150" y="295674"/>
                </a:cubicBezTo>
                <a:lnTo>
                  <a:pt x="282123" y="309630"/>
                </a:lnTo>
                <a:lnTo>
                  <a:pt x="339438" y="252385"/>
                </a:lnTo>
                <a:cubicBezTo>
                  <a:pt x="343309" y="248518"/>
                  <a:pt x="348382" y="246584"/>
                  <a:pt x="353455" y="246584"/>
                </a:cubicBezTo>
                <a:close/>
                <a:moveTo>
                  <a:pt x="303775" y="183994"/>
                </a:moveTo>
                <a:cubicBezTo>
                  <a:pt x="238636" y="183994"/>
                  <a:pt x="185599" y="236960"/>
                  <a:pt x="185599" y="302012"/>
                </a:cubicBezTo>
                <a:cubicBezTo>
                  <a:pt x="185599" y="367152"/>
                  <a:pt x="238636" y="420118"/>
                  <a:pt x="303775" y="420118"/>
                </a:cubicBezTo>
                <a:cubicBezTo>
                  <a:pt x="369003" y="420118"/>
                  <a:pt x="422040" y="367152"/>
                  <a:pt x="422040" y="302012"/>
                </a:cubicBezTo>
                <a:cubicBezTo>
                  <a:pt x="422040" y="236960"/>
                  <a:pt x="369003" y="183994"/>
                  <a:pt x="303775" y="183994"/>
                </a:cubicBezTo>
                <a:close/>
                <a:moveTo>
                  <a:pt x="303775" y="144448"/>
                </a:moveTo>
                <a:cubicBezTo>
                  <a:pt x="390805" y="144448"/>
                  <a:pt x="461639" y="215098"/>
                  <a:pt x="461639" y="302012"/>
                </a:cubicBezTo>
                <a:cubicBezTo>
                  <a:pt x="461639" y="388925"/>
                  <a:pt x="390805" y="459664"/>
                  <a:pt x="303775" y="459664"/>
                </a:cubicBezTo>
                <a:cubicBezTo>
                  <a:pt x="216745" y="459664"/>
                  <a:pt x="146000" y="388925"/>
                  <a:pt x="146000" y="302012"/>
                </a:cubicBezTo>
                <a:cubicBezTo>
                  <a:pt x="146000" y="215098"/>
                  <a:pt x="216745" y="144448"/>
                  <a:pt x="303775" y="144448"/>
                </a:cubicBezTo>
                <a:close/>
                <a:moveTo>
                  <a:pt x="290157" y="39548"/>
                </a:moveTo>
                <a:lnTo>
                  <a:pt x="279833" y="91448"/>
                </a:lnTo>
                <a:cubicBezTo>
                  <a:pt x="278320" y="99269"/>
                  <a:pt x="272178" y="105401"/>
                  <a:pt x="264346" y="107001"/>
                </a:cubicBezTo>
                <a:cubicBezTo>
                  <a:pt x="238712" y="112155"/>
                  <a:pt x="214680" y="122109"/>
                  <a:pt x="192963" y="136683"/>
                </a:cubicBezTo>
                <a:cubicBezTo>
                  <a:pt x="186288" y="141216"/>
                  <a:pt x="177565" y="141216"/>
                  <a:pt x="170890" y="136683"/>
                </a:cubicBezTo>
                <a:lnTo>
                  <a:pt x="126654" y="107178"/>
                </a:lnTo>
                <a:lnTo>
                  <a:pt x="107340" y="126463"/>
                </a:lnTo>
                <a:lnTo>
                  <a:pt x="137157" y="170988"/>
                </a:lnTo>
                <a:cubicBezTo>
                  <a:pt x="141607" y="177564"/>
                  <a:pt x="141607" y="186185"/>
                  <a:pt x="137246" y="192850"/>
                </a:cubicBezTo>
                <a:cubicBezTo>
                  <a:pt x="123005" y="214446"/>
                  <a:pt x="113214" y="238263"/>
                  <a:pt x="108319" y="263591"/>
                </a:cubicBezTo>
                <a:cubicBezTo>
                  <a:pt x="106717" y="271501"/>
                  <a:pt x="100576" y="277633"/>
                  <a:pt x="92743" y="279233"/>
                </a:cubicBezTo>
                <a:lnTo>
                  <a:pt x="39607" y="289719"/>
                </a:lnTo>
                <a:lnTo>
                  <a:pt x="39607" y="317003"/>
                </a:lnTo>
                <a:lnTo>
                  <a:pt x="93277" y="327578"/>
                </a:lnTo>
                <a:cubicBezTo>
                  <a:pt x="101021" y="329178"/>
                  <a:pt x="107162" y="335221"/>
                  <a:pt x="108764" y="342953"/>
                </a:cubicBezTo>
                <a:cubicBezTo>
                  <a:pt x="114016" y="367837"/>
                  <a:pt x="123806" y="391210"/>
                  <a:pt x="138047" y="412450"/>
                </a:cubicBezTo>
                <a:cubicBezTo>
                  <a:pt x="142497" y="419115"/>
                  <a:pt x="142497" y="427736"/>
                  <a:pt x="138047" y="434401"/>
                </a:cubicBezTo>
                <a:lnTo>
                  <a:pt x="107340" y="480259"/>
                </a:lnTo>
                <a:lnTo>
                  <a:pt x="126654" y="499544"/>
                </a:lnTo>
                <a:lnTo>
                  <a:pt x="172848" y="468617"/>
                </a:lnTo>
                <a:cubicBezTo>
                  <a:pt x="179523" y="464173"/>
                  <a:pt x="188068" y="464173"/>
                  <a:pt x="194743" y="468528"/>
                </a:cubicBezTo>
                <a:cubicBezTo>
                  <a:pt x="215927" y="482392"/>
                  <a:pt x="239157" y="491901"/>
                  <a:pt x="263812" y="496966"/>
                </a:cubicBezTo>
                <a:cubicBezTo>
                  <a:pt x="271644" y="498566"/>
                  <a:pt x="277697" y="504698"/>
                  <a:pt x="279299" y="512519"/>
                </a:cubicBezTo>
                <a:lnTo>
                  <a:pt x="290157" y="567086"/>
                </a:lnTo>
                <a:lnTo>
                  <a:pt x="317482" y="567086"/>
                </a:lnTo>
                <a:lnTo>
                  <a:pt x="328341" y="512519"/>
                </a:lnTo>
                <a:cubicBezTo>
                  <a:pt x="329854" y="504698"/>
                  <a:pt x="335995" y="498566"/>
                  <a:pt x="343828" y="496966"/>
                </a:cubicBezTo>
                <a:cubicBezTo>
                  <a:pt x="368482" y="491901"/>
                  <a:pt x="391712" y="482392"/>
                  <a:pt x="412807" y="468528"/>
                </a:cubicBezTo>
                <a:cubicBezTo>
                  <a:pt x="419482" y="464173"/>
                  <a:pt x="428116" y="464173"/>
                  <a:pt x="434702" y="468617"/>
                </a:cubicBezTo>
                <a:lnTo>
                  <a:pt x="480985" y="499544"/>
                </a:lnTo>
                <a:lnTo>
                  <a:pt x="500299" y="480259"/>
                </a:lnTo>
                <a:lnTo>
                  <a:pt x="469592" y="434401"/>
                </a:lnTo>
                <a:cubicBezTo>
                  <a:pt x="465142" y="427736"/>
                  <a:pt x="465142" y="419115"/>
                  <a:pt x="469592" y="412450"/>
                </a:cubicBezTo>
                <a:cubicBezTo>
                  <a:pt x="483744" y="391210"/>
                  <a:pt x="493623" y="367837"/>
                  <a:pt x="498786" y="342953"/>
                </a:cubicBezTo>
                <a:cubicBezTo>
                  <a:pt x="500477" y="335221"/>
                  <a:pt x="506529" y="329178"/>
                  <a:pt x="514362" y="327578"/>
                </a:cubicBezTo>
                <a:lnTo>
                  <a:pt x="567943" y="317003"/>
                </a:lnTo>
                <a:lnTo>
                  <a:pt x="567943" y="289719"/>
                </a:lnTo>
                <a:lnTo>
                  <a:pt x="514896" y="279233"/>
                </a:lnTo>
                <a:cubicBezTo>
                  <a:pt x="507063" y="277633"/>
                  <a:pt x="500833" y="271501"/>
                  <a:pt x="499320" y="263591"/>
                </a:cubicBezTo>
                <a:cubicBezTo>
                  <a:pt x="494336" y="238263"/>
                  <a:pt x="484634" y="214446"/>
                  <a:pt x="470393" y="192850"/>
                </a:cubicBezTo>
                <a:cubicBezTo>
                  <a:pt x="466032" y="186185"/>
                  <a:pt x="466032" y="177564"/>
                  <a:pt x="470482" y="170988"/>
                </a:cubicBezTo>
                <a:lnTo>
                  <a:pt x="500299" y="126463"/>
                </a:lnTo>
                <a:lnTo>
                  <a:pt x="480985" y="107178"/>
                </a:lnTo>
                <a:lnTo>
                  <a:pt x="436749" y="136683"/>
                </a:lnTo>
                <a:cubicBezTo>
                  <a:pt x="430074" y="141216"/>
                  <a:pt x="421351" y="141216"/>
                  <a:pt x="414676" y="136683"/>
                </a:cubicBezTo>
                <a:cubicBezTo>
                  <a:pt x="392959" y="122109"/>
                  <a:pt x="368927" y="112155"/>
                  <a:pt x="343294" y="107001"/>
                </a:cubicBezTo>
                <a:cubicBezTo>
                  <a:pt x="335461" y="105401"/>
                  <a:pt x="329320" y="99269"/>
                  <a:pt x="327807" y="91448"/>
                </a:cubicBezTo>
                <a:lnTo>
                  <a:pt x="317482" y="39548"/>
                </a:lnTo>
                <a:close/>
                <a:moveTo>
                  <a:pt x="273869" y="0"/>
                </a:moveTo>
                <a:lnTo>
                  <a:pt x="333770" y="0"/>
                </a:lnTo>
                <a:cubicBezTo>
                  <a:pt x="343205" y="0"/>
                  <a:pt x="351304" y="6665"/>
                  <a:pt x="353173" y="15908"/>
                </a:cubicBezTo>
                <a:lnTo>
                  <a:pt x="364121" y="71186"/>
                </a:lnTo>
                <a:cubicBezTo>
                  <a:pt x="385660" y="76784"/>
                  <a:pt x="406220" y="85316"/>
                  <a:pt x="425356" y="96692"/>
                </a:cubicBezTo>
                <a:lnTo>
                  <a:pt x="472440" y="65231"/>
                </a:lnTo>
                <a:cubicBezTo>
                  <a:pt x="480273" y="59988"/>
                  <a:pt x="490775" y="61054"/>
                  <a:pt x="497451" y="67720"/>
                </a:cubicBezTo>
                <a:lnTo>
                  <a:pt x="539817" y="109933"/>
                </a:lnTo>
                <a:cubicBezTo>
                  <a:pt x="546493" y="116687"/>
                  <a:pt x="547472" y="127085"/>
                  <a:pt x="542220" y="134995"/>
                </a:cubicBezTo>
                <a:lnTo>
                  <a:pt x="510445" y="182363"/>
                </a:lnTo>
                <a:cubicBezTo>
                  <a:pt x="521571" y="201382"/>
                  <a:pt x="529849" y="221644"/>
                  <a:pt x="535278" y="242884"/>
                </a:cubicBezTo>
                <a:lnTo>
                  <a:pt x="591618" y="254082"/>
                </a:lnTo>
                <a:cubicBezTo>
                  <a:pt x="600964" y="255860"/>
                  <a:pt x="607639" y="264036"/>
                  <a:pt x="607639" y="273456"/>
                </a:cubicBezTo>
                <a:lnTo>
                  <a:pt x="607639" y="333266"/>
                </a:lnTo>
                <a:cubicBezTo>
                  <a:pt x="607639" y="342686"/>
                  <a:pt x="600964" y="350774"/>
                  <a:pt x="591618" y="352640"/>
                </a:cubicBezTo>
                <a:lnTo>
                  <a:pt x="534566" y="363927"/>
                </a:lnTo>
                <a:cubicBezTo>
                  <a:pt x="528959" y="384722"/>
                  <a:pt x="520592" y="404541"/>
                  <a:pt x="509644" y="423115"/>
                </a:cubicBezTo>
                <a:lnTo>
                  <a:pt x="542220" y="471727"/>
                </a:lnTo>
                <a:cubicBezTo>
                  <a:pt x="547472" y="479548"/>
                  <a:pt x="546493" y="490035"/>
                  <a:pt x="539817" y="496700"/>
                </a:cubicBezTo>
                <a:cubicBezTo>
                  <a:pt x="499676" y="536781"/>
                  <a:pt x="489974" y="553133"/>
                  <a:pt x="472440" y="541402"/>
                </a:cubicBezTo>
                <a:lnTo>
                  <a:pt x="423309" y="508609"/>
                </a:lnTo>
                <a:cubicBezTo>
                  <a:pt x="404885" y="519273"/>
                  <a:pt x="385215" y="527271"/>
                  <a:pt x="364655" y="532693"/>
                </a:cubicBezTo>
                <a:lnTo>
                  <a:pt x="353173" y="590725"/>
                </a:lnTo>
                <a:cubicBezTo>
                  <a:pt x="351304" y="600057"/>
                  <a:pt x="343205" y="606722"/>
                  <a:pt x="333770" y="606722"/>
                </a:cubicBezTo>
                <a:lnTo>
                  <a:pt x="273869" y="606722"/>
                </a:lnTo>
                <a:cubicBezTo>
                  <a:pt x="264435" y="606722"/>
                  <a:pt x="256246" y="600057"/>
                  <a:pt x="254466" y="590725"/>
                </a:cubicBezTo>
                <a:lnTo>
                  <a:pt x="242896" y="532693"/>
                </a:lnTo>
                <a:cubicBezTo>
                  <a:pt x="222335" y="527271"/>
                  <a:pt x="202754" y="519273"/>
                  <a:pt x="184330" y="508609"/>
                </a:cubicBezTo>
                <a:lnTo>
                  <a:pt x="135199" y="541402"/>
                </a:lnTo>
                <a:cubicBezTo>
                  <a:pt x="127277" y="546645"/>
                  <a:pt x="116864" y="545668"/>
                  <a:pt x="110099" y="539002"/>
                </a:cubicBezTo>
                <a:lnTo>
                  <a:pt x="67822" y="496700"/>
                </a:lnTo>
                <a:cubicBezTo>
                  <a:pt x="61146" y="490035"/>
                  <a:pt x="60078" y="479548"/>
                  <a:pt x="65330" y="471727"/>
                </a:cubicBezTo>
                <a:lnTo>
                  <a:pt x="97995" y="423115"/>
                </a:lnTo>
                <a:cubicBezTo>
                  <a:pt x="86958" y="404541"/>
                  <a:pt x="78680" y="384722"/>
                  <a:pt x="73073" y="363927"/>
                </a:cubicBezTo>
                <a:lnTo>
                  <a:pt x="15932" y="352640"/>
                </a:lnTo>
                <a:cubicBezTo>
                  <a:pt x="6675" y="350774"/>
                  <a:pt x="0" y="342686"/>
                  <a:pt x="0" y="333266"/>
                </a:cubicBezTo>
                <a:lnTo>
                  <a:pt x="0" y="273456"/>
                </a:lnTo>
                <a:cubicBezTo>
                  <a:pt x="0" y="264036"/>
                  <a:pt x="6675" y="255860"/>
                  <a:pt x="15932" y="254082"/>
                </a:cubicBezTo>
                <a:lnTo>
                  <a:pt x="72361" y="242884"/>
                </a:lnTo>
                <a:cubicBezTo>
                  <a:pt x="77790" y="221644"/>
                  <a:pt x="86068" y="201382"/>
                  <a:pt x="97105" y="182363"/>
                </a:cubicBezTo>
                <a:lnTo>
                  <a:pt x="65330" y="134995"/>
                </a:lnTo>
                <a:cubicBezTo>
                  <a:pt x="60078" y="127085"/>
                  <a:pt x="61146" y="116687"/>
                  <a:pt x="67822" y="109933"/>
                </a:cubicBezTo>
                <a:lnTo>
                  <a:pt x="110099" y="67720"/>
                </a:lnTo>
                <a:cubicBezTo>
                  <a:pt x="116864" y="61054"/>
                  <a:pt x="127277" y="59988"/>
                  <a:pt x="135199" y="65231"/>
                </a:cubicBezTo>
                <a:lnTo>
                  <a:pt x="182194" y="96692"/>
                </a:lnTo>
                <a:cubicBezTo>
                  <a:pt x="201419" y="85316"/>
                  <a:pt x="221890" y="76784"/>
                  <a:pt x="243430" y="71186"/>
                </a:cubicBezTo>
                <a:lnTo>
                  <a:pt x="254466" y="15908"/>
                </a:lnTo>
                <a:cubicBezTo>
                  <a:pt x="256246" y="6665"/>
                  <a:pt x="264435" y="0"/>
                  <a:pt x="273869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3" name="complex_201398">
            <a:extLst>
              <a:ext uri="{FF2B5EF4-FFF2-40B4-BE49-F238E27FC236}">
                <a16:creationId xmlns="" xmlns:a16="http://schemas.microsoft.com/office/drawing/2014/main" id="{59EF7CB6-84EF-40A9-A40A-745751FFD49C}"/>
              </a:ext>
            </a:extLst>
          </p:cNvPr>
          <p:cNvSpPr>
            <a:spLocks noChangeAspect="1"/>
          </p:cNvSpPr>
          <p:nvPr/>
        </p:nvSpPr>
        <p:spPr bwMode="auto">
          <a:xfrm>
            <a:off x="6771734" y="2476315"/>
            <a:ext cx="573879" cy="899822"/>
          </a:xfrm>
          <a:custGeom>
            <a:avLst/>
            <a:gdLst>
              <a:gd name="connsiteX0" fmla="*/ 306287 w 386769"/>
              <a:gd name="connsiteY0" fmla="*/ 443307 h 606439"/>
              <a:gd name="connsiteX1" fmla="*/ 256176 w 386769"/>
              <a:gd name="connsiteY1" fmla="*/ 493338 h 606439"/>
              <a:gd name="connsiteX2" fmla="*/ 256176 w 386769"/>
              <a:gd name="connsiteY2" fmla="*/ 543521 h 606439"/>
              <a:gd name="connsiteX3" fmla="*/ 306287 w 386769"/>
              <a:gd name="connsiteY3" fmla="*/ 543521 h 606439"/>
              <a:gd name="connsiteX4" fmla="*/ 356399 w 386769"/>
              <a:gd name="connsiteY4" fmla="*/ 493338 h 606439"/>
              <a:gd name="connsiteX5" fmla="*/ 356399 w 386769"/>
              <a:gd name="connsiteY5" fmla="*/ 443307 h 606439"/>
              <a:gd name="connsiteX6" fmla="*/ 30371 w 386769"/>
              <a:gd name="connsiteY6" fmla="*/ 377963 h 606439"/>
              <a:gd name="connsiteX7" fmla="*/ 30371 w 386769"/>
              <a:gd name="connsiteY7" fmla="*/ 428146 h 606439"/>
              <a:gd name="connsiteX8" fmla="*/ 80634 w 386769"/>
              <a:gd name="connsiteY8" fmla="*/ 478177 h 606439"/>
              <a:gd name="connsiteX9" fmla="*/ 130745 w 386769"/>
              <a:gd name="connsiteY9" fmla="*/ 478177 h 606439"/>
              <a:gd name="connsiteX10" fmla="*/ 130745 w 386769"/>
              <a:gd name="connsiteY10" fmla="*/ 428146 h 606439"/>
              <a:gd name="connsiteX11" fmla="*/ 80634 w 386769"/>
              <a:gd name="connsiteY11" fmla="*/ 377963 h 606439"/>
              <a:gd name="connsiteX12" fmla="*/ 206676 w 386769"/>
              <a:gd name="connsiteY12" fmla="*/ 193180 h 606439"/>
              <a:gd name="connsiteX13" fmla="*/ 206676 w 386769"/>
              <a:gd name="connsiteY13" fmla="*/ 238816 h 606439"/>
              <a:gd name="connsiteX14" fmla="*/ 219128 w 386769"/>
              <a:gd name="connsiteY14" fmla="*/ 216074 h 606439"/>
              <a:gd name="connsiteX15" fmla="*/ 206676 w 386769"/>
              <a:gd name="connsiteY15" fmla="*/ 193180 h 606439"/>
              <a:gd name="connsiteX16" fmla="*/ 176304 w 386769"/>
              <a:gd name="connsiteY16" fmla="*/ 109336 h 606439"/>
              <a:gd name="connsiteX17" fmla="*/ 164915 w 386769"/>
              <a:gd name="connsiteY17" fmla="*/ 131472 h 606439"/>
              <a:gd name="connsiteX18" fmla="*/ 176304 w 386769"/>
              <a:gd name="connsiteY18" fmla="*/ 153456 h 606439"/>
              <a:gd name="connsiteX19" fmla="*/ 191490 w 386769"/>
              <a:gd name="connsiteY19" fmla="*/ 52783 h 606439"/>
              <a:gd name="connsiteX20" fmla="*/ 206676 w 386769"/>
              <a:gd name="connsiteY20" fmla="*/ 67945 h 606439"/>
              <a:gd name="connsiteX21" fmla="*/ 206676 w 386769"/>
              <a:gd name="connsiteY21" fmla="*/ 75829 h 606439"/>
              <a:gd name="connsiteX22" fmla="*/ 252993 w 386769"/>
              <a:gd name="connsiteY22" fmla="*/ 103271 h 606439"/>
              <a:gd name="connsiteX23" fmla="*/ 252537 w 386769"/>
              <a:gd name="connsiteY23" fmla="*/ 124649 h 606439"/>
              <a:gd name="connsiteX24" fmla="*/ 231125 w 386769"/>
              <a:gd name="connsiteY24" fmla="*/ 124346 h 606439"/>
              <a:gd name="connsiteX25" fmla="*/ 206676 w 386769"/>
              <a:gd name="connsiteY25" fmla="*/ 107668 h 606439"/>
              <a:gd name="connsiteX26" fmla="*/ 206676 w 386769"/>
              <a:gd name="connsiteY26" fmla="*/ 160431 h 606439"/>
              <a:gd name="connsiteX27" fmla="*/ 249500 w 386769"/>
              <a:gd name="connsiteY27" fmla="*/ 216074 h 606439"/>
              <a:gd name="connsiteX28" fmla="*/ 206676 w 386769"/>
              <a:gd name="connsiteY28" fmla="*/ 271565 h 606439"/>
              <a:gd name="connsiteX29" fmla="*/ 206676 w 386769"/>
              <a:gd name="connsiteY29" fmla="*/ 279449 h 606439"/>
              <a:gd name="connsiteX30" fmla="*/ 191490 w 386769"/>
              <a:gd name="connsiteY30" fmla="*/ 294611 h 606439"/>
              <a:gd name="connsiteX31" fmla="*/ 176304 w 386769"/>
              <a:gd name="connsiteY31" fmla="*/ 279449 h 606439"/>
              <a:gd name="connsiteX32" fmla="*/ 176304 w 386769"/>
              <a:gd name="connsiteY32" fmla="*/ 270959 h 606439"/>
              <a:gd name="connsiteX33" fmla="*/ 129380 w 386769"/>
              <a:gd name="connsiteY33" fmla="*/ 238210 h 606439"/>
              <a:gd name="connsiteX34" fmla="*/ 131051 w 386769"/>
              <a:gd name="connsiteY34" fmla="*/ 216832 h 606439"/>
              <a:gd name="connsiteX35" fmla="*/ 152463 w 386769"/>
              <a:gd name="connsiteY35" fmla="*/ 218500 h 606439"/>
              <a:gd name="connsiteX36" fmla="*/ 176304 w 386769"/>
              <a:gd name="connsiteY36" fmla="*/ 238210 h 606439"/>
              <a:gd name="connsiteX37" fmla="*/ 176304 w 386769"/>
              <a:gd name="connsiteY37" fmla="*/ 186660 h 606439"/>
              <a:gd name="connsiteX38" fmla="*/ 134543 w 386769"/>
              <a:gd name="connsiteY38" fmla="*/ 131472 h 606439"/>
              <a:gd name="connsiteX39" fmla="*/ 176304 w 386769"/>
              <a:gd name="connsiteY39" fmla="*/ 76132 h 606439"/>
              <a:gd name="connsiteX40" fmla="*/ 176304 w 386769"/>
              <a:gd name="connsiteY40" fmla="*/ 67945 h 606439"/>
              <a:gd name="connsiteX41" fmla="*/ 191490 w 386769"/>
              <a:gd name="connsiteY41" fmla="*/ 52783 h 606439"/>
              <a:gd name="connsiteX42" fmla="*/ 191487 w 386769"/>
              <a:gd name="connsiteY42" fmla="*/ 30322 h 606439"/>
              <a:gd name="connsiteX43" fmla="*/ 49201 w 386769"/>
              <a:gd name="connsiteY43" fmla="*/ 172683 h 606439"/>
              <a:gd name="connsiteX44" fmla="*/ 191487 w 386769"/>
              <a:gd name="connsiteY44" fmla="*/ 315045 h 606439"/>
              <a:gd name="connsiteX45" fmla="*/ 333773 w 386769"/>
              <a:gd name="connsiteY45" fmla="*/ 172683 h 606439"/>
              <a:gd name="connsiteX46" fmla="*/ 191487 w 386769"/>
              <a:gd name="connsiteY46" fmla="*/ 30322 h 606439"/>
              <a:gd name="connsiteX47" fmla="*/ 191487 w 386769"/>
              <a:gd name="connsiteY47" fmla="*/ 0 h 606439"/>
              <a:gd name="connsiteX48" fmla="*/ 364143 w 386769"/>
              <a:gd name="connsiteY48" fmla="*/ 172683 h 606439"/>
              <a:gd name="connsiteX49" fmla="*/ 206672 w 386769"/>
              <a:gd name="connsiteY49" fmla="*/ 344761 h 606439"/>
              <a:gd name="connsiteX50" fmla="*/ 206672 w 386769"/>
              <a:gd name="connsiteY50" fmla="*/ 543521 h 606439"/>
              <a:gd name="connsiteX51" fmla="*/ 225805 w 386769"/>
              <a:gd name="connsiteY51" fmla="*/ 543521 h 606439"/>
              <a:gd name="connsiteX52" fmla="*/ 225805 w 386769"/>
              <a:gd name="connsiteY52" fmla="*/ 493338 h 606439"/>
              <a:gd name="connsiteX53" fmla="*/ 306287 w 386769"/>
              <a:gd name="connsiteY53" fmla="*/ 412985 h 606439"/>
              <a:gd name="connsiteX54" fmla="*/ 371584 w 386769"/>
              <a:gd name="connsiteY54" fmla="*/ 412985 h 606439"/>
              <a:gd name="connsiteX55" fmla="*/ 386769 w 386769"/>
              <a:gd name="connsiteY55" fmla="*/ 428146 h 606439"/>
              <a:gd name="connsiteX56" fmla="*/ 386769 w 386769"/>
              <a:gd name="connsiteY56" fmla="*/ 493338 h 606439"/>
              <a:gd name="connsiteX57" fmla="*/ 306287 w 386769"/>
              <a:gd name="connsiteY57" fmla="*/ 573843 h 606439"/>
              <a:gd name="connsiteX58" fmla="*/ 206672 w 386769"/>
              <a:gd name="connsiteY58" fmla="*/ 573843 h 606439"/>
              <a:gd name="connsiteX59" fmla="*/ 206672 w 386769"/>
              <a:gd name="connsiteY59" fmla="*/ 591278 h 606439"/>
              <a:gd name="connsiteX60" fmla="*/ 191487 w 386769"/>
              <a:gd name="connsiteY60" fmla="*/ 606439 h 606439"/>
              <a:gd name="connsiteX61" fmla="*/ 176301 w 386769"/>
              <a:gd name="connsiteY61" fmla="*/ 591278 h 606439"/>
              <a:gd name="connsiteX62" fmla="*/ 176301 w 386769"/>
              <a:gd name="connsiteY62" fmla="*/ 508499 h 606439"/>
              <a:gd name="connsiteX63" fmla="*/ 80634 w 386769"/>
              <a:gd name="connsiteY63" fmla="*/ 508499 h 606439"/>
              <a:gd name="connsiteX64" fmla="*/ 0 w 386769"/>
              <a:gd name="connsiteY64" fmla="*/ 428146 h 606439"/>
              <a:gd name="connsiteX65" fmla="*/ 0 w 386769"/>
              <a:gd name="connsiteY65" fmla="*/ 362802 h 606439"/>
              <a:gd name="connsiteX66" fmla="*/ 4556 w 386769"/>
              <a:gd name="connsiteY66" fmla="*/ 352189 h 606439"/>
              <a:gd name="connsiteX67" fmla="*/ 15186 w 386769"/>
              <a:gd name="connsiteY67" fmla="*/ 347641 h 606439"/>
              <a:gd name="connsiteX68" fmla="*/ 80634 w 386769"/>
              <a:gd name="connsiteY68" fmla="*/ 347641 h 606439"/>
              <a:gd name="connsiteX69" fmla="*/ 161116 w 386769"/>
              <a:gd name="connsiteY69" fmla="*/ 428146 h 606439"/>
              <a:gd name="connsiteX70" fmla="*/ 161116 w 386769"/>
              <a:gd name="connsiteY70" fmla="*/ 478177 h 606439"/>
              <a:gd name="connsiteX71" fmla="*/ 176301 w 386769"/>
              <a:gd name="connsiteY71" fmla="*/ 478177 h 606439"/>
              <a:gd name="connsiteX72" fmla="*/ 176301 w 386769"/>
              <a:gd name="connsiteY72" fmla="*/ 344761 h 606439"/>
              <a:gd name="connsiteX73" fmla="*/ 18830 w 386769"/>
              <a:gd name="connsiteY73" fmla="*/ 172683 h 606439"/>
              <a:gd name="connsiteX74" fmla="*/ 191487 w 386769"/>
              <a:gd name="connsiteY74" fmla="*/ 0 h 60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86769" h="606439">
                <a:moveTo>
                  <a:pt x="306287" y="443307"/>
                </a:moveTo>
                <a:cubicBezTo>
                  <a:pt x="278650" y="443307"/>
                  <a:pt x="256176" y="465745"/>
                  <a:pt x="256176" y="493338"/>
                </a:cubicBezTo>
                <a:lnTo>
                  <a:pt x="256176" y="543521"/>
                </a:lnTo>
                <a:lnTo>
                  <a:pt x="306287" y="543521"/>
                </a:lnTo>
                <a:cubicBezTo>
                  <a:pt x="333924" y="543521"/>
                  <a:pt x="356399" y="520931"/>
                  <a:pt x="356399" y="493338"/>
                </a:cubicBezTo>
                <a:lnTo>
                  <a:pt x="356399" y="443307"/>
                </a:lnTo>
                <a:close/>
                <a:moveTo>
                  <a:pt x="30371" y="377963"/>
                </a:moveTo>
                <a:lnTo>
                  <a:pt x="30371" y="428146"/>
                </a:lnTo>
                <a:cubicBezTo>
                  <a:pt x="30371" y="455739"/>
                  <a:pt x="52997" y="478177"/>
                  <a:pt x="80634" y="478177"/>
                </a:cubicBezTo>
                <a:lnTo>
                  <a:pt x="130745" y="478177"/>
                </a:lnTo>
                <a:lnTo>
                  <a:pt x="130745" y="428146"/>
                </a:lnTo>
                <a:cubicBezTo>
                  <a:pt x="130745" y="400553"/>
                  <a:pt x="108271" y="377963"/>
                  <a:pt x="80634" y="377963"/>
                </a:cubicBezTo>
                <a:close/>
                <a:moveTo>
                  <a:pt x="206676" y="193180"/>
                </a:moveTo>
                <a:lnTo>
                  <a:pt x="206676" y="238816"/>
                </a:lnTo>
                <a:cubicBezTo>
                  <a:pt x="214117" y="233964"/>
                  <a:pt x="219128" y="225626"/>
                  <a:pt x="219128" y="216074"/>
                </a:cubicBezTo>
                <a:cubicBezTo>
                  <a:pt x="219128" y="206522"/>
                  <a:pt x="214117" y="198031"/>
                  <a:pt x="206676" y="193180"/>
                </a:cubicBezTo>
                <a:close/>
                <a:moveTo>
                  <a:pt x="176304" y="109336"/>
                </a:moveTo>
                <a:cubicBezTo>
                  <a:pt x="169471" y="114339"/>
                  <a:pt x="164915" y="122375"/>
                  <a:pt x="164915" y="131472"/>
                </a:cubicBezTo>
                <a:cubicBezTo>
                  <a:pt x="164915" y="140569"/>
                  <a:pt x="169471" y="148605"/>
                  <a:pt x="176304" y="153456"/>
                </a:cubicBezTo>
                <a:close/>
                <a:moveTo>
                  <a:pt x="191490" y="52783"/>
                </a:moveTo>
                <a:cubicBezTo>
                  <a:pt x="199842" y="52783"/>
                  <a:pt x="206676" y="59606"/>
                  <a:pt x="206676" y="67945"/>
                </a:cubicBezTo>
                <a:lnTo>
                  <a:pt x="206676" y="75829"/>
                </a:lnTo>
                <a:cubicBezTo>
                  <a:pt x="231429" y="81742"/>
                  <a:pt x="250563" y="100694"/>
                  <a:pt x="252993" y="103271"/>
                </a:cubicBezTo>
                <a:cubicBezTo>
                  <a:pt x="258763" y="109184"/>
                  <a:pt x="258611" y="118888"/>
                  <a:pt x="252537" y="124649"/>
                </a:cubicBezTo>
                <a:cubicBezTo>
                  <a:pt x="246615" y="130411"/>
                  <a:pt x="236896" y="130259"/>
                  <a:pt x="231125" y="124346"/>
                </a:cubicBezTo>
                <a:cubicBezTo>
                  <a:pt x="227329" y="120404"/>
                  <a:pt x="217610" y="112217"/>
                  <a:pt x="206676" y="107668"/>
                </a:cubicBezTo>
                <a:lnTo>
                  <a:pt x="206676" y="160431"/>
                </a:lnTo>
                <a:cubicBezTo>
                  <a:pt x="231277" y="166950"/>
                  <a:pt x="249500" y="189389"/>
                  <a:pt x="249500" y="216074"/>
                </a:cubicBezTo>
                <a:cubicBezTo>
                  <a:pt x="249500" y="242607"/>
                  <a:pt x="231277" y="265046"/>
                  <a:pt x="206676" y="271565"/>
                </a:cubicBezTo>
                <a:lnTo>
                  <a:pt x="206676" y="279449"/>
                </a:lnTo>
                <a:cubicBezTo>
                  <a:pt x="206676" y="287788"/>
                  <a:pt x="199842" y="294611"/>
                  <a:pt x="191490" y="294611"/>
                </a:cubicBezTo>
                <a:cubicBezTo>
                  <a:pt x="183138" y="294611"/>
                  <a:pt x="176304" y="287788"/>
                  <a:pt x="176304" y="279449"/>
                </a:cubicBezTo>
                <a:lnTo>
                  <a:pt x="176304" y="270959"/>
                </a:lnTo>
                <a:cubicBezTo>
                  <a:pt x="151551" y="263530"/>
                  <a:pt x="131962" y="241242"/>
                  <a:pt x="129380" y="238210"/>
                </a:cubicBezTo>
                <a:cubicBezTo>
                  <a:pt x="123913" y="231842"/>
                  <a:pt x="124673" y="222290"/>
                  <a:pt x="131051" y="216832"/>
                </a:cubicBezTo>
                <a:cubicBezTo>
                  <a:pt x="137429" y="211374"/>
                  <a:pt x="146996" y="212132"/>
                  <a:pt x="152463" y="218500"/>
                </a:cubicBezTo>
                <a:cubicBezTo>
                  <a:pt x="156107" y="222745"/>
                  <a:pt x="165826" y="232297"/>
                  <a:pt x="176304" y="238210"/>
                </a:cubicBezTo>
                <a:lnTo>
                  <a:pt x="176304" y="186660"/>
                </a:lnTo>
                <a:cubicBezTo>
                  <a:pt x="152159" y="179837"/>
                  <a:pt x="134543" y="157701"/>
                  <a:pt x="134543" y="131472"/>
                </a:cubicBezTo>
                <a:cubicBezTo>
                  <a:pt x="134543" y="105242"/>
                  <a:pt x="152159" y="82955"/>
                  <a:pt x="176304" y="76132"/>
                </a:cubicBezTo>
                <a:lnTo>
                  <a:pt x="176304" y="67945"/>
                </a:lnTo>
                <a:cubicBezTo>
                  <a:pt x="176304" y="59606"/>
                  <a:pt x="183138" y="52783"/>
                  <a:pt x="191490" y="52783"/>
                </a:cubicBezTo>
                <a:close/>
                <a:moveTo>
                  <a:pt x="191487" y="30322"/>
                </a:moveTo>
                <a:cubicBezTo>
                  <a:pt x="112979" y="30322"/>
                  <a:pt x="49201" y="94150"/>
                  <a:pt x="49201" y="172683"/>
                </a:cubicBezTo>
                <a:cubicBezTo>
                  <a:pt x="49201" y="251217"/>
                  <a:pt x="112979" y="315045"/>
                  <a:pt x="191487" y="315045"/>
                </a:cubicBezTo>
                <a:cubicBezTo>
                  <a:pt x="269843" y="315045"/>
                  <a:pt x="333773" y="251217"/>
                  <a:pt x="333773" y="172683"/>
                </a:cubicBezTo>
                <a:cubicBezTo>
                  <a:pt x="333773" y="94150"/>
                  <a:pt x="269843" y="30322"/>
                  <a:pt x="191487" y="30322"/>
                </a:cubicBezTo>
                <a:close/>
                <a:moveTo>
                  <a:pt x="191487" y="0"/>
                </a:moveTo>
                <a:cubicBezTo>
                  <a:pt x="286698" y="0"/>
                  <a:pt x="364143" y="77473"/>
                  <a:pt x="364143" y="172683"/>
                </a:cubicBezTo>
                <a:cubicBezTo>
                  <a:pt x="364143" y="262740"/>
                  <a:pt x="294746" y="337028"/>
                  <a:pt x="206672" y="344761"/>
                </a:cubicBezTo>
                <a:lnTo>
                  <a:pt x="206672" y="543521"/>
                </a:lnTo>
                <a:lnTo>
                  <a:pt x="225805" y="543521"/>
                </a:lnTo>
                <a:lnTo>
                  <a:pt x="225805" y="493338"/>
                </a:lnTo>
                <a:cubicBezTo>
                  <a:pt x="225805" y="449068"/>
                  <a:pt x="261946" y="412985"/>
                  <a:pt x="306287" y="412985"/>
                </a:cubicBezTo>
                <a:lnTo>
                  <a:pt x="371584" y="412985"/>
                </a:lnTo>
                <a:cubicBezTo>
                  <a:pt x="380088" y="412985"/>
                  <a:pt x="386769" y="419807"/>
                  <a:pt x="386769" y="428146"/>
                </a:cubicBezTo>
                <a:lnTo>
                  <a:pt x="386769" y="493338"/>
                </a:lnTo>
                <a:cubicBezTo>
                  <a:pt x="386769" y="537760"/>
                  <a:pt x="350780" y="573843"/>
                  <a:pt x="306287" y="573843"/>
                </a:cubicBezTo>
                <a:lnTo>
                  <a:pt x="206672" y="573843"/>
                </a:lnTo>
                <a:lnTo>
                  <a:pt x="206672" y="591278"/>
                </a:lnTo>
                <a:cubicBezTo>
                  <a:pt x="206672" y="599617"/>
                  <a:pt x="199838" y="606439"/>
                  <a:pt x="191487" y="606439"/>
                </a:cubicBezTo>
                <a:cubicBezTo>
                  <a:pt x="183135" y="606439"/>
                  <a:pt x="176301" y="599617"/>
                  <a:pt x="176301" y="591278"/>
                </a:cubicBezTo>
                <a:lnTo>
                  <a:pt x="176301" y="508499"/>
                </a:lnTo>
                <a:lnTo>
                  <a:pt x="80634" y="508499"/>
                </a:lnTo>
                <a:cubicBezTo>
                  <a:pt x="36141" y="508499"/>
                  <a:pt x="0" y="472416"/>
                  <a:pt x="0" y="428146"/>
                </a:cubicBezTo>
                <a:lnTo>
                  <a:pt x="0" y="362802"/>
                </a:lnTo>
                <a:cubicBezTo>
                  <a:pt x="0" y="358860"/>
                  <a:pt x="1671" y="354918"/>
                  <a:pt x="4556" y="352189"/>
                </a:cubicBezTo>
                <a:cubicBezTo>
                  <a:pt x="7289" y="349309"/>
                  <a:pt x="11237" y="347641"/>
                  <a:pt x="15186" y="347641"/>
                </a:cubicBezTo>
                <a:lnTo>
                  <a:pt x="80634" y="347641"/>
                </a:lnTo>
                <a:cubicBezTo>
                  <a:pt x="124975" y="347641"/>
                  <a:pt x="161116" y="383724"/>
                  <a:pt x="161116" y="428146"/>
                </a:cubicBezTo>
                <a:lnTo>
                  <a:pt x="161116" y="478177"/>
                </a:lnTo>
                <a:lnTo>
                  <a:pt x="176301" y="478177"/>
                </a:lnTo>
                <a:lnTo>
                  <a:pt x="176301" y="344761"/>
                </a:lnTo>
                <a:cubicBezTo>
                  <a:pt x="88227" y="337028"/>
                  <a:pt x="18830" y="262740"/>
                  <a:pt x="18830" y="172683"/>
                </a:cubicBezTo>
                <a:cubicBezTo>
                  <a:pt x="18830" y="77473"/>
                  <a:pt x="96275" y="0"/>
                  <a:pt x="191487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1" name="complex_201398">
            <a:extLst>
              <a:ext uri="{FF2B5EF4-FFF2-40B4-BE49-F238E27FC236}">
                <a16:creationId xmlns="" xmlns:a16="http://schemas.microsoft.com/office/drawing/2014/main" id="{794B3B4C-376A-4991-B7A0-7CA8EEEB24B1}"/>
              </a:ext>
            </a:extLst>
          </p:cNvPr>
          <p:cNvSpPr>
            <a:spLocks noChangeAspect="1"/>
          </p:cNvSpPr>
          <p:nvPr/>
        </p:nvSpPr>
        <p:spPr bwMode="auto">
          <a:xfrm>
            <a:off x="10538998" y="2526617"/>
            <a:ext cx="899822" cy="799219"/>
          </a:xfrm>
          <a:custGeom>
            <a:avLst/>
            <a:gdLst>
              <a:gd name="connsiteX0" fmla="*/ 525823 w 606426"/>
              <a:gd name="connsiteY0" fmla="*/ 352719 h 538626"/>
              <a:gd name="connsiteX1" fmla="*/ 536283 w 606426"/>
              <a:gd name="connsiteY1" fmla="*/ 357050 h 538626"/>
              <a:gd name="connsiteX2" fmla="*/ 536283 w 606426"/>
              <a:gd name="connsiteY2" fmla="*/ 377929 h 538626"/>
              <a:gd name="connsiteX3" fmla="*/ 473816 w 606426"/>
              <a:gd name="connsiteY3" fmla="*/ 440269 h 538626"/>
              <a:gd name="connsiteX4" fmla="*/ 463281 w 606426"/>
              <a:gd name="connsiteY4" fmla="*/ 444563 h 538626"/>
              <a:gd name="connsiteX5" fmla="*/ 452894 w 606426"/>
              <a:gd name="connsiteY5" fmla="*/ 440269 h 538626"/>
              <a:gd name="connsiteX6" fmla="*/ 422180 w 606426"/>
              <a:gd name="connsiteY6" fmla="*/ 409765 h 538626"/>
              <a:gd name="connsiteX7" fmla="*/ 422180 w 606426"/>
              <a:gd name="connsiteY7" fmla="*/ 388738 h 538626"/>
              <a:gd name="connsiteX8" fmla="*/ 443101 w 606426"/>
              <a:gd name="connsiteY8" fmla="*/ 388738 h 538626"/>
              <a:gd name="connsiteX9" fmla="*/ 463281 w 606426"/>
              <a:gd name="connsiteY9" fmla="*/ 408877 h 538626"/>
              <a:gd name="connsiteX10" fmla="*/ 515362 w 606426"/>
              <a:gd name="connsiteY10" fmla="*/ 357050 h 538626"/>
              <a:gd name="connsiteX11" fmla="*/ 525823 w 606426"/>
              <a:gd name="connsiteY11" fmla="*/ 352719 h 538626"/>
              <a:gd name="connsiteX12" fmla="*/ 479158 w 606426"/>
              <a:gd name="connsiteY12" fmla="*/ 301160 h 538626"/>
              <a:gd name="connsiteX13" fmla="*/ 381704 w 606426"/>
              <a:gd name="connsiteY13" fmla="*/ 398625 h 538626"/>
              <a:gd name="connsiteX14" fmla="*/ 479158 w 606426"/>
              <a:gd name="connsiteY14" fmla="*/ 496089 h 538626"/>
              <a:gd name="connsiteX15" fmla="*/ 576760 w 606426"/>
              <a:gd name="connsiteY15" fmla="*/ 398625 h 538626"/>
              <a:gd name="connsiteX16" fmla="*/ 479158 w 606426"/>
              <a:gd name="connsiteY16" fmla="*/ 301160 h 538626"/>
              <a:gd name="connsiteX17" fmla="*/ 479158 w 606426"/>
              <a:gd name="connsiteY17" fmla="*/ 271536 h 538626"/>
              <a:gd name="connsiteX18" fmla="*/ 606426 w 606426"/>
              <a:gd name="connsiteY18" fmla="*/ 398625 h 538626"/>
              <a:gd name="connsiteX19" fmla="*/ 479158 w 606426"/>
              <a:gd name="connsiteY19" fmla="*/ 525713 h 538626"/>
              <a:gd name="connsiteX20" fmla="*/ 352038 w 606426"/>
              <a:gd name="connsiteY20" fmla="*/ 398625 h 538626"/>
              <a:gd name="connsiteX21" fmla="*/ 479158 w 606426"/>
              <a:gd name="connsiteY21" fmla="*/ 271536 h 538626"/>
              <a:gd name="connsiteX22" fmla="*/ 359129 w 606426"/>
              <a:gd name="connsiteY22" fmla="*/ 0 h 538626"/>
              <a:gd name="connsiteX23" fmla="*/ 486552 w 606426"/>
              <a:gd name="connsiteY23" fmla="*/ 52737 h 538626"/>
              <a:gd name="connsiteX24" fmla="*/ 527494 w 606426"/>
              <a:gd name="connsiteY24" fmla="*/ 244574 h 538626"/>
              <a:gd name="connsiteX25" fmla="*/ 508358 w 606426"/>
              <a:gd name="connsiteY25" fmla="*/ 253166 h 538626"/>
              <a:gd name="connsiteX26" fmla="*/ 499755 w 606426"/>
              <a:gd name="connsiteY26" fmla="*/ 234056 h 538626"/>
              <a:gd name="connsiteX27" fmla="*/ 465637 w 606426"/>
              <a:gd name="connsiteY27" fmla="*/ 73624 h 538626"/>
              <a:gd name="connsiteX28" fmla="*/ 252621 w 606426"/>
              <a:gd name="connsiteY28" fmla="*/ 73624 h 538626"/>
              <a:gd name="connsiteX29" fmla="*/ 208416 w 606426"/>
              <a:gd name="connsiteY29" fmla="*/ 179986 h 538626"/>
              <a:gd name="connsiteX30" fmla="*/ 252621 w 606426"/>
              <a:gd name="connsiteY30" fmla="*/ 286349 h 538626"/>
              <a:gd name="connsiteX31" fmla="*/ 327384 w 606426"/>
              <a:gd name="connsiteY31" fmla="*/ 327086 h 538626"/>
              <a:gd name="connsiteX32" fmla="*/ 338658 w 606426"/>
              <a:gd name="connsiteY32" fmla="*/ 344715 h 538626"/>
              <a:gd name="connsiteX33" fmla="*/ 324269 w 606426"/>
              <a:gd name="connsiteY33" fmla="*/ 356418 h 538626"/>
              <a:gd name="connsiteX34" fmla="*/ 321154 w 606426"/>
              <a:gd name="connsiteY34" fmla="*/ 356121 h 538626"/>
              <a:gd name="connsiteX35" fmla="*/ 242534 w 606426"/>
              <a:gd name="connsiteY35" fmla="*/ 317309 h 538626"/>
              <a:gd name="connsiteX36" fmla="*/ 203373 w 606426"/>
              <a:gd name="connsiteY36" fmla="*/ 356566 h 538626"/>
              <a:gd name="connsiteX37" fmla="*/ 226958 w 606426"/>
              <a:gd name="connsiteY37" fmla="*/ 380119 h 538626"/>
              <a:gd name="connsiteX38" fmla="*/ 226958 w 606426"/>
              <a:gd name="connsiteY38" fmla="*/ 401007 h 538626"/>
              <a:gd name="connsiteX39" fmla="*/ 205894 w 606426"/>
              <a:gd name="connsiteY39" fmla="*/ 401007 h 538626"/>
              <a:gd name="connsiteX40" fmla="*/ 148339 w 606426"/>
              <a:gd name="connsiteY40" fmla="*/ 343530 h 538626"/>
              <a:gd name="connsiteX41" fmla="*/ 39310 w 606426"/>
              <a:gd name="connsiteY41" fmla="*/ 452410 h 538626"/>
              <a:gd name="connsiteX42" fmla="*/ 39310 w 606426"/>
              <a:gd name="connsiteY42" fmla="*/ 498777 h 538626"/>
              <a:gd name="connsiteX43" fmla="*/ 39903 w 606426"/>
              <a:gd name="connsiteY43" fmla="*/ 499370 h 538626"/>
              <a:gd name="connsiteX44" fmla="*/ 63192 w 606426"/>
              <a:gd name="connsiteY44" fmla="*/ 508999 h 538626"/>
              <a:gd name="connsiteX45" fmla="*/ 86333 w 606426"/>
              <a:gd name="connsiteY45" fmla="*/ 499370 h 538626"/>
              <a:gd name="connsiteX46" fmla="*/ 155014 w 606426"/>
              <a:gd name="connsiteY46" fmla="*/ 430782 h 538626"/>
              <a:gd name="connsiteX47" fmla="*/ 176078 w 606426"/>
              <a:gd name="connsiteY47" fmla="*/ 430782 h 538626"/>
              <a:gd name="connsiteX48" fmla="*/ 176078 w 606426"/>
              <a:gd name="connsiteY48" fmla="*/ 451818 h 538626"/>
              <a:gd name="connsiteX49" fmla="*/ 107397 w 606426"/>
              <a:gd name="connsiteY49" fmla="*/ 520405 h 538626"/>
              <a:gd name="connsiteX50" fmla="*/ 63192 w 606426"/>
              <a:gd name="connsiteY50" fmla="*/ 538626 h 538626"/>
              <a:gd name="connsiteX51" fmla="*/ 18987 w 606426"/>
              <a:gd name="connsiteY51" fmla="*/ 520405 h 538626"/>
              <a:gd name="connsiteX52" fmla="*/ 18245 w 606426"/>
              <a:gd name="connsiteY52" fmla="*/ 519664 h 538626"/>
              <a:gd name="connsiteX53" fmla="*/ 18245 w 606426"/>
              <a:gd name="connsiteY53" fmla="*/ 431375 h 538626"/>
              <a:gd name="connsiteX54" fmla="*/ 137807 w 606426"/>
              <a:gd name="connsiteY54" fmla="*/ 311976 h 538626"/>
              <a:gd name="connsiteX55" fmla="*/ 158871 w 606426"/>
              <a:gd name="connsiteY55" fmla="*/ 311976 h 538626"/>
              <a:gd name="connsiteX56" fmla="*/ 182308 w 606426"/>
              <a:gd name="connsiteY56" fmla="*/ 335530 h 538626"/>
              <a:gd name="connsiteX57" fmla="*/ 221618 w 606426"/>
              <a:gd name="connsiteY57" fmla="*/ 296422 h 538626"/>
              <a:gd name="connsiteX58" fmla="*/ 178748 w 606426"/>
              <a:gd name="connsiteY58" fmla="*/ 179986 h 538626"/>
              <a:gd name="connsiteX59" fmla="*/ 231557 w 606426"/>
              <a:gd name="connsiteY59" fmla="*/ 52737 h 538626"/>
              <a:gd name="connsiteX60" fmla="*/ 359129 w 606426"/>
              <a:gd name="connsiteY60" fmla="*/ 0 h 5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606426" h="538626">
                <a:moveTo>
                  <a:pt x="525823" y="352719"/>
                </a:moveTo>
                <a:cubicBezTo>
                  <a:pt x="529606" y="352719"/>
                  <a:pt x="533390" y="354163"/>
                  <a:pt x="536283" y="357050"/>
                </a:cubicBezTo>
                <a:cubicBezTo>
                  <a:pt x="542070" y="362825"/>
                  <a:pt x="542070" y="372154"/>
                  <a:pt x="536283" y="377929"/>
                </a:cubicBezTo>
                <a:lnTo>
                  <a:pt x="473816" y="440269"/>
                </a:lnTo>
                <a:cubicBezTo>
                  <a:pt x="470848" y="443230"/>
                  <a:pt x="467139" y="444563"/>
                  <a:pt x="463281" y="444563"/>
                </a:cubicBezTo>
                <a:cubicBezTo>
                  <a:pt x="459572" y="444563"/>
                  <a:pt x="455714" y="443230"/>
                  <a:pt x="452894" y="440269"/>
                </a:cubicBezTo>
                <a:lnTo>
                  <a:pt x="422180" y="409765"/>
                </a:lnTo>
                <a:cubicBezTo>
                  <a:pt x="416393" y="403990"/>
                  <a:pt x="416393" y="394513"/>
                  <a:pt x="422180" y="388738"/>
                </a:cubicBezTo>
                <a:cubicBezTo>
                  <a:pt x="427967" y="382963"/>
                  <a:pt x="437315" y="382963"/>
                  <a:pt x="443101" y="388738"/>
                </a:cubicBezTo>
                <a:lnTo>
                  <a:pt x="463281" y="408877"/>
                </a:lnTo>
                <a:lnTo>
                  <a:pt x="515362" y="357050"/>
                </a:lnTo>
                <a:cubicBezTo>
                  <a:pt x="518256" y="354163"/>
                  <a:pt x="522039" y="352719"/>
                  <a:pt x="525823" y="352719"/>
                </a:cubicBezTo>
                <a:close/>
                <a:moveTo>
                  <a:pt x="479158" y="301160"/>
                </a:moveTo>
                <a:cubicBezTo>
                  <a:pt x="425462" y="301160"/>
                  <a:pt x="381704" y="344856"/>
                  <a:pt x="381704" y="398625"/>
                </a:cubicBezTo>
                <a:cubicBezTo>
                  <a:pt x="381704" y="452393"/>
                  <a:pt x="425462" y="496089"/>
                  <a:pt x="479158" y="496089"/>
                </a:cubicBezTo>
                <a:cubicBezTo>
                  <a:pt x="533002" y="496089"/>
                  <a:pt x="576760" y="452393"/>
                  <a:pt x="576760" y="398625"/>
                </a:cubicBezTo>
                <a:cubicBezTo>
                  <a:pt x="576760" y="344856"/>
                  <a:pt x="533002" y="301160"/>
                  <a:pt x="479158" y="301160"/>
                </a:cubicBezTo>
                <a:close/>
                <a:moveTo>
                  <a:pt x="479158" y="271536"/>
                </a:moveTo>
                <a:cubicBezTo>
                  <a:pt x="549319" y="271536"/>
                  <a:pt x="606426" y="328563"/>
                  <a:pt x="606426" y="398625"/>
                </a:cubicBezTo>
                <a:cubicBezTo>
                  <a:pt x="606426" y="468686"/>
                  <a:pt x="549319" y="525713"/>
                  <a:pt x="479158" y="525713"/>
                </a:cubicBezTo>
                <a:cubicBezTo>
                  <a:pt x="409145" y="525713"/>
                  <a:pt x="352038" y="468686"/>
                  <a:pt x="352038" y="398625"/>
                </a:cubicBezTo>
                <a:cubicBezTo>
                  <a:pt x="352038" y="328563"/>
                  <a:pt x="409145" y="271536"/>
                  <a:pt x="479158" y="271536"/>
                </a:cubicBezTo>
                <a:close/>
                <a:moveTo>
                  <a:pt x="359129" y="0"/>
                </a:moveTo>
                <a:cubicBezTo>
                  <a:pt x="407339" y="0"/>
                  <a:pt x="452583" y="18665"/>
                  <a:pt x="486552" y="52737"/>
                </a:cubicBezTo>
                <a:cubicBezTo>
                  <a:pt x="536839" y="102955"/>
                  <a:pt x="553008" y="178209"/>
                  <a:pt x="527494" y="244574"/>
                </a:cubicBezTo>
                <a:cubicBezTo>
                  <a:pt x="524527" y="252277"/>
                  <a:pt x="515923" y="256129"/>
                  <a:pt x="508358" y="253166"/>
                </a:cubicBezTo>
                <a:cubicBezTo>
                  <a:pt x="500645" y="250203"/>
                  <a:pt x="496788" y="241611"/>
                  <a:pt x="499755" y="234056"/>
                </a:cubicBezTo>
                <a:cubicBezTo>
                  <a:pt x="521115" y="178505"/>
                  <a:pt x="507616" y="115695"/>
                  <a:pt x="465637" y="73624"/>
                </a:cubicBezTo>
                <a:cubicBezTo>
                  <a:pt x="406894" y="14962"/>
                  <a:pt x="311363" y="14962"/>
                  <a:pt x="252621" y="73624"/>
                </a:cubicBezTo>
                <a:cubicBezTo>
                  <a:pt x="224140" y="102066"/>
                  <a:pt x="208416" y="139841"/>
                  <a:pt x="208416" y="179986"/>
                </a:cubicBezTo>
                <a:cubicBezTo>
                  <a:pt x="208416" y="220132"/>
                  <a:pt x="224140" y="257906"/>
                  <a:pt x="252621" y="286349"/>
                </a:cubicBezTo>
                <a:cubicBezTo>
                  <a:pt x="273240" y="306940"/>
                  <a:pt x="299051" y="321013"/>
                  <a:pt x="327384" y="327086"/>
                </a:cubicBezTo>
                <a:cubicBezTo>
                  <a:pt x="335394" y="328864"/>
                  <a:pt x="340438" y="336715"/>
                  <a:pt x="338658" y="344715"/>
                </a:cubicBezTo>
                <a:cubicBezTo>
                  <a:pt x="337174" y="351677"/>
                  <a:pt x="331092" y="356418"/>
                  <a:pt x="324269" y="356418"/>
                </a:cubicBezTo>
                <a:cubicBezTo>
                  <a:pt x="323231" y="356418"/>
                  <a:pt x="322192" y="356269"/>
                  <a:pt x="321154" y="356121"/>
                </a:cubicBezTo>
                <a:cubicBezTo>
                  <a:pt x="292079" y="349751"/>
                  <a:pt x="265082" y="336567"/>
                  <a:pt x="242534" y="317309"/>
                </a:cubicBezTo>
                <a:lnTo>
                  <a:pt x="203373" y="356566"/>
                </a:lnTo>
                <a:lnTo>
                  <a:pt x="226958" y="380119"/>
                </a:lnTo>
                <a:cubicBezTo>
                  <a:pt x="232744" y="385897"/>
                  <a:pt x="232744" y="395229"/>
                  <a:pt x="226958" y="401007"/>
                </a:cubicBezTo>
                <a:cubicBezTo>
                  <a:pt x="221173" y="406784"/>
                  <a:pt x="211680" y="406784"/>
                  <a:pt x="205894" y="401007"/>
                </a:cubicBezTo>
                <a:lnTo>
                  <a:pt x="148339" y="343530"/>
                </a:lnTo>
                <a:lnTo>
                  <a:pt x="39310" y="452410"/>
                </a:lnTo>
                <a:cubicBezTo>
                  <a:pt x="26404" y="465150"/>
                  <a:pt x="26404" y="486037"/>
                  <a:pt x="39310" y="498777"/>
                </a:cubicBezTo>
                <a:lnTo>
                  <a:pt x="39903" y="499370"/>
                </a:lnTo>
                <a:cubicBezTo>
                  <a:pt x="46133" y="505591"/>
                  <a:pt x="54440" y="508999"/>
                  <a:pt x="63192" y="508999"/>
                </a:cubicBezTo>
                <a:cubicBezTo>
                  <a:pt x="71944" y="508999"/>
                  <a:pt x="80251" y="505591"/>
                  <a:pt x="86333" y="499370"/>
                </a:cubicBezTo>
                <a:lnTo>
                  <a:pt x="155014" y="430782"/>
                </a:lnTo>
                <a:cubicBezTo>
                  <a:pt x="160948" y="425005"/>
                  <a:pt x="170293" y="425005"/>
                  <a:pt x="176078" y="430782"/>
                </a:cubicBezTo>
                <a:cubicBezTo>
                  <a:pt x="181863" y="436560"/>
                  <a:pt x="181863" y="446040"/>
                  <a:pt x="176078" y="451818"/>
                </a:cubicBezTo>
                <a:lnTo>
                  <a:pt x="107397" y="520405"/>
                </a:lnTo>
                <a:cubicBezTo>
                  <a:pt x="95530" y="532108"/>
                  <a:pt x="79806" y="538626"/>
                  <a:pt x="63192" y="538626"/>
                </a:cubicBezTo>
                <a:cubicBezTo>
                  <a:pt x="46430" y="538626"/>
                  <a:pt x="30706" y="532108"/>
                  <a:pt x="18987" y="520405"/>
                </a:cubicBezTo>
                <a:lnTo>
                  <a:pt x="18245" y="519664"/>
                </a:lnTo>
                <a:cubicBezTo>
                  <a:pt x="-6082" y="495370"/>
                  <a:pt x="-6082" y="455817"/>
                  <a:pt x="18245" y="431375"/>
                </a:cubicBezTo>
                <a:lnTo>
                  <a:pt x="137807" y="311976"/>
                </a:lnTo>
                <a:cubicBezTo>
                  <a:pt x="143592" y="306199"/>
                  <a:pt x="152937" y="306199"/>
                  <a:pt x="158871" y="311976"/>
                </a:cubicBezTo>
                <a:lnTo>
                  <a:pt x="182308" y="335530"/>
                </a:lnTo>
                <a:lnTo>
                  <a:pt x="221618" y="296422"/>
                </a:lnTo>
                <a:cubicBezTo>
                  <a:pt x="193879" y="263980"/>
                  <a:pt x="178748" y="223094"/>
                  <a:pt x="178748" y="179986"/>
                </a:cubicBezTo>
                <a:cubicBezTo>
                  <a:pt x="178748" y="131990"/>
                  <a:pt x="197587" y="86660"/>
                  <a:pt x="231557" y="52737"/>
                </a:cubicBezTo>
                <a:cubicBezTo>
                  <a:pt x="265675" y="18665"/>
                  <a:pt x="310918" y="0"/>
                  <a:pt x="359129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0" name="complex_201398">
            <a:extLst>
              <a:ext uri="{FF2B5EF4-FFF2-40B4-BE49-F238E27FC236}">
                <a16:creationId xmlns="" xmlns:a16="http://schemas.microsoft.com/office/drawing/2014/main" id="{F08841F0-B694-4B41-B261-EF072E5FDDAF}"/>
              </a:ext>
            </a:extLst>
          </p:cNvPr>
          <p:cNvSpPr>
            <a:spLocks noChangeAspect="1"/>
          </p:cNvSpPr>
          <p:nvPr/>
        </p:nvSpPr>
        <p:spPr bwMode="auto">
          <a:xfrm>
            <a:off x="14469232" y="2522281"/>
            <a:ext cx="899822" cy="807892"/>
          </a:xfrm>
          <a:custGeom>
            <a:avLst/>
            <a:gdLst>
              <a:gd name="connsiteX0" fmla="*/ 228092 w 609191"/>
              <a:gd name="connsiteY0" fmla="*/ 508354 h 546953"/>
              <a:gd name="connsiteX1" fmla="*/ 407419 w 609191"/>
              <a:gd name="connsiteY1" fmla="*/ 508354 h 546953"/>
              <a:gd name="connsiteX2" fmla="*/ 408926 w 609191"/>
              <a:gd name="connsiteY2" fmla="*/ 509861 h 546953"/>
              <a:gd name="connsiteX3" fmla="*/ 408926 w 609191"/>
              <a:gd name="connsiteY3" fmla="*/ 545447 h 546953"/>
              <a:gd name="connsiteX4" fmla="*/ 407419 w 609191"/>
              <a:gd name="connsiteY4" fmla="*/ 546953 h 546953"/>
              <a:gd name="connsiteX5" fmla="*/ 228092 w 609191"/>
              <a:gd name="connsiteY5" fmla="*/ 546953 h 546953"/>
              <a:gd name="connsiteX6" fmla="*/ 226585 w 609191"/>
              <a:gd name="connsiteY6" fmla="*/ 545447 h 546953"/>
              <a:gd name="connsiteX7" fmla="*/ 226585 w 609191"/>
              <a:gd name="connsiteY7" fmla="*/ 509861 h 546953"/>
              <a:gd name="connsiteX8" fmla="*/ 228092 w 609191"/>
              <a:gd name="connsiteY8" fmla="*/ 508354 h 546953"/>
              <a:gd name="connsiteX9" fmla="*/ 89760 w 609191"/>
              <a:gd name="connsiteY9" fmla="*/ 447738 h 546953"/>
              <a:gd name="connsiteX10" fmla="*/ 137604 w 609191"/>
              <a:gd name="connsiteY10" fmla="*/ 495511 h 546953"/>
              <a:gd name="connsiteX11" fmla="*/ 89760 w 609191"/>
              <a:gd name="connsiteY11" fmla="*/ 543284 h 546953"/>
              <a:gd name="connsiteX12" fmla="*/ 41916 w 609191"/>
              <a:gd name="connsiteY12" fmla="*/ 495511 h 546953"/>
              <a:gd name="connsiteX13" fmla="*/ 89760 w 609191"/>
              <a:gd name="connsiteY13" fmla="*/ 447738 h 546953"/>
              <a:gd name="connsiteX14" fmla="*/ 228092 w 609191"/>
              <a:gd name="connsiteY14" fmla="*/ 444069 h 546953"/>
              <a:gd name="connsiteX15" fmla="*/ 607684 w 609191"/>
              <a:gd name="connsiteY15" fmla="*/ 444069 h 546953"/>
              <a:gd name="connsiteX16" fmla="*/ 609191 w 609191"/>
              <a:gd name="connsiteY16" fmla="*/ 445573 h 546953"/>
              <a:gd name="connsiteX17" fmla="*/ 609191 w 609191"/>
              <a:gd name="connsiteY17" fmla="*/ 481095 h 546953"/>
              <a:gd name="connsiteX18" fmla="*/ 607684 w 609191"/>
              <a:gd name="connsiteY18" fmla="*/ 482598 h 546953"/>
              <a:gd name="connsiteX19" fmla="*/ 228092 w 609191"/>
              <a:gd name="connsiteY19" fmla="*/ 482598 h 546953"/>
              <a:gd name="connsiteX20" fmla="*/ 226585 w 609191"/>
              <a:gd name="connsiteY20" fmla="*/ 481095 h 546953"/>
              <a:gd name="connsiteX21" fmla="*/ 226585 w 609191"/>
              <a:gd name="connsiteY21" fmla="*/ 445573 h 546953"/>
              <a:gd name="connsiteX22" fmla="*/ 228092 w 609191"/>
              <a:gd name="connsiteY22" fmla="*/ 444069 h 546953"/>
              <a:gd name="connsiteX23" fmla="*/ 228092 w 609191"/>
              <a:gd name="connsiteY23" fmla="*/ 299903 h 546953"/>
              <a:gd name="connsiteX24" fmla="*/ 407419 w 609191"/>
              <a:gd name="connsiteY24" fmla="*/ 299903 h 546953"/>
              <a:gd name="connsiteX25" fmla="*/ 408926 w 609191"/>
              <a:gd name="connsiteY25" fmla="*/ 301410 h 546953"/>
              <a:gd name="connsiteX26" fmla="*/ 408926 w 609191"/>
              <a:gd name="connsiteY26" fmla="*/ 336996 h 546953"/>
              <a:gd name="connsiteX27" fmla="*/ 407419 w 609191"/>
              <a:gd name="connsiteY27" fmla="*/ 338502 h 546953"/>
              <a:gd name="connsiteX28" fmla="*/ 228092 w 609191"/>
              <a:gd name="connsiteY28" fmla="*/ 338502 h 546953"/>
              <a:gd name="connsiteX29" fmla="*/ 226585 w 609191"/>
              <a:gd name="connsiteY29" fmla="*/ 336996 h 546953"/>
              <a:gd name="connsiteX30" fmla="*/ 226585 w 609191"/>
              <a:gd name="connsiteY30" fmla="*/ 301410 h 546953"/>
              <a:gd name="connsiteX31" fmla="*/ 228092 w 609191"/>
              <a:gd name="connsiteY31" fmla="*/ 299903 h 546953"/>
              <a:gd name="connsiteX32" fmla="*/ 89830 w 609191"/>
              <a:gd name="connsiteY32" fmla="*/ 239570 h 546953"/>
              <a:gd name="connsiteX33" fmla="*/ 137462 w 609191"/>
              <a:gd name="connsiteY33" fmla="*/ 287061 h 546953"/>
              <a:gd name="connsiteX34" fmla="*/ 89830 w 609191"/>
              <a:gd name="connsiteY34" fmla="*/ 334552 h 546953"/>
              <a:gd name="connsiteX35" fmla="*/ 42198 w 609191"/>
              <a:gd name="connsiteY35" fmla="*/ 287061 h 546953"/>
              <a:gd name="connsiteX36" fmla="*/ 89830 w 609191"/>
              <a:gd name="connsiteY36" fmla="*/ 239570 h 546953"/>
              <a:gd name="connsiteX37" fmla="*/ 228092 w 609191"/>
              <a:gd name="connsiteY37" fmla="*/ 235759 h 546953"/>
              <a:gd name="connsiteX38" fmla="*/ 607684 w 609191"/>
              <a:gd name="connsiteY38" fmla="*/ 235759 h 546953"/>
              <a:gd name="connsiteX39" fmla="*/ 609191 w 609191"/>
              <a:gd name="connsiteY39" fmla="*/ 237266 h 546953"/>
              <a:gd name="connsiteX40" fmla="*/ 609191 w 609191"/>
              <a:gd name="connsiteY40" fmla="*/ 272781 h 546953"/>
              <a:gd name="connsiteX41" fmla="*/ 607684 w 609191"/>
              <a:gd name="connsiteY41" fmla="*/ 274288 h 546953"/>
              <a:gd name="connsiteX42" fmla="*/ 228092 w 609191"/>
              <a:gd name="connsiteY42" fmla="*/ 274288 h 546953"/>
              <a:gd name="connsiteX43" fmla="*/ 226585 w 609191"/>
              <a:gd name="connsiteY43" fmla="*/ 272781 h 546953"/>
              <a:gd name="connsiteX44" fmla="*/ 226585 w 609191"/>
              <a:gd name="connsiteY44" fmla="*/ 237266 h 546953"/>
              <a:gd name="connsiteX45" fmla="*/ 228092 w 609191"/>
              <a:gd name="connsiteY45" fmla="*/ 235759 h 546953"/>
              <a:gd name="connsiteX46" fmla="*/ 228092 w 609191"/>
              <a:gd name="connsiteY46" fmla="*/ 91523 h 546953"/>
              <a:gd name="connsiteX47" fmla="*/ 407419 w 609191"/>
              <a:gd name="connsiteY47" fmla="*/ 91523 h 546953"/>
              <a:gd name="connsiteX48" fmla="*/ 408926 w 609191"/>
              <a:gd name="connsiteY48" fmla="*/ 93027 h 546953"/>
              <a:gd name="connsiteX49" fmla="*/ 408926 w 609191"/>
              <a:gd name="connsiteY49" fmla="*/ 128549 h 546953"/>
              <a:gd name="connsiteX50" fmla="*/ 407419 w 609191"/>
              <a:gd name="connsiteY50" fmla="*/ 130052 h 546953"/>
              <a:gd name="connsiteX51" fmla="*/ 228092 w 609191"/>
              <a:gd name="connsiteY51" fmla="*/ 130052 h 546953"/>
              <a:gd name="connsiteX52" fmla="*/ 226585 w 609191"/>
              <a:gd name="connsiteY52" fmla="*/ 128549 h 546953"/>
              <a:gd name="connsiteX53" fmla="*/ 226585 w 609191"/>
              <a:gd name="connsiteY53" fmla="*/ 93027 h 546953"/>
              <a:gd name="connsiteX54" fmla="*/ 228092 w 609191"/>
              <a:gd name="connsiteY54" fmla="*/ 91523 h 546953"/>
              <a:gd name="connsiteX55" fmla="*/ 228092 w 609191"/>
              <a:gd name="connsiteY55" fmla="*/ 27309 h 546953"/>
              <a:gd name="connsiteX56" fmla="*/ 607684 w 609191"/>
              <a:gd name="connsiteY56" fmla="*/ 27309 h 546953"/>
              <a:gd name="connsiteX57" fmla="*/ 609191 w 609191"/>
              <a:gd name="connsiteY57" fmla="*/ 28816 h 546953"/>
              <a:gd name="connsiteX58" fmla="*/ 609191 w 609191"/>
              <a:gd name="connsiteY58" fmla="*/ 64331 h 546953"/>
              <a:gd name="connsiteX59" fmla="*/ 607684 w 609191"/>
              <a:gd name="connsiteY59" fmla="*/ 65838 h 546953"/>
              <a:gd name="connsiteX60" fmla="*/ 228092 w 609191"/>
              <a:gd name="connsiteY60" fmla="*/ 65838 h 546953"/>
              <a:gd name="connsiteX61" fmla="*/ 226585 w 609191"/>
              <a:gd name="connsiteY61" fmla="*/ 64331 h 546953"/>
              <a:gd name="connsiteX62" fmla="*/ 226585 w 609191"/>
              <a:gd name="connsiteY62" fmla="*/ 28816 h 546953"/>
              <a:gd name="connsiteX63" fmla="*/ 228092 w 609191"/>
              <a:gd name="connsiteY63" fmla="*/ 27309 h 546953"/>
              <a:gd name="connsiteX64" fmla="*/ 145555 w 609191"/>
              <a:gd name="connsiteY64" fmla="*/ 0 h 546953"/>
              <a:gd name="connsiteX65" fmla="*/ 179659 w 609191"/>
              <a:gd name="connsiteY65" fmla="*/ 34237 h 546953"/>
              <a:gd name="connsiteX66" fmla="*/ 101088 w 609191"/>
              <a:gd name="connsiteY66" fmla="*/ 112117 h 546953"/>
              <a:gd name="connsiteX67" fmla="*/ 66984 w 609191"/>
              <a:gd name="connsiteY67" fmla="*/ 146071 h 546953"/>
              <a:gd name="connsiteX68" fmla="*/ 32879 w 609191"/>
              <a:gd name="connsiteY68" fmla="*/ 111834 h 546953"/>
              <a:gd name="connsiteX69" fmla="*/ 0 w 609191"/>
              <a:gd name="connsiteY69" fmla="*/ 79008 h 546953"/>
              <a:gd name="connsiteX70" fmla="*/ 34293 w 609191"/>
              <a:gd name="connsiteY70" fmla="*/ 44866 h 546953"/>
              <a:gd name="connsiteX71" fmla="*/ 67078 w 609191"/>
              <a:gd name="connsiteY71" fmla="*/ 77880 h 54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191" h="546953">
                <a:moveTo>
                  <a:pt x="228092" y="508354"/>
                </a:moveTo>
                <a:lnTo>
                  <a:pt x="407419" y="508354"/>
                </a:lnTo>
                <a:cubicBezTo>
                  <a:pt x="408361" y="508354"/>
                  <a:pt x="408926" y="509013"/>
                  <a:pt x="408926" y="509861"/>
                </a:cubicBezTo>
                <a:lnTo>
                  <a:pt x="408926" y="545447"/>
                </a:lnTo>
                <a:cubicBezTo>
                  <a:pt x="408926" y="546294"/>
                  <a:pt x="408173" y="546953"/>
                  <a:pt x="407419" y="546953"/>
                </a:cubicBezTo>
                <a:lnTo>
                  <a:pt x="228092" y="546953"/>
                </a:lnTo>
                <a:cubicBezTo>
                  <a:pt x="227244" y="546953"/>
                  <a:pt x="226585" y="546200"/>
                  <a:pt x="226585" y="545447"/>
                </a:cubicBezTo>
                <a:lnTo>
                  <a:pt x="226585" y="509861"/>
                </a:lnTo>
                <a:cubicBezTo>
                  <a:pt x="226585" y="509013"/>
                  <a:pt x="227339" y="508354"/>
                  <a:pt x="228092" y="508354"/>
                </a:cubicBezTo>
                <a:close/>
                <a:moveTo>
                  <a:pt x="89760" y="447738"/>
                </a:moveTo>
                <a:cubicBezTo>
                  <a:pt x="116184" y="447738"/>
                  <a:pt x="137604" y="469127"/>
                  <a:pt x="137604" y="495511"/>
                </a:cubicBezTo>
                <a:cubicBezTo>
                  <a:pt x="137604" y="521895"/>
                  <a:pt x="116184" y="543284"/>
                  <a:pt x="89760" y="543284"/>
                </a:cubicBezTo>
                <a:cubicBezTo>
                  <a:pt x="63336" y="543284"/>
                  <a:pt x="41916" y="521895"/>
                  <a:pt x="41916" y="495511"/>
                </a:cubicBezTo>
                <a:cubicBezTo>
                  <a:pt x="41916" y="469127"/>
                  <a:pt x="63336" y="447738"/>
                  <a:pt x="89760" y="447738"/>
                </a:cubicBezTo>
                <a:close/>
                <a:moveTo>
                  <a:pt x="228092" y="444069"/>
                </a:moveTo>
                <a:lnTo>
                  <a:pt x="607684" y="444069"/>
                </a:lnTo>
                <a:cubicBezTo>
                  <a:pt x="608532" y="444069"/>
                  <a:pt x="609191" y="444727"/>
                  <a:pt x="609191" y="445573"/>
                </a:cubicBezTo>
                <a:lnTo>
                  <a:pt x="609191" y="481095"/>
                </a:lnTo>
                <a:cubicBezTo>
                  <a:pt x="609191" y="481940"/>
                  <a:pt x="608438" y="482598"/>
                  <a:pt x="607684" y="482598"/>
                </a:cubicBezTo>
                <a:lnTo>
                  <a:pt x="228092" y="482598"/>
                </a:lnTo>
                <a:cubicBezTo>
                  <a:pt x="227244" y="482598"/>
                  <a:pt x="226585" y="481846"/>
                  <a:pt x="226585" y="481095"/>
                </a:cubicBezTo>
                <a:lnTo>
                  <a:pt x="226585" y="445573"/>
                </a:lnTo>
                <a:cubicBezTo>
                  <a:pt x="226585" y="444727"/>
                  <a:pt x="227339" y="444069"/>
                  <a:pt x="228092" y="444069"/>
                </a:cubicBezTo>
                <a:close/>
                <a:moveTo>
                  <a:pt x="228092" y="299903"/>
                </a:moveTo>
                <a:lnTo>
                  <a:pt x="407419" y="299903"/>
                </a:lnTo>
                <a:cubicBezTo>
                  <a:pt x="408361" y="299903"/>
                  <a:pt x="408926" y="300656"/>
                  <a:pt x="408926" y="301410"/>
                </a:cubicBezTo>
                <a:lnTo>
                  <a:pt x="408926" y="336996"/>
                </a:lnTo>
                <a:cubicBezTo>
                  <a:pt x="408926" y="337843"/>
                  <a:pt x="408173" y="338502"/>
                  <a:pt x="407419" y="338502"/>
                </a:cubicBezTo>
                <a:lnTo>
                  <a:pt x="228092" y="338502"/>
                </a:lnTo>
                <a:cubicBezTo>
                  <a:pt x="227339" y="338502"/>
                  <a:pt x="226773" y="337749"/>
                  <a:pt x="226585" y="336996"/>
                </a:cubicBezTo>
                <a:lnTo>
                  <a:pt x="226585" y="301410"/>
                </a:lnTo>
                <a:cubicBezTo>
                  <a:pt x="226585" y="300562"/>
                  <a:pt x="227339" y="299903"/>
                  <a:pt x="228092" y="299903"/>
                </a:cubicBezTo>
                <a:close/>
                <a:moveTo>
                  <a:pt x="89830" y="239570"/>
                </a:moveTo>
                <a:cubicBezTo>
                  <a:pt x="116136" y="239570"/>
                  <a:pt x="137462" y="260832"/>
                  <a:pt x="137462" y="287061"/>
                </a:cubicBezTo>
                <a:cubicBezTo>
                  <a:pt x="137462" y="313290"/>
                  <a:pt x="116136" y="334552"/>
                  <a:pt x="89830" y="334552"/>
                </a:cubicBezTo>
                <a:cubicBezTo>
                  <a:pt x="63524" y="334552"/>
                  <a:pt x="42198" y="313290"/>
                  <a:pt x="42198" y="287061"/>
                </a:cubicBezTo>
                <a:cubicBezTo>
                  <a:pt x="42198" y="260832"/>
                  <a:pt x="63524" y="239570"/>
                  <a:pt x="89830" y="239570"/>
                </a:cubicBezTo>
                <a:close/>
                <a:moveTo>
                  <a:pt x="228092" y="235759"/>
                </a:moveTo>
                <a:lnTo>
                  <a:pt x="607684" y="235759"/>
                </a:lnTo>
                <a:cubicBezTo>
                  <a:pt x="608532" y="235759"/>
                  <a:pt x="609191" y="236324"/>
                  <a:pt x="609191" y="237266"/>
                </a:cubicBezTo>
                <a:lnTo>
                  <a:pt x="609191" y="272781"/>
                </a:lnTo>
                <a:cubicBezTo>
                  <a:pt x="609191" y="273629"/>
                  <a:pt x="608438" y="274288"/>
                  <a:pt x="607684" y="274288"/>
                </a:cubicBezTo>
                <a:lnTo>
                  <a:pt x="228092" y="274288"/>
                </a:lnTo>
                <a:cubicBezTo>
                  <a:pt x="227244" y="274288"/>
                  <a:pt x="226585" y="273535"/>
                  <a:pt x="226585" y="272781"/>
                </a:cubicBezTo>
                <a:lnTo>
                  <a:pt x="226585" y="237266"/>
                </a:lnTo>
                <a:cubicBezTo>
                  <a:pt x="226585" y="236324"/>
                  <a:pt x="227339" y="235759"/>
                  <a:pt x="228092" y="235759"/>
                </a:cubicBezTo>
                <a:close/>
                <a:moveTo>
                  <a:pt x="228092" y="91523"/>
                </a:moveTo>
                <a:lnTo>
                  <a:pt x="407419" y="91523"/>
                </a:lnTo>
                <a:cubicBezTo>
                  <a:pt x="408361" y="91523"/>
                  <a:pt x="408926" y="92275"/>
                  <a:pt x="408926" y="93027"/>
                </a:cubicBezTo>
                <a:lnTo>
                  <a:pt x="408926" y="128549"/>
                </a:lnTo>
                <a:cubicBezTo>
                  <a:pt x="408926" y="129394"/>
                  <a:pt x="408173" y="130052"/>
                  <a:pt x="407419" y="130052"/>
                </a:cubicBezTo>
                <a:lnTo>
                  <a:pt x="228092" y="130052"/>
                </a:lnTo>
                <a:cubicBezTo>
                  <a:pt x="227339" y="130052"/>
                  <a:pt x="226773" y="129394"/>
                  <a:pt x="226585" y="128549"/>
                </a:cubicBezTo>
                <a:lnTo>
                  <a:pt x="226585" y="93027"/>
                </a:lnTo>
                <a:cubicBezTo>
                  <a:pt x="226585" y="92181"/>
                  <a:pt x="227339" y="91523"/>
                  <a:pt x="228092" y="91523"/>
                </a:cubicBezTo>
                <a:close/>
                <a:moveTo>
                  <a:pt x="228092" y="27309"/>
                </a:moveTo>
                <a:lnTo>
                  <a:pt x="607684" y="27309"/>
                </a:lnTo>
                <a:cubicBezTo>
                  <a:pt x="608532" y="27309"/>
                  <a:pt x="609191" y="27874"/>
                  <a:pt x="609191" y="28816"/>
                </a:cubicBezTo>
                <a:lnTo>
                  <a:pt x="609191" y="64331"/>
                </a:lnTo>
                <a:cubicBezTo>
                  <a:pt x="609191" y="65179"/>
                  <a:pt x="608438" y="65838"/>
                  <a:pt x="607684" y="65838"/>
                </a:cubicBezTo>
                <a:lnTo>
                  <a:pt x="228092" y="65838"/>
                </a:lnTo>
                <a:cubicBezTo>
                  <a:pt x="227244" y="65838"/>
                  <a:pt x="226585" y="65085"/>
                  <a:pt x="226585" y="64331"/>
                </a:cubicBezTo>
                <a:lnTo>
                  <a:pt x="226585" y="28816"/>
                </a:lnTo>
                <a:cubicBezTo>
                  <a:pt x="226585" y="27874"/>
                  <a:pt x="227339" y="27309"/>
                  <a:pt x="228092" y="27309"/>
                </a:cubicBezTo>
                <a:close/>
                <a:moveTo>
                  <a:pt x="145555" y="0"/>
                </a:moveTo>
                <a:lnTo>
                  <a:pt x="179659" y="34237"/>
                </a:lnTo>
                <a:lnTo>
                  <a:pt x="101088" y="112117"/>
                </a:lnTo>
                <a:lnTo>
                  <a:pt x="66984" y="146071"/>
                </a:lnTo>
                <a:lnTo>
                  <a:pt x="32879" y="111834"/>
                </a:lnTo>
                <a:lnTo>
                  <a:pt x="0" y="79008"/>
                </a:lnTo>
                <a:lnTo>
                  <a:pt x="34293" y="44866"/>
                </a:lnTo>
                <a:lnTo>
                  <a:pt x="67078" y="77880"/>
                </a:ln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1" name="complex_201398">
            <a:extLst>
              <a:ext uri="{FF2B5EF4-FFF2-40B4-BE49-F238E27FC236}">
                <a16:creationId xmlns="" xmlns:a16="http://schemas.microsoft.com/office/drawing/2014/main" id="{B62E4E52-2C4D-424D-B5DC-FCC741B20EFF}"/>
              </a:ext>
            </a:extLst>
          </p:cNvPr>
          <p:cNvSpPr>
            <a:spLocks noChangeAspect="1"/>
          </p:cNvSpPr>
          <p:nvPr/>
        </p:nvSpPr>
        <p:spPr bwMode="auto">
          <a:xfrm>
            <a:off x="14469232" y="5064544"/>
            <a:ext cx="899822" cy="898559"/>
          </a:xfrm>
          <a:custGeom>
            <a:avLst/>
            <a:gdLst>
              <a:gd name="connsiteX0" fmla="*/ 273426 w 607614"/>
              <a:gd name="connsiteY0" fmla="*/ 495269 h 606761"/>
              <a:gd name="connsiteX1" fmla="*/ 273426 w 607614"/>
              <a:gd name="connsiteY1" fmla="*/ 586283 h 606761"/>
              <a:gd name="connsiteX2" fmla="*/ 344061 w 607614"/>
              <a:gd name="connsiteY2" fmla="*/ 586283 h 606761"/>
              <a:gd name="connsiteX3" fmla="*/ 344061 w 607614"/>
              <a:gd name="connsiteY3" fmla="*/ 495269 h 606761"/>
              <a:gd name="connsiteX4" fmla="*/ 303783 w 607614"/>
              <a:gd name="connsiteY4" fmla="*/ 354194 h 606761"/>
              <a:gd name="connsiteX5" fmla="*/ 303783 w 607614"/>
              <a:gd name="connsiteY5" fmla="*/ 424725 h 606761"/>
              <a:gd name="connsiteX6" fmla="*/ 364541 w 607614"/>
              <a:gd name="connsiteY6" fmla="*/ 424725 h 606761"/>
              <a:gd name="connsiteX7" fmla="*/ 364541 w 607614"/>
              <a:gd name="connsiteY7" fmla="*/ 354194 h 606761"/>
              <a:gd name="connsiteX8" fmla="*/ 81308 w 607614"/>
              <a:gd name="connsiteY8" fmla="*/ 333726 h 606761"/>
              <a:gd name="connsiteX9" fmla="*/ 81308 w 607614"/>
              <a:gd name="connsiteY9" fmla="*/ 424727 h 606761"/>
              <a:gd name="connsiteX10" fmla="*/ 202850 w 607614"/>
              <a:gd name="connsiteY10" fmla="*/ 424727 h 606761"/>
              <a:gd name="connsiteX11" fmla="*/ 202850 w 607614"/>
              <a:gd name="connsiteY11" fmla="*/ 333726 h 606761"/>
              <a:gd name="connsiteX12" fmla="*/ 70673 w 607614"/>
              <a:gd name="connsiteY12" fmla="*/ 313250 h 606761"/>
              <a:gd name="connsiteX13" fmla="*/ 212726 w 607614"/>
              <a:gd name="connsiteY13" fmla="*/ 313250 h 606761"/>
              <a:gd name="connsiteX14" fmla="*/ 222601 w 607614"/>
              <a:gd name="connsiteY14" fmla="*/ 323867 h 606761"/>
              <a:gd name="connsiteX15" fmla="*/ 222601 w 607614"/>
              <a:gd name="connsiteY15" fmla="*/ 434585 h 606761"/>
              <a:gd name="connsiteX16" fmla="*/ 212726 w 607614"/>
              <a:gd name="connsiteY16" fmla="*/ 445202 h 606761"/>
              <a:gd name="connsiteX17" fmla="*/ 70673 w 607614"/>
              <a:gd name="connsiteY17" fmla="*/ 445202 h 606761"/>
              <a:gd name="connsiteX18" fmla="*/ 60798 w 607614"/>
              <a:gd name="connsiteY18" fmla="*/ 434585 h 606761"/>
              <a:gd name="connsiteX19" fmla="*/ 60798 w 607614"/>
              <a:gd name="connsiteY19" fmla="*/ 323867 h 606761"/>
              <a:gd name="connsiteX20" fmla="*/ 70673 w 607614"/>
              <a:gd name="connsiteY20" fmla="*/ 313250 h 606761"/>
              <a:gd name="connsiteX21" fmla="*/ 385047 w 607614"/>
              <a:gd name="connsiteY21" fmla="*/ 273046 h 606761"/>
              <a:gd name="connsiteX22" fmla="*/ 385047 w 607614"/>
              <a:gd name="connsiteY22" fmla="*/ 343576 h 606761"/>
              <a:gd name="connsiteX23" fmla="*/ 385047 w 607614"/>
              <a:gd name="connsiteY23" fmla="*/ 424725 h 606761"/>
              <a:gd name="connsiteX24" fmla="*/ 445805 w 607614"/>
              <a:gd name="connsiteY24" fmla="*/ 424725 h 606761"/>
              <a:gd name="connsiteX25" fmla="*/ 445805 w 607614"/>
              <a:gd name="connsiteY25" fmla="*/ 273046 h 606761"/>
              <a:gd name="connsiteX26" fmla="*/ 60798 w 607614"/>
              <a:gd name="connsiteY26" fmla="*/ 263173 h 606761"/>
              <a:gd name="connsiteX27" fmla="*/ 222601 w 607614"/>
              <a:gd name="connsiteY27" fmla="*/ 263173 h 606761"/>
              <a:gd name="connsiteX28" fmla="*/ 222601 w 607614"/>
              <a:gd name="connsiteY28" fmla="*/ 282911 h 606761"/>
              <a:gd name="connsiteX29" fmla="*/ 60798 w 607614"/>
              <a:gd name="connsiteY29" fmla="*/ 282911 h 606761"/>
              <a:gd name="connsiteX30" fmla="*/ 465552 w 607614"/>
              <a:gd name="connsiteY30" fmla="*/ 212374 h 606761"/>
              <a:gd name="connsiteX31" fmla="*/ 465552 w 607614"/>
              <a:gd name="connsiteY31" fmla="*/ 263186 h 606761"/>
              <a:gd name="connsiteX32" fmla="*/ 465552 w 607614"/>
              <a:gd name="connsiteY32" fmla="*/ 424725 h 606761"/>
              <a:gd name="connsiteX33" fmla="*/ 526310 w 607614"/>
              <a:gd name="connsiteY33" fmla="*/ 424725 h 606761"/>
              <a:gd name="connsiteX34" fmla="*/ 526310 w 607614"/>
              <a:gd name="connsiteY34" fmla="*/ 212374 h 606761"/>
              <a:gd name="connsiteX35" fmla="*/ 60798 w 607614"/>
              <a:gd name="connsiteY35" fmla="*/ 212366 h 606761"/>
              <a:gd name="connsiteX36" fmla="*/ 222601 w 607614"/>
              <a:gd name="connsiteY36" fmla="*/ 212366 h 606761"/>
              <a:gd name="connsiteX37" fmla="*/ 222601 w 607614"/>
              <a:gd name="connsiteY37" fmla="*/ 232835 h 606761"/>
              <a:gd name="connsiteX38" fmla="*/ 60798 w 607614"/>
              <a:gd name="connsiteY38" fmla="*/ 232835 h 606761"/>
              <a:gd name="connsiteX39" fmla="*/ 455679 w 607614"/>
              <a:gd name="connsiteY39" fmla="*/ 191897 h 606761"/>
              <a:gd name="connsiteX40" fmla="*/ 536943 w 607614"/>
              <a:gd name="connsiteY40" fmla="*/ 191897 h 606761"/>
              <a:gd name="connsiteX41" fmla="*/ 546816 w 607614"/>
              <a:gd name="connsiteY41" fmla="*/ 202515 h 606761"/>
              <a:gd name="connsiteX42" fmla="*/ 546816 w 607614"/>
              <a:gd name="connsiteY42" fmla="*/ 434584 h 606761"/>
              <a:gd name="connsiteX43" fmla="*/ 536943 w 607614"/>
              <a:gd name="connsiteY43" fmla="*/ 445201 h 606761"/>
              <a:gd name="connsiteX44" fmla="*/ 455679 w 607614"/>
              <a:gd name="connsiteY44" fmla="*/ 445201 h 606761"/>
              <a:gd name="connsiteX45" fmla="*/ 374414 w 607614"/>
              <a:gd name="connsiteY45" fmla="*/ 445201 h 606761"/>
              <a:gd name="connsiteX46" fmla="*/ 293910 w 607614"/>
              <a:gd name="connsiteY46" fmla="*/ 445201 h 606761"/>
              <a:gd name="connsiteX47" fmla="*/ 283277 w 607614"/>
              <a:gd name="connsiteY47" fmla="*/ 434584 h 606761"/>
              <a:gd name="connsiteX48" fmla="*/ 283277 w 607614"/>
              <a:gd name="connsiteY48" fmla="*/ 343576 h 606761"/>
              <a:gd name="connsiteX49" fmla="*/ 293910 w 607614"/>
              <a:gd name="connsiteY49" fmla="*/ 333717 h 606761"/>
              <a:gd name="connsiteX50" fmla="*/ 364541 w 607614"/>
              <a:gd name="connsiteY50" fmla="*/ 333717 h 606761"/>
              <a:gd name="connsiteX51" fmla="*/ 364541 w 607614"/>
              <a:gd name="connsiteY51" fmla="*/ 263186 h 606761"/>
              <a:gd name="connsiteX52" fmla="*/ 374414 w 607614"/>
              <a:gd name="connsiteY52" fmla="*/ 252569 h 606761"/>
              <a:gd name="connsiteX53" fmla="*/ 445805 w 607614"/>
              <a:gd name="connsiteY53" fmla="*/ 252569 h 606761"/>
              <a:gd name="connsiteX54" fmla="*/ 445805 w 607614"/>
              <a:gd name="connsiteY54" fmla="*/ 202515 h 606761"/>
              <a:gd name="connsiteX55" fmla="*/ 455679 w 607614"/>
              <a:gd name="connsiteY55" fmla="*/ 191897 h 606761"/>
              <a:gd name="connsiteX56" fmla="*/ 273408 w 607614"/>
              <a:gd name="connsiteY56" fmla="*/ 172159 h 606761"/>
              <a:gd name="connsiteX57" fmla="*/ 415473 w 607614"/>
              <a:gd name="connsiteY57" fmla="*/ 172159 h 606761"/>
              <a:gd name="connsiteX58" fmla="*/ 415473 w 607614"/>
              <a:gd name="connsiteY58" fmla="*/ 191897 h 606761"/>
              <a:gd name="connsiteX59" fmla="*/ 273408 w 607614"/>
              <a:gd name="connsiteY59" fmla="*/ 191897 h 606761"/>
              <a:gd name="connsiteX60" fmla="*/ 60798 w 607614"/>
              <a:gd name="connsiteY60" fmla="*/ 161559 h 606761"/>
              <a:gd name="connsiteX61" fmla="*/ 222601 w 607614"/>
              <a:gd name="connsiteY61" fmla="*/ 161559 h 606761"/>
              <a:gd name="connsiteX62" fmla="*/ 222601 w 607614"/>
              <a:gd name="connsiteY62" fmla="*/ 182028 h 606761"/>
              <a:gd name="connsiteX63" fmla="*/ 60798 w 607614"/>
              <a:gd name="connsiteY63" fmla="*/ 182028 h 606761"/>
              <a:gd name="connsiteX64" fmla="*/ 445811 w 607614"/>
              <a:gd name="connsiteY64" fmla="*/ 121352 h 606761"/>
              <a:gd name="connsiteX65" fmla="*/ 495969 w 607614"/>
              <a:gd name="connsiteY65" fmla="*/ 121352 h 606761"/>
              <a:gd name="connsiteX66" fmla="*/ 506609 w 607614"/>
              <a:gd name="connsiteY66" fmla="*/ 131210 h 606761"/>
              <a:gd name="connsiteX67" fmla="*/ 506609 w 607614"/>
              <a:gd name="connsiteY67" fmla="*/ 172159 h 606761"/>
              <a:gd name="connsiteX68" fmla="*/ 486090 w 607614"/>
              <a:gd name="connsiteY68" fmla="*/ 172159 h 606761"/>
              <a:gd name="connsiteX69" fmla="*/ 486090 w 607614"/>
              <a:gd name="connsiteY69" fmla="*/ 141826 h 606761"/>
              <a:gd name="connsiteX70" fmla="*/ 445811 w 607614"/>
              <a:gd name="connsiteY70" fmla="*/ 141826 h 606761"/>
              <a:gd name="connsiteX71" fmla="*/ 344075 w 607614"/>
              <a:gd name="connsiteY71" fmla="*/ 121352 h 606761"/>
              <a:gd name="connsiteX72" fmla="*/ 415473 w 607614"/>
              <a:gd name="connsiteY72" fmla="*/ 121352 h 606761"/>
              <a:gd name="connsiteX73" fmla="*/ 415473 w 607614"/>
              <a:gd name="connsiteY73" fmla="*/ 141821 h 606761"/>
              <a:gd name="connsiteX74" fmla="*/ 344075 w 607614"/>
              <a:gd name="connsiteY74" fmla="*/ 141821 h 606761"/>
              <a:gd name="connsiteX75" fmla="*/ 60798 w 607614"/>
              <a:gd name="connsiteY75" fmla="*/ 111483 h 606761"/>
              <a:gd name="connsiteX76" fmla="*/ 131343 w 607614"/>
              <a:gd name="connsiteY76" fmla="*/ 111483 h 606761"/>
              <a:gd name="connsiteX77" fmla="*/ 131343 w 607614"/>
              <a:gd name="connsiteY77" fmla="*/ 131221 h 606761"/>
              <a:gd name="connsiteX78" fmla="*/ 60798 w 607614"/>
              <a:gd name="connsiteY78" fmla="*/ 131221 h 606761"/>
              <a:gd name="connsiteX79" fmla="*/ 263553 w 607614"/>
              <a:gd name="connsiteY79" fmla="*/ 20478 h 606761"/>
              <a:gd name="connsiteX80" fmla="*/ 263553 w 607614"/>
              <a:gd name="connsiteY80" fmla="*/ 50816 h 606761"/>
              <a:gd name="connsiteX81" fmla="*/ 293933 w 607614"/>
              <a:gd name="connsiteY81" fmla="*/ 50816 h 606761"/>
              <a:gd name="connsiteX82" fmla="*/ 293933 w 607614"/>
              <a:gd name="connsiteY82" fmla="*/ 70536 h 606761"/>
              <a:gd name="connsiteX83" fmla="*/ 252919 w 607614"/>
              <a:gd name="connsiteY83" fmla="*/ 70536 h 606761"/>
              <a:gd name="connsiteX84" fmla="*/ 20507 w 607614"/>
              <a:gd name="connsiteY84" fmla="*/ 70536 h 606761"/>
              <a:gd name="connsiteX85" fmla="*/ 20507 w 607614"/>
              <a:gd name="connsiteY85" fmla="*/ 475549 h 606761"/>
              <a:gd name="connsiteX86" fmla="*/ 263553 w 607614"/>
              <a:gd name="connsiteY86" fmla="*/ 475549 h 606761"/>
              <a:gd name="connsiteX87" fmla="*/ 354695 w 607614"/>
              <a:gd name="connsiteY87" fmla="*/ 475549 h 606761"/>
              <a:gd name="connsiteX88" fmla="*/ 587107 w 607614"/>
              <a:gd name="connsiteY88" fmla="*/ 475549 h 606761"/>
              <a:gd name="connsiteX89" fmla="*/ 587107 w 607614"/>
              <a:gd name="connsiteY89" fmla="*/ 70536 h 606761"/>
              <a:gd name="connsiteX90" fmla="*/ 344061 w 607614"/>
              <a:gd name="connsiteY90" fmla="*/ 70536 h 606761"/>
              <a:gd name="connsiteX91" fmla="*/ 334188 w 607614"/>
              <a:gd name="connsiteY91" fmla="*/ 60676 h 606761"/>
              <a:gd name="connsiteX92" fmla="*/ 334188 w 607614"/>
              <a:gd name="connsiteY92" fmla="*/ 20478 h 606761"/>
              <a:gd name="connsiteX93" fmla="*/ 252919 w 607614"/>
              <a:gd name="connsiteY93" fmla="*/ 0 h 606761"/>
              <a:gd name="connsiteX94" fmla="*/ 344061 w 607614"/>
              <a:gd name="connsiteY94" fmla="*/ 0 h 606761"/>
              <a:gd name="connsiteX95" fmla="*/ 354695 w 607614"/>
              <a:gd name="connsiteY95" fmla="*/ 9860 h 606761"/>
              <a:gd name="connsiteX96" fmla="*/ 354695 w 607614"/>
              <a:gd name="connsiteY96" fmla="*/ 50816 h 606761"/>
              <a:gd name="connsiteX97" fmla="*/ 597740 w 607614"/>
              <a:gd name="connsiteY97" fmla="*/ 50816 h 606761"/>
              <a:gd name="connsiteX98" fmla="*/ 607614 w 607614"/>
              <a:gd name="connsiteY98" fmla="*/ 60676 h 606761"/>
              <a:gd name="connsiteX99" fmla="*/ 607614 w 607614"/>
              <a:gd name="connsiteY99" fmla="*/ 485409 h 606761"/>
              <a:gd name="connsiteX100" fmla="*/ 597740 w 607614"/>
              <a:gd name="connsiteY100" fmla="*/ 495269 h 606761"/>
              <a:gd name="connsiteX101" fmla="*/ 364568 w 607614"/>
              <a:gd name="connsiteY101" fmla="*/ 495269 h 606761"/>
              <a:gd name="connsiteX102" fmla="*/ 364568 w 607614"/>
              <a:gd name="connsiteY102" fmla="*/ 596901 h 606761"/>
              <a:gd name="connsiteX103" fmla="*/ 354695 w 607614"/>
              <a:gd name="connsiteY103" fmla="*/ 606761 h 606761"/>
              <a:gd name="connsiteX104" fmla="*/ 263553 w 607614"/>
              <a:gd name="connsiteY104" fmla="*/ 606761 h 606761"/>
              <a:gd name="connsiteX105" fmla="*/ 252919 w 607614"/>
              <a:gd name="connsiteY105" fmla="*/ 596901 h 606761"/>
              <a:gd name="connsiteX106" fmla="*/ 252919 w 607614"/>
              <a:gd name="connsiteY106" fmla="*/ 495269 h 606761"/>
              <a:gd name="connsiteX107" fmla="*/ 9874 w 607614"/>
              <a:gd name="connsiteY107" fmla="*/ 495269 h 606761"/>
              <a:gd name="connsiteX108" fmla="*/ 0 w 607614"/>
              <a:gd name="connsiteY108" fmla="*/ 485409 h 606761"/>
              <a:gd name="connsiteX109" fmla="*/ 0 w 607614"/>
              <a:gd name="connsiteY109" fmla="*/ 60676 h 606761"/>
              <a:gd name="connsiteX110" fmla="*/ 9874 w 607614"/>
              <a:gd name="connsiteY110" fmla="*/ 50816 h 606761"/>
              <a:gd name="connsiteX111" fmla="*/ 243046 w 607614"/>
              <a:gd name="connsiteY111" fmla="*/ 50816 h 606761"/>
              <a:gd name="connsiteX112" fmla="*/ 243046 w 607614"/>
              <a:gd name="connsiteY112" fmla="*/ 9860 h 606761"/>
              <a:gd name="connsiteX113" fmla="*/ 252919 w 607614"/>
              <a:gd name="connsiteY113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07614" h="606761">
                <a:moveTo>
                  <a:pt x="273426" y="495269"/>
                </a:moveTo>
                <a:lnTo>
                  <a:pt x="273426" y="586283"/>
                </a:lnTo>
                <a:lnTo>
                  <a:pt x="344061" y="586283"/>
                </a:lnTo>
                <a:lnTo>
                  <a:pt x="344061" y="495269"/>
                </a:lnTo>
                <a:close/>
                <a:moveTo>
                  <a:pt x="303783" y="354194"/>
                </a:moveTo>
                <a:lnTo>
                  <a:pt x="303783" y="424725"/>
                </a:lnTo>
                <a:lnTo>
                  <a:pt x="364541" y="424725"/>
                </a:lnTo>
                <a:lnTo>
                  <a:pt x="364541" y="354194"/>
                </a:lnTo>
                <a:close/>
                <a:moveTo>
                  <a:pt x="81308" y="333726"/>
                </a:moveTo>
                <a:lnTo>
                  <a:pt x="81308" y="424727"/>
                </a:lnTo>
                <a:lnTo>
                  <a:pt x="202850" y="424727"/>
                </a:lnTo>
                <a:lnTo>
                  <a:pt x="202850" y="333726"/>
                </a:lnTo>
                <a:close/>
                <a:moveTo>
                  <a:pt x="70673" y="313250"/>
                </a:moveTo>
                <a:lnTo>
                  <a:pt x="212726" y="313250"/>
                </a:lnTo>
                <a:cubicBezTo>
                  <a:pt x="218803" y="313250"/>
                  <a:pt x="222601" y="317800"/>
                  <a:pt x="222601" y="323867"/>
                </a:cubicBezTo>
                <a:lnTo>
                  <a:pt x="222601" y="434585"/>
                </a:lnTo>
                <a:cubicBezTo>
                  <a:pt x="222601" y="440652"/>
                  <a:pt x="218803" y="445202"/>
                  <a:pt x="212726" y="445202"/>
                </a:cubicBezTo>
                <a:lnTo>
                  <a:pt x="70673" y="445202"/>
                </a:lnTo>
                <a:cubicBezTo>
                  <a:pt x="64596" y="445202"/>
                  <a:pt x="60798" y="440652"/>
                  <a:pt x="60798" y="434585"/>
                </a:cubicBezTo>
                <a:lnTo>
                  <a:pt x="60798" y="323867"/>
                </a:lnTo>
                <a:cubicBezTo>
                  <a:pt x="60798" y="317800"/>
                  <a:pt x="64596" y="313250"/>
                  <a:pt x="70673" y="313250"/>
                </a:cubicBezTo>
                <a:close/>
                <a:moveTo>
                  <a:pt x="385047" y="273046"/>
                </a:moveTo>
                <a:lnTo>
                  <a:pt x="385047" y="343576"/>
                </a:lnTo>
                <a:lnTo>
                  <a:pt x="385047" y="424725"/>
                </a:lnTo>
                <a:lnTo>
                  <a:pt x="445805" y="424725"/>
                </a:lnTo>
                <a:lnTo>
                  <a:pt x="445805" y="273046"/>
                </a:lnTo>
                <a:close/>
                <a:moveTo>
                  <a:pt x="60798" y="263173"/>
                </a:moveTo>
                <a:lnTo>
                  <a:pt x="222601" y="263173"/>
                </a:lnTo>
                <a:lnTo>
                  <a:pt x="222601" y="282911"/>
                </a:lnTo>
                <a:lnTo>
                  <a:pt x="60798" y="282911"/>
                </a:lnTo>
                <a:close/>
                <a:moveTo>
                  <a:pt x="465552" y="212374"/>
                </a:moveTo>
                <a:lnTo>
                  <a:pt x="465552" y="263186"/>
                </a:lnTo>
                <a:lnTo>
                  <a:pt x="465552" y="424725"/>
                </a:lnTo>
                <a:lnTo>
                  <a:pt x="526310" y="424725"/>
                </a:lnTo>
                <a:lnTo>
                  <a:pt x="526310" y="212374"/>
                </a:lnTo>
                <a:close/>
                <a:moveTo>
                  <a:pt x="60798" y="212366"/>
                </a:moveTo>
                <a:lnTo>
                  <a:pt x="222601" y="212366"/>
                </a:lnTo>
                <a:lnTo>
                  <a:pt x="222601" y="232835"/>
                </a:lnTo>
                <a:lnTo>
                  <a:pt x="60798" y="232835"/>
                </a:lnTo>
                <a:close/>
                <a:moveTo>
                  <a:pt x="455679" y="191897"/>
                </a:moveTo>
                <a:lnTo>
                  <a:pt x="536943" y="191897"/>
                </a:lnTo>
                <a:cubicBezTo>
                  <a:pt x="543019" y="191897"/>
                  <a:pt x="546816" y="196448"/>
                  <a:pt x="546816" y="202515"/>
                </a:cubicBezTo>
                <a:lnTo>
                  <a:pt x="546816" y="434584"/>
                </a:lnTo>
                <a:cubicBezTo>
                  <a:pt x="546816" y="440651"/>
                  <a:pt x="543019" y="445201"/>
                  <a:pt x="536943" y="445201"/>
                </a:cubicBezTo>
                <a:lnTo>
                  <a:pt x="455679" y="445201"/>
                </a:lnTo>
                <a:lnTo>
                  <a:pt x="374414" y="445201"/>
                </a:lnTo>
                <a:lnTo>
                  <a:pt x="293910" y="445201"/>
                </a:lnTo>
                <a:cubicBezTo>
                  <a:pt x="287834" y="445201"/>
                  <a:pt x="283277" y="440651"/>
                  <a:pt x="283277" y="434584"/>
                </a:cubicBezTo>
                <a:lnTo>
                  <a:pt x="283277" y="343576"/>
                </a:lnTo>
                <a:cubicBezTo>
                  <a:pt x="283277" y="337509"/>
                  <a:pt x="287834" y="333717"/>
                  <a:pt x="293910" y="333717"/>
                </a:cubicBezTo>
                <a:lnTo>
                  <a:pt x="364541" y="333717"/>
                </a:lnTo>
                <a:lnTo>
                  <a:pt x="364541" y="263186"/>
                </a:lnTo>
                <a:cubicBezTo>
                  <a:pt x="364541" y="257119"/>
                  <a:pt x="368339" y="252569"/>
                  <a:pt x="374414" y="252569"/>
                </a:cubicBezTo>
                <a:lnTo>
                  <a:pt x="445805" y="252569"/>
                </a:lnTo>
                <a:lnTo>
                  <a:pt x="445805" y="202515"/>
                </a:lnTo>
                <a:cubicBezTo>
                  <a:pt x="445805" y="196448"/>
                  <a:pt x="449603" y="191897"/>
                  <a:pt x="455679" y="191897"/>
                </a:cubicBezTo>
                <a:close/>
                <a:moveTo>
                  <a:pt x="273408" y="172159"/>
                </a:moveTo>
                <a:lnTo>
                  <a:pt x="415473" y="172159"/>
                </a:lnTo>
                <a:lnTo>
                  <a:pt x="415473" y="191897"/>
                </a:lnTo>
                <a:lnTo>
                  <a:pt x="273408" y="191897"/>
                </a:lnTo>
                <a:close/>
                <a:moveTo>
                  <a:pt x="60798" y="161559"/>
                </a:moveTo>
                <a:lnTo>
                  <a:pt x="222601" y="161559"/>
                </a:lnTo>
                <a:lnTo>
                  <a:pt x="222601" y="182028"/>
                </a:lnTo>
                <a:lnTo>
                  <a:pt x="60798" y="182028"/>
                </a:lnTo>
                <a:close/>
                <a:moveTo>
                  <a:pt x="445811" y="121352"/>
                </a:moveTo>
                <a:lnTo>
                  <a:pt x="495969" y="121352"/>
                </a:lnTo>
                <a:cubicBezTo>
                  <a:pt x="502049" y="121352"/>
                  <a:pt x="506609" y="125143"/>
                  <a:pt x="506609" y="131210"/>
                </a:cubicBezTo>
                <a:lnTo>
                  <a:pt x="506609" y="172159"/>
                </a:lnTo>
                <a:lnTo>
                  <a:pt x="486090" y="172159"/>
                </a:lnTo>
                <a:lnTo>
                  <a:pt x="486090" y="141826"/>
                </a:lnTo>
                <a:lnTo>
                  <a:pt x="445811" y="141826"/>
                </a:lnTo>
                <a:close/>
                <a:moveTo>
                  <a:pt x="344075" y="121352"/>
                </a:moveTo>
                <a:lnTo>
                  <a:pt x="415473" y="121352"/>
                </a:lnTo>
                <a:lnTo>
                  <a:pt x="415473" y="141821"/>
                </a:lnTo>
                <a:lnTo>
                  <a:pt x="344075" y="141821"/>
                </a:lnTo>
                <a:close/>
                <a:moveTo>
                  <a:pt x="60798" y="111483"/>
                </a:moveTo>
                <a:lnTo>
                  <a:pt x="131343" y="111483"/>
                </a:lnTo>
                <a:lnTo>
                  <a:pt x="131343" y="131221"/>
                </a:lnTo>
                <a:lnTo>
                  <a:pt x="60798" y="131221"/>
                </a:lnTo>
                <a:close/>
                <a:moveTo>
                  <a:pt x="263553" y="20478"/>
                </a:moveTo>
                <a:lnTo>
                  <a:pt x="263553" y="50816"/>
                </a:lnTo>
                <a:lnTo>
                  <a:pt x="293933" y="50816"/>
                </a:lnTo>
                <a:lnTo>
                  <a:pt x="293933" y="70536"/>
                </a:lnTo>
                <a:lnTo>
                  <a:pt x="252919" y="70536"/>
                </a:lnTo>
                <a:lnTo>
                  <a:pt x="20507" y="70536"/>
                </a:lnTo>
                <a:lnTo>
                  <a:pt x="20507" y="475549"/>
                </a:lnTo>
                <a:lnTo>
                  <a:pt x="263553" y="475549"/>
                </a:lnTo>
                <a:lnTo>
                  <a:pt x="354695" y="475549"/>
                </a:lnTo>
                <a:lnTo>
                  <a:pt x="587107" y="475549"/>
                </a:lnTo>
                <a:lnTo>
                  <a:pt x="587107" y="70536"/>
                </a:lnTo>
                <a:lnTo>
                  <a:pt x="344061" y="70536"/>
                </a:lnTo>
                <a:cubicBezTo>
                  <a:pt x="337985" y="70536"/>
                  <a:pt x="334188" y="66743"/>
                  <a:pt x="334188" y="60676"/>
                </a:cubicBezTo>
                <a:lnTo>
                  <a:pt x="334188" y="20478"/>
                </a:lnTo>
                <a:close/>
                <a:moveTo>
                  <a:pt x="252919" y="0"/>
                </a:moveTo>
                <a:lnTo>
                  <a:pt x="344061" y="0"/>
                </a:lnTo>
                <a:cubicBezTo>
                  <a:pt x="350138" y="0"/>
                  <a:pt x="354695" y="3792"/>
                  <a:pt x="354695" y="9860"/>
                </a:cubicBezTo>
                <a:lnTo>
                  <a:pt x="354695" y="50816"/>
                </a:lnTo>
                <a:lnTo>
                  <a:pt x="597740" y="50816"/>
                </a:lnTo>
                <a:cubicBezTo>
                  <a:pt x="603816" y="50816"/>
                  <a:pt x="607614" y="54608"/>
                  <a:pt x="607614" y="60676"/>
                </a:cubicBezTo>
                <a:lnTo>
                  <a:pt x="607614" y="485409"/>
                </a:lnTo>
                <a:cubicBezTo>
                  <a:pt x="607614" y="491477"/>
                  <a:pt x="603816" y="495269"/>
                  <a:pt x="597740" y="495269"/>
                </a:cubicBezTo>
                <a:lnTo>
                  <a:pt x="364568" y="495269"/>
                </a:lnTo>
                <a:lnTo>
                  <a:pt x="364568" y="596901"/>
                </a:lnTo>
                <a:cubicBezTo>
                  <a:pt x="364568" y="602969"/>
                  <a:pt x="360771" y="606761"/>
                  <a:pt x="354695" y="606761"/>
                </a:cubicBezTo>
                <a:lnTo>
                  <a:pt x="263553" y="606761"/>
                </a:lnTo>
                <a:cubicBezTo>
                  <a:pt x="257476" y="606761"/>
                  <a:pt x="252919" y="602969"/>
                  <a:pt x="252919" y="596901"/>
                </a:cubicBezTo>
                <a:lnTo>
                  <a:pt x="252919" y="495269"/>
                </a:lnTo>
                <a:lnTo>
                  <a:pt x="9874" y="495269"/>
                </a:lnTo>
                <a:cubicBezTo>
                  <a:pt x="3798" y="495269"/>
                  <a:pt x="0" y="491477"/>
                  <a:pt x="0" y="485409"/>
                </a:cubicBezTo>
                <a:lnTo>
                  <a:pt x="0" y="60676"/>
                </a:lnTo>
                <a:cubicBezTo>
                  <a:pt x="0" y="54608"/>
                  <a:pt x="3798" y="50816"/>
                  <a:pt x="9874" y="50816"/>
                </a:cubicBezTo>
                <a:lnTo>
                  <a:pt x="243046" y="50816"/>
                </a:lnTo>
                <a:lnTo>
                  <a:pt x="243046" y="9860"/>
                </a:lnTo>
                <a:cubicBezTo>
                  <a:pt x="243046" y="3792"/>
                  <a:pt x="246843" y="0"/>
                  <a:pt x="252919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4" name="complex_201398">
            <a:extLst>
              <a:ext uri="{FF2B5EF4-FFF2-40B4-BE49-F238E27FC236}">
                <a16:creationId xmlns="" xmlns:a16="http://schemas.microsoft.com/office/drawing/2014/main" id="{A55949B0-2AA8-4552-A5D5-BFD2B38DF542}"/>
              </a:ext>
            </a:extLst>
          </p:cNvPr>
          <p:cNvSpPr>
            <a:spLocks noChangeAspect="1"/>
          </p:cNvSpPr>
          <p:nvPr/>
        </p:nvSpPr>
        <p:spPr bwMode="auto">
          <a:xfrm>
            <a:off x="10538998" y="5081822"/>
            <a:ext cx="899822" cy="86400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581459" h="558314">
                <a:moveTo>
                  <a:pt x="450357" y="486592"/>
                </a:moveTo>
                <a:cubicBezTo>
                  <a:pt x="430242" y="486592"/>
                  <a:pt x="413332" y="499479"/>
                  <a:pt x="407368" y="518231"/>
                </a:cubicBezTo>
                <a:cubicBezTo>
                  <a:pt x="422766" y="528630"/>
                  <a:pt x="441635" y="534851"/>
                  <a:pt x="461572" y="534851"/>
                </a:cubicBezTo>
                <a:cubicBezTo>
                  <a:pt x="481508" y="534851"/>
                  <a:pt x="500199" y="528630"/>
                  <a:pt x="515597" y="518231"/>
                </a:cubicBezTo>
                <a:cubicBezTo>
                  <a:pt x="509544" y="499479"/>
                  <a:pt x="492545" y="486592"/>
                  <a:pt x="472608" y="486592"/>
                </a:cubicBezTo>
                <a:close/>
                <a:moveTo>
                  <a:pt x="108940" y="486592"/>
                </a:moveTo>
                <a:cubicBezTo>
                  <a:pt x="88825" y="486592"/>
                  <a:pt x="71915" y="499479"/>
                  <a:pt x="65951" y="518231"/>
                </a:cubicBezTo>
                <a:cubicBezTo>
                  <a:pt x="81349" y="528630"/>
                  <a:pt x="100040" y="534851"/>
                  <a:pt x="120154" y="534851"/>
                </a:cubicBezTo>
                <a:cubicBezTo>
                  <a:pt x="140091" y="534851"/>
                  <a:pt x="158782" y="528630"/>
                  <a:pt x="174180" y="518231"/>
                </a:cubicBezTo>
                <a:cubicBezTo>
                  <a:pt x="168127" y="499479"/>
                  <a:pt x="151128" y="486592"/>
                  <a:pt x="131191" y="486592"/>
                </a:cubicBezTo>
                <a:close/>
                <a:moveTo>
                  <a:pt x="461533" y="384169"/>
                </a:moveTo>
                <a:cubicBezTo>
                  <a:pt x="450493" y="384169"/>
                  <a:pt x="443015" y="392790"/>
                  <a:pt x="443015" y="402656"/>
                </a:cubicBezTo>
                <a:cubicBezTo>
                  <a:pt x="443015" y="412521"/>
                  <a:pt x="451650" y="421142"/>
                  <a:pt x="461533" y="421142"/>
                </a:cubicBezTo>
                <a:cubicBezTo>
                  <a:pt x="472661" y="421142"/>
                  <a:pt x="480051" y="412521"/>
                  <a:pt x="480051" y="402656"/>
                </a:cubicBezTo>
                <a:cubicBezTo>
                  <a:pt x="480051" y="392790"/>
                  <a:pt x="472572" y="384169"/>
                  <a:pt x="461533" y="384169"/>
                </a:cubicBezTo>
                <a:close/>
                <a:moveTo>
                  <a:pt x="119996" y="384169"/>
                </a:moveTo>
                <a:cubicBezTo>
                  <a:pt x="108957" y="384169"/>
                  <a:pt x="101478" y="392790"/>
                  <a:pt x="101478" y="402656"/>
                </a:cubicBezTo>
                <a:cubicBezTo>
                  <a:pt x="101478" y="412521"/>
                  <a:pt x="110114" y="421142"/>
                  <a:pt x="119996" y="421142"/>
                </a:cubicBezTo>
                <a:cubicBezTo>
                  <a:pt x="131125" y="421142"/>
                  <a:pt x="138514" y="412521"/>
                  <a:pt x="138514" y="402656"/>
                </a:cubicBezTo>
                <a:cubicBezTo>
                  <a:pt x="138514" y="392790"/>
                  <a:pt x="129790" y="384169"/>
                  <a:pt x="119996" y="384169"/>
                </a:cubicBezTo>
                <a:close/>
                <a:moveTo>
                  <a:pt x="461533" y="361860"/>
                </a:moveTo>
                <a:cubicBezTo>
                  <a:pt x="485036" y="361860"/>
                  <a:pt x="503554" y="380347"/>
                  <a:pt x="503554" y="403811"/>
                </a:cubicBezTo>
                <a:cubicBezTo>
                  <a:pt x="503554" y="427275"/>
                  <a:pt x="485036" y="445762"/>
                  <a:pt x="461533" y="445762"/>
                </a:cubicBezTo>
                <a:cubicBezTo>
                  <a:pt x="438029" y="445762"/>
                  <a:pt x="419511" y="427275"/>
                  <a:pt x="419511" y="403811"/>
                </a:cubicBezTo>
                <a:cubicBezTo>
                  <a:pt x="419511" y="380347"/>
                  <a:pt x="438029" y="361860"/>
                  <a:pt x="461533" y="361860"/>
                </a:cubicBezTo>
                <a:close/>
                <a:moveTo>
                  <a:pt x="119996" y="361860"/>
                </a:moveTo>
                <a:cubicBezTo>
                  <a:pt x="143500" y="361860"/>
                  <a:pt x="162018" y="380347"/>
                  <a:pt x="162018" y="403811"/>
                </a:cubicBezTo>
                <a:cubicBezTo>
                  <a:pt x="162018" y="427275"/>
                  <a:pt x="142254" y="445762"/>
                  <a:pt x="119996" y="445762"/>
                </a:cubicBezTo>
                <a:cubicBezTo>
                  <a:pt x="96493" y="445762"/>
                  <a:pt x="77975" y="427275"/>
                  <a:pt x="77975" y="403811"/>
                </a:cubicBezTo>
                <a:cubicBezTo>
                  <a:pt x="77975" y="380347"/>
                  <a:pt x="96493" y="361860"/>
                  <a:pt x="119996" y="361860"/>
                </a:cubicBezTo>
                <a:close/>
                <a:moveTo>
                  <a:pt x="461483" y="341992"/>
                </a:moveTo>
                <a:cubicBezTo>
                  <a:pt x="408347" y="341992"/>
                  <a:pt x="365003" y="385274"/>
                  <a:pt x="365003" y="438332"/>
                </a:cubicBezTo>
                <a:cubicBezTo>
                  <a:pt x="365003" y="462418"/>
                  <a:pt x="373903" y="484370"/>
                  <a:pt x="388500" y="501256"/>
                </a:cubicBezTo>
                <a:cubicBezTo>
                  <a:pt x="399625" y="478860"/>
                  <a:pt x="423033" y="464284"/>
                  <a:pt x="450357" y="464284"/>
                </a:cubicBezTo>
                <a:lnTo>
                  <a:pt x="472608" y="464284"/>
                </a:lnTo>
                <a:cubicBezTo>
                  <a:pt x="498864" y="464284"/>
                  <a:pt x="522094" y="479748"/>
                  <a:pt x="533842" y="501967"/>
                </a:cubicBezTo>
                <a:cubicBezTo>
                  <a:pt x="548795" y="485081"/>
                  <a:pt x="557962" y="462773"/>
                  <a:pt x="557962" y="438332"/>
                </a:cubicBezTo>
                <a:cubicBezTo>
                  <a:pt x="557962" y="385274"/>
                  <a:pt x="514618" y="341992"/>
                  <a:pt x="461483" y="341992"/>
                </a:cubicBezTo>
                <a:close/>
                <a:moveTo>
                  <a:pt x="120065" y="341992"/>
                </a:moveTo>
                <a:cubicBezTo>
                  <a:pt x="66930" y="341992"/>
                  <a:pt x="23586" y="385274"/>
                  <a:pt x="23586" y="438332"/>
                </a:cubicBezTo>
                <a:cubicBezTo>
                  <a:pt x="23586" y="462418"/>
                  <a:pt x="32486" y="484370"/>
                  <a:pt x="47083" y="501256"/>
                </a:cubicBezTo>
                <a:cubicBezTo>
                  <a:pt x="58208" y="478860"/>
                  <a:pt x="81616" y="464284"/>
                  <a:pt x="108940" y="464284"/>
                </a:cubicBezTo>
                <a:lnTo>
                  <a:pt x="131191" y="464284"/>
                </a:lnTo>
                <a:cubicBezTo>
                  <a:pt x="157447" y="464284"/>
                  <a:pt x="180677" y="479748"/>
                  <a:pt x="192425" y="501967"/>
                </a:cubicBezTo>
                <a:cubicBezTo>
                  <a:pt x="207378" y="485081"/>
                  <a:pt x="216456" y="462773"/>
                  <a:pt x="216545" y="438332"/>
                </a:cubicBezTo>
                <a:cubicBezTo>
                  <a:pt x="216545" y="385274"/>
                  <a:pt x="172043" y="341992"/>
                  <a:pt x="120065" y="341992"/>
                </a:cubicBezTo>
                <a:close/>
                <a:moveTo>
                  <a:pt x="279649" y="167796"/>
                </a:moveTo>
                <a:cubicBezTo>
                  <a:pt x="259623" y="167796"/>
                  <a:pt x="242623" y="180772"/>
                  <a:pt x="236749" y="199436"/>
                </a:cubicBezTo>
                <a:cubicBezTo>
                  <a:pt x="252146" y="209923"/>
                  <a:pt x="270659" y="216056"/>
                  <a:pt x="290685" y="216056"/>
                </a:cubicBezTo>
                <a:cubicBezTo>
                  <a:pt x="310800" y="216056"/>
                  <a:pt x="329312" y="210012"/>
                  <a:pt x="344977" y="199436"/>
                </a:cubicBezTo>
                <a:cubicBezTo>
                  <a:pt x="338925" y="180772"/>
                  <a:pt x="321925" y="167796"/>
                  <a:pt x="301988" y="167796"/>
                </a:cubicBezTo>
                <a:close/>
                <a:moveTo>
                  <a:pt x="290694" y="65299"/>
                </a:moveTo>
                <a:cubicBezTo>
                  <a:pt x="279566" y="65299"/>
                  <a:pt x="272176" y="73920"/>
                  <a:pt x="272176" y="83786"/>
                </a:cubicBezTo>
                <a:cubicBezTo>
                  <a:pt x="272176" y="94807"/>
                  <a:pt x="280901" y="102273"/>
                  <a:pt x="290694" y="102273"/>
                </a:cubicBezTo>
                <a:cubicBezTo>
                  <a:pt x="300577" y="102273"/>
                  <a:pt x="309212" y="93652"/>
                  <a:pt x="309212" y="83786"/>
                </a:cubicBezTo>
                <a:cubicBezTo>
                  <a:pt x="309212" y="73920"/>
                  <a:pt x="301912" y="65299"/>
                  <a:pt x="290694" y="65299"/>
                </a:cubicBezTo>
                <a:close/>
                <a:moveTo>
                  <a:pt x="290694" y="43257"/>
                </a:moveTo>
                <a:cubicBezTo>
                  <a:pt x="314198" y="43257"/>
                  <a:pt x="332716" y="61744"/>
                  <a:pt x="332716" y="85208"/>
                </a:cubicBezTo>
                <a:cubicBezTo>
                  <a:pt x="332716" y="107339"/>
                  <a:pt x="314198" y="127159"/>
                  <a:pt x="290694" y="127159"/>
                </a:cubicBezTo>
                <a:cubicBezTo>
                  <a:pt x="267191" y="127159"/>
                  <a:pt x="248673" y="108583"/>
                  <a:pt x="248673" y="85208"/>
                </a:cubicBezTo>
                <a:cubicBezTo>
                  <a:pt x="248673" y="61744"/>
                  <a:pt x="267191" y="43257"/>
                  <a:pt x="290694" y="43257"/>
                </a:cubicBezTo>
                <a:close/>
                <a:moveTo>
                  <a:pt x="290685" y="23374"/>
                </a:moveTo>
                <a:cubicBezTo>
                  <a:pt x="237550" y="23374"/>
                  <a:pt x="194205" y="66656"/>
                  <a:pt x="194205" y="119715"/>
                </a:cubicBezTo>
                <a:cubicBezTo>
                  <a:pt x="194205" y="143800"/>
                  <a:pt x="203106" y="165841"/>
                  <a:pt x="217702" y="182550"/>
                </a:cubicBezTo>
                <a:cubicBezTo>
                  <a:pt x="228917" y="160153"/>
                  <a:pt x="252235" y="145578"/>
                  <a:pt x="279559" y="145578"/>
                </a:cubicBezTo>
                <a:lnTo>
                  <a:pt x="301899" y="145578"/>
                </a:lnTo>
                <a:cubicBezTo>
                  <a:pt x="328066" y="145578"/>
                  <a:pt x="351385" y="160953"/>
                  <a:pt x="363134" y="183261"/>
                </a:cubicBezTo>
                <a:cubicBezTo>
                  <a:pt x="378086" y="166286"/>
                  <a:pt x="387165" y="143978"/>
                  <a:pt x="387165" y="119715"/>
                </a:cubicBezTo>
                <a:cubicBezTo>
                  <a:pt x="387165" y="66656"/>
                  <a:pt x="343909" y="23374"/>
                  <a:pt x="290685" y="23374"/>
                </a:cubicBezTo>
                <a:close/>
                <a:moveTo>
                  <a:pt x="290685" y="0"/>
                </a:moveTo>
                <a:cubicBezTo>
                  <a:pt x="357526" y="0"/>
                  <a:pt x="410661" y="53147"/>
                  <a:pt x="410661" y="119804"/>
                </a:cubicBezTo>
                <a:cubicBezTo>
                  <a:pt x="410661" y="181572"/>
                  <a:pt x="362422" y="233475"/>
                  <a:pt x="301899" y="239163"/>
                </a:cubicBezTo>
                <a:lnTo>
                  <a:pt x="301899" y="307064"/>
                </a:lnTo>
                <a:lnTo>
                  <a:pt x="366071" y="365455"/>
                </a:lnTo>
                <a:cubicBezTo>
                  <a:pt x="387877" y="336926"/>
                  <a:pt x="422321" y="318706"/>
                  <a:pt x="461483" y="318706"/>
                </a:cubicBezTo>
                <a:cubicBezTo>
                  <a:pt x="528324" y="318706"/>
                  <a:pt x="581459" y="371765"/>
                  <a:pt x="581459" y="438510"/>
                </a:cubicBezTo>
                <a:cubicBezTo>
                  <a:pt x="581459" y="505167"/>
                  <a:pt x="528324" y="558314"/>
                  <a:pt x="461483" y="558314"/>
                </a:cubicBezTo>
                <a:cubicBezTo>
                  <a:pt x="395976" y="558314"/>
                  <a:pt x="341506" y="505167"/>
                  <a:pt x="341506" y="438510"/>
                </a:cubicBezTo>
                <a:cubicBezTo>
                  <a:pt x="341506" y="419491"/>
                  <a:pt x="345778" y="401627"/>
                  <a:pt x="353521" y="385718"/>
                </a:cubicBezTo>
                <a:lnTo>
                  <a:pt x="290240" y="328127"/>
                </a:lnTo>
                <a:lnTo>
                  <a:pt x="227849" y="385541"/>
                </a:lnTo>
                <a:cubicBezTo>
                  <a:pt x="235503" y="401360"/>
                  <a:pt x="239953" y="419402"/>
                  <a:pt x="239953" y="438510"/>
                </a:cubicBezTo>
                <a:cubicBezTo>
                  <a:pt x="239953" y="505167"/>
                  <a:pt x="185483" y="558314"/>
                  <a:pt x="119976" y="558314"/>
                </a:cubicBezTo>
                <a:cubicBezTo>
                  <a:pt x="54470" y="558314"/>
                  <a:pt x="0" y="505167"/>
                  <a:pt x="0" y="438510"/>
                </a:cubicBezTo>
                <a:cubicBezTo>
                  <a:pt x="0" y="371765"/>
                  <a:pt x="53135" y="318706"/>
                  <a:pt x="119976" y="318529"/>
                </a:cubicBezTo>
                <a:cubicBezTo>
                  <a:pt x="158871" y="318529"/>
                  <a:pt x="193315" y="336659"/>
                  <a:pt x="215121" y="365010"/>
                </a:cubicBezTo>
                <a:lnTo>
                  <a:pt x="279559" y="306264"/>
                </a:lnTo>
                <a:lnTo>
                  <a:pt x="279559" y="239074"/>
                </a:lnTo>
                <a:cubicBezTo>
                  <a:pt x="219126" y="233475"/>
                  <a:pt x="170708" y="182639"/>
                  <a:pt x="170708" y="119715"/>
                </a:cubicBezTo>
                <a:cubicBezTo>
                  <a:pt x="170708" y="54303"/>
                  <a:pt x="223932" y="0"/>
                  <a:pt x="290685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3" name="complex_201398">
            <a:extLst>
              <a:ext uri="{FF2B5EF4-FFF2-40B4-BE49-F238E27FC236}">
                <a16:creationId xmlns="" xmlns:a16="http://schemas.microsoft.com/office/drawing/2014/main" id="{7E2CB0BC-A19E-4984-8C73-1A78C2B62FE8}"/>
              </a:ext>
            </a:extLst>
          </p:cNvPr>
          <p:cNvSpPr>
            <a:spLocks noChangeAspect="1"/>
          </p:cNvSpPr>
          <p:nvPr/>
        </p:nvSpPr>
        <p:spPr bwMode="auto">
          <a:xfrm>
            <a:off x="6608967" y="5063910"/>
            <a:ext cx="899412" cy="899822"/>
          </a:xfrm>
          <a:custGeom>
            <a:avLst/>
            <a:gdLst>
              <a:gd name="connsiteX0" fmla="*/ 239863 w 606469"/>
              <a:gd name="connsiteY0" fmla="*/ 309541 h 606745"/>
              <a:gd name="connsiteX1" fmla="*/ 228438 w 606469"/>
              <a:gd name="connsiteY1" fmla="*/ 335958 h 606745"/>
              <a:gd name="connsiteX2" fmla="*/ 251196 w 606469"/>
              <a:gd name="connsiteY2" fmla="*/ 335958 h 606745"/>
              <a:gd name="connsiteX3" fmla="*/ 373398 w 606469"/>
              <a:gd name="connsiteY3" fmla="*/ 282567 h 606745"/>
              <a:gd name="connsiteX4" fmla="*/ 438953 w 606469"/>
              <a:gd name="connsiteY4" fmla="*/ 282567 h 606745"/>
              <a:gd name="connsiteX5" fmla="*/ 438953 w 606469"/>
              <a:gd name="connsiteY5" fmla="*/ 300632 h 606745"/>
              <a:gd name="connsiteX6" fmla="*/ 393721 w 606469"/>
              <a:gd name="connsiteY6" fmla="*/ 300632 h 606745"/>
              <a:gd name="connsiteX7" fmla="*/ 393721 w 606469"/>
              <a:gd name="connsiteY7" fmla="*/ 319261 h 606745"/>
              <a:gd name="connsiteX8" fmla="*/ 434366 w 606469"/>
              <a:gd name="connsiteY8" fmla="*/ 319261 h 606745"/>
              <a:gd name="connsiteX9" fmla="*/ 434366 w 606469"/>
              <a:gd name="connsiteY9" fmla="*/ 336620 h 606745"/>
              <a:gd name="connsiteX10" fmla="*/ 393721 w 606469"/>
              <a:gd name="connsiteY10" fmla="*/ 336620 h 606745"/>
              <a:gd name="connsiteX11" fmla="*/ 393721 w 606469"/>
              <a:gd name="connsiteY11" fmla="*/ 355461 h 606745"/>
              <a:gd name="connsiteX12" fmla="*/ 440435 w 606469"/>
              <a:gd name="connsiteY12" fmla="*/ 355461 h 606745"/>
              <a:gd name="connsiteX13" fmla="*/ 440435 w 606469"/>
              <a:gd name="connsiteY13" fmla="*/ 373314 h 606745"/>
              <a:gd name="connsiteX14" fmla="*/ 373398 w 606469"/>
              <a:gd name="connsiteY14" fmla="*/ 373314 h 606745"/>
              <a:gd name="connsiteX15" fmla="*/ 299445 w 606469"/>
              <a:gd name="connsiteY15" fmla="*/ 282567 h 606745"/>
              <a:gd name="connsiteX16" fmla="*/ 319838 w 606469"/>
              <a:gd name="connsiteY16" fmla="*/ 282567 h 606745"/>
              <a:gd name="connsiteX17" fmla="*/ 319838 w 606469"/>
              <a:gd name="connsiteY17" fmla="*/ 355320 h 606745"/>
              <a:gd name="connsiteX18" fmla="*/ 358508 w 606469"/>
              <a:gd name="connsiteY18" fmla="*/ 355320 h 606745"/>
              <a:gd name="connsiteX19" fmla="*/ 358508 w 606469"/>
              <a:gd name="connsiteY19" fmla="*/ 373314 h 606745"/>
              <a:gd name="connsiteX20" fmla="*/ 299445 w 606469"/>
              <a:gd name="connsiteY20" fmla="*/ 373314 h 606745"/>
              <a:gd name="connsiteX21" fmla="*/ 230017 w 606469"/>
              <a:gd name="connsiteY21" fmla="*/ 282567 h 606745"/>
              <a:gd name="connsiteX22" fmla="*/ 249617 w 606469"/>
              <a:gd name="connsiteY22" fmla="*/ 282567 h 606745"/>
              <a:gd name="connsiteX23" fmla="*/ 289001 w 606469"/>
              <a:gd name="connsiteY23" fmla="*/ 373314 h 606745"/>
              <a:gd name="connsiteX24" fmla="*/ 267358 w 606469"/>
              <a:gd name="connsiteY24" fmla="*/ 373314 h 606745"/>
              <a:gd name="connsiteX25" fmla="*/ 258905 w 606469"/>
              <a:gd name="connsiteY25" fmla="*/ 353756 h 606745"/>
              <a:gd name="connsiteX26" fmla="*/ 220729 w 606469"/>
              <a:gd name="connsiteY26" fmla="*/ 353756 h 606745"/>
              <a:gd name="connsiteX27" fmla="*/ 212276 w 606469"/>
              <a:gd name="connsiteY27" fmla="*/ 373314 h 606745"/>
              <a:gd name="connsiteX28" fmla="*/ 190633 w 606469"/>
              <a:gd name="connsiteY28" fmla="*/ 373314 h 606745"/>
              <a:gd name="connsiteX29" fmla="*/ 150478 w 606469"/>
              <a:gd name="connsiteY29" fmla="*/ 280450 h 606745"/>
              <a:gd name="connsiteX30" fmla="*/ 168775 w 606469"/>
              <a:gd name="connsiteY30" fmla="*/ 283602 h 606745"/>
              <a:gd name="connsiteX31" fmla="*/ 184657 w 606469"/>
              <a:gd name="connsiteY31" fmla="*/ 292408 h 606745"/>
              <a:gd name="connsiteX32" fmla="*/ 174348 w 606469"/>
              <a:gd name="connsiteY32" fmla="*/ 307239 h 606745"/>
              <a:gd name="connsiteX33" fmla="*/ 149828 w 606469"/>
              <a:gd name="connsiteY33" fmla="*/ 298247 h 606745"/>
              <a:gd name="connsiteX34" fmla="*/ 138961 w 606469"/>
              <a:gd name="connsiteY34" fmla="*/ 307054 h 606745"/>
              <a:gd name="connsiteX35" fmla="*/ 159023 w 606469"/>
              <a:gd name="connsiteY35" fmla="*/ 318826 h 606745"/>
              <a:gd name="connsiteX36" fmla="*/ 186329 w 606469"/>
              <a:gd name="connsiteY36" fmla="*/ 347005 h 606745"/>
              <a:gd name="connsiteX37" fmla="*/ 152986 w 606469"/>
              <a:gd name="connsiteY37" fmla="*/ 374443 h 606745"/>
              <a:gd name="connsiteX38" fmla="*/ 114070 w 606469"/>
              <a:gd name="connsiteY38" fmla="*/ 358407 h 606745"/>
              <a:gd name="connsiteX39" fmla="*/ 126144 w 606469"/>
              <a:gd name="connsiteY39" fmla="*/ 343575 h 606745"/>
              <a:gd name="connsiteX40" fmla="*/ 153357 w 606469"/>
              <a:gd name="connsiteY40" fmla="*/ 356460 h 606745"/>
              <a:gd name="connsiteX41" fmla="*/ 165339 w 606469"/>
              <a:gd name="connsiteY41" fmla="*/ 347561 h 606745"/>
              <a:gd name="connsiteX42" fmla="*/ 148528 w 606469"/>
              <a:gd name="connsiteY42" fmla="*/ 336253 h 606745"/>
              <a:gd name="connsiteX43" fmla="*/ 117971 w 606469"/>
              <a:gd name="connsiteY43" fmla="*/ 307424 h 606745"/>
              <a:gd name="connsiteX44" fmla="*/ 150478 w 606469"/>
              <a:gd name="connsiteY44" fmla="*/ 280450 h 606745"/>
              <a:gd name="connsiteX45" fmla="*/ 454160 w 606469"/>
              <a:gd name="connsiteY45" fmla="*/ 116746 h 606745"/>
              <a:gd name="connsiteX46" fmla="*/ 424262 w 606469"/>
              <a:gd name="connsiteY46" fmla="*/ 146588 h 606745"/>
              <a:gd name="connsiteX47" fmla="*/ 454160 w 606469"/>
              <a:gd name="connsiteY47" fmla="*/ 176429 h 606745"/>
              <a:gd name="connsiteX48" fmla="*/ 484059 w 606469"/>
              <a:gd name="connsiteY48" fmla="*/ 146588 h 606745"/>
              <a:gd name="connsiteX49" fmla="*/ 454160 w 606469"/>
              <a:gd name="connsiteY49" fmla="*/ 116746 h 606745"/>
              <a:gd name="connsiteX50" fmla="*/ 454160 w 606469"/>
              <a:gd name="connsiteY50" fmla="*/ 90982 h 606745"/>
              <a:gd name="connsiteX51" fmla="*/ 509872 w 606469"/>
              <a:gd name="connsiteY51" fmla="*/ 146588 h 606745"/>
              <a:gd name="connsiteX52" fmla="*/ 454160 w 606469"/>
              <a:gd name="connsiteY52" fmla="*/ 202193 h 606745"/>
              <a:gd name="connsiteX53" fmla="*/ 398449 w 606469"/>
              <a:gd name="connsiteY53" fmla="*/ 146588 h 606745"/>
              <a:gd name="connsiteX54" fmla="*/ 454160 w 606469"/>
              <a:gd name="connsiteY54" fmla="*/ 90982 h 606745"/>
              <a:gd name="connsiteX55" fmla="*/ 373132 w 606469"/>
              <a:gd name="connsiteY55" fmla="*/ 27485 h 606745"/>
              <a:gd name="connsiteX56" fmla="*/ 262359 w 606469"/>
              <a:gd name="connsiteY56" fmla="*/ 81406 h 606745"/>
              <a:gd name="connsiteX57" fmla="*/ 37022 w 606469"/>
              <a:gd name="connsiteY57" fmla="*/ 306485 h 606745"/>
              <a:gd name="connsiteX58" fmla="*/ 37022 w 606469"/>
              <a:gd name="connsiteY58" fmla="*/ 360530 h 606745"/>
              <a:gd name="connsiteX59" fmla="*/ 246668 w 606469"/>
              <a:gd name="connsiteY59" fmla="*/ 569757 h 606745"/>
              <a:gd name="connsiteX60" fmla="*/ 300798 w 606469"/>
              <a:gd name="connsiteY60" fmla="*/ 569757 h 606745"/>
              <a:gd name="connsiteX61" fmla="*/ 526135 w 606469"/>
              <a:gd name="connsiteY61" fmla="*/ 344771 h 606745"/>
              <a:gd name="connsiteX62" fmla="*/ 526135 w 606469"/>
              <a:gd name="connsiteY62" fmla="*/ 81406 h 606745"/>
              <a:gd name="connsiteX63" fmla="*/ 373132 w 606469"/>
              <a:gd name="connsiteY63" fmla="*/ 27485 h 606745"/>
              <a:gd name="connsiteX64" fmla="*/ 417578 w 606469"/>
              <a:gd name="connsiteY64" fmla="*/ 940 h 606745"/>
              <a:gd name="connsiteX65" fmla="*/ 544425 w 606469"/>
              <a:gd name="connsiteY65" fmla="*/ 63237 h 606745"/>
              <a:gd name="connsiteX66" fmla="*/ 544425 w 606469"/>
              <a:gd name="connsiteY66" fmla="*/ 363033 h 606745"/>
              <a:gd name="connsiteX67" fmla="*/ 318995 w 606469"/>
              <a:gd name="connsiteY67" fmla="*/ 588019 h 606745"/>
              <a:gd name="connsiteX68" fmla="*/ 273686 w 606469"/>
              <a:gd name="connsiteY68" fmla="*/ 606745 h 606745"/>
              <a:gd name="connsiteX69" fmla="*/ 228378 w 606469"/>
              <a:gd name="connsiteY69" fmla="*/ 588019 h 606745"/>
              <a:gd name="connsiteX70" fmla="*/ 18732 w 606469"/>
              <a:gd name="connsiteY70" fmla="*/ 378700 h 606745"/>
              <a:gd name="connsiteX71" fmla="*/ 18732 w 606469"/>
              <a:gd name="connsiteY71" fmla="*/ 288223 h 606745"/>
              <a:gd name="connsiteX72" fmla="*/ 244162 w 606469"/>
              <a:gd name="connsiteY72" fmla="*/ 63237 h 606745"/>
              <a:gd name="connsiteX73" fmla="*/ 417578 w 606469"/>
              <a:gd name="connsiteY73" fmla="*/ 940 h 60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606469" h="606745">
                <a:moveTo>
                  <a:pt x="239863" y="309541"/>
                </a:moveTo>
                <a:lnTo>
                  <a:pt x="228438" y="335958"/>
                </a:lnTo>
                <a:lnTo>
                  <a:pt x="251196" y="335958"/>
                </a:lnTo>
                <a:close/>
                <a:moveTo>
                  <a:pt x="373398" y="282567"/>
                </a:moveTo>
                <a:lnTo>
                  <a:pt x="438953" y="282567"/>
                </a:lnTo>
                <a:lnTo>
                  <a:pt x="438953" y="300632"/>
                </a:lnTo>
                <a:lnTo>
                  <a:pt x="393721" y="300632"/>
                </a:lnTo>
                <a:lnTo>
                  <a:pt x="393721" y="319261"/>
                </a:lnTo>
                <a:lnTo>
                  <a:pt x="434366" y="319261"/>
                </a:lnTo>
                <a:lnTo>
                  <a:pt x="434366" y="336620"/>
                </a:lnTo>
                <a:lnTo>
                  <a:pt x="393721" y="336620"/>
                </a:lnTo>
                <a:lnTo>
                  <a:pt x="393721" y="355461"/>
                </a:lnTo>
                <a:lnTo>
                  <a:pt x="440435" y="355461"/>
                </a:lnTo>
                <a:lnTo>
                  <a:pt x="440435" y="373314"/>
                </a:lnTo>
                <a:lnTo>
                  <a:pt x="373398" y="373314"/>
                </a:lnTo>
                <a:close/>
                <a:moveTo>
                  <a:pt x="299445" y="282567"/>
                </a:moveTo>
                <a:lnTo>
                  <a:pt x="319838" y="282567"/>
                </a:lnTo>
                <a:lnTo>
                  <a:pt x="319838" y="355320"/>
                </a:lnTo>
                <a:lnTo>
                  <a:pt x="358508" y="355320"/>
                </a:lnTo>
                <a:lnTo>
                  <a:pt x="358508" y="373314"/>
                </a:lnTo>
                <a:lnTo>
                  <a:pt x="299445" y="373314"/>
                </a:lnTo>
                <a:close/>
                <a:moveTo>
                  <a:pt x="230017" y="282567"/>
                </a:moveTo>
                <a:lnTo>
                  <a:pt x="249617" y="282567"/>
                </a:lnTo>
                <a:lnTo>
                  <a:pt x="289001" y="373314"/>
                </a:lnTo>
                <a:lnTo>
                  <a:pt x="267358" y="373314"/>
                </a:lnTo>
                <a:lnTo>
                  <a:pt x="258905" y="353756"/>
                </a:lnTo>
                <a:lnTo>
                  <a:pt x="220729" y="353756"/>
                </a:lnTo>
                <a:lnTo>
                  <a:pt x="212276" y="373314"/>
                </a:lnTo>
                <a:lnTo>
                  <a:pt x="190633" y="373314"/>
                </a:lnTo>
                <a:close/>
                <a:moveTo>
                  <a:pt x="150478" y="280450"/>
                </a:moveTo>
                <a:cubicBezTo>
                  <a:pt x="156608" y="280450"/>
                  <a:pt x="162645" y="281562"/>
                  <a:pt x="168775" y="283602"/>
                </a:cubicBezTo>
                <a:cubicBezTo>
                  <a:pt x="174812" y="285734"/>
                  <a:pt x="180106" y="288607"/>
                  <a:pt x="184657" y="292408"/>
                </a:cubicBezTo>
                <a:lnTo>
                  <a:pt x="174348" y="307239"/>
                </a:lnTo>
                <a:cubicBezTo>
                  <a:pt x="166453" y="301306"/>
                  <a:pt x="158280" y="298247"/>
                  <a:pt x="149828" y="298247"/>
                </a:cubicBezTo>
                <a:cubicBezTo>
                  <a:pt x="146484" y="298247"/>
                  <a:pt x="138961" y="300194"/>
                  <a:pt x="138961" y="307054"/>
                </a:cubicBezTo>
                <a:cubicBezTo>
                  <a:pt x="138961" y="314655"/>
                  <a:pt x="150385" y="316787"/>
                  <a:pt x="159023" y="318826"/>
                </a:cubicBezTo>
                <a:cubicBezTo>
                  <a:pt x="167661" y="320958"/>
                  <a:pt x="186329" y="326334"/>
                  <a:pt x="186329" y="347005"/>
                </a:cubicBezTo>
                <a:cubicBezTo>
                  <a:pt x="186329" y="369623"/>
                  <a:pt x="163017" y="374443"/>
                  <a:pt x="152986" y="374443"/>
                </a:cubicBezTo>
                <a:cubicBezTo>
                  <a:pt x="138590" y="374443"/>
                  <a:pt x="125587" y="369067"/>
                  <a:pt x="114070" y="358407"/>
                </a:cubicBezTo>
                <a:lnTo>
                  <a:pt x="126144" y="343575"/>
                </a:lnTo>
                <a:cubicBezTo>
                  <a:pt x="135989" y="352196"/>
                  <a:pt x="145091" y="356460"/>
                  <a:pt x="153357" y="356460"/>
                </a:cubicBezTo>
                <a:cubicBezTo>
                  <a:pt x="157072" y="356460"/>
                  <a:pt x="165339" y="354792"/>
                  <a:pt x="165339" y="347561"/>
                </a:cubicBezTo>
                <a:cubicBezTo>
                  <a:pt x="165339" y="340609"/>
                  <a:pt x="155215" y="337828"/>
                  <a:pt x="148528" y="336253"/>
                </a:cubicBezTo>
                <a:cubicBezTo>
                  <a:pt x="138032" y="333750"/>
                  <a:pt x="117971" y="329393"/>
                  <a:pt x="117971" y="307424"/>
                </a:cubicBezTo>
                <a:cubicBezTo>
                  <a:pt x="117971" y="284899"/>
                  <a:pt x="141283" y="280450"/>
                  <a:pt x="150478" y="280450"/>
                </a:cubicBezTo>
                <a:close/>
                <a:moveTo>
                  <a:pt x="454160" y="116746"/>
                </a:moveTo>
                <a:cubicBezTo>
                  <a:pt x="437633" y="116746"/>
                  <a:pt x="424262" y="130091"/>
                  <a:pt x="424262" y="146588"/>
                </a:cubicBezTo>
                <a:cubicBezTo>
                  <a:pt x="424262" y="162991"/>
                  <a:pt x="437633" y="176429"/>
                  <a:pt x="454160" y="176429"/>
                </a:cubicBezTo>
                <a:cubicBezTo>
                  <a:pt x="470688" y="176429"/>
                  <a:pt x="484059" y="162991"/>
                  <a:pt x="484059" y="146588"/>
                </a:cubicBezTo>
                <a:cubicBezTo>
                  <a:pt x="484059" y="130091"/>
                  <a:pt x="470688" y="116746"/>
                  <a:pt x="454160" y="116746"/>
                </a:cubicBezTo>
                <a:close/>
                <a:moveTo>
                  <a:pt x="454160" y="90982"/>
                </a:moveTo>
                <a:cubicBezTo>
                  <a:pt x="484988" y="90982"/>
                  <a:pt x="509872" y="115819"/>
                  <a:pt x="509872" y="146588"/>
                </a:cubicBezTo>
                <a:cubicBezTo>
                  <a:pt x="509872" y="177263"/>
                  <a:pt x="484988" y="202193"/>
                  <a:pt x="454160" y="202193"/>
                </a:cubicBezTo>
                <a:cubicBezTo>
                  <a:pt x="423426" y="202193"/>
                  <a:pt x="398449" y="177263"/>
                  <a:pt x="398449" y="146588"/>
                </a:cubicBezTo>
                <a:cubicBezTo>
                  <a:pt x="398449" y="115819"/>
                  <a:pt x="423426" y="90982"/>
                  <a:pt x="454160" y="90982"/>
                </a:cubicBezTo>
                <a:close/>
                <a:moveTo>
                  <a:pt x="373132" y="27485"/>
                </a:moveTo>
                <a:cubicBezTo>
                  <a:pt x="335715" y="31008"/>
                  <a:pt x="297072" y="46782"/>
                  <a:pt x="262359" y="81406"/>
                </a:cubicBezTo>
                <a:lnTo>
                  <a:pt x="37022" y="306485"/>
                </a:lnTo>
                <a:cubicBezTo>
                  <a:pt x="22074" y="321317"/>
                  <a:pt x="22074" y="345605"/>
                  <a:pt x="37022" y="360530"/>
                </a:cubicBezTo>
                <a:lnTo>
                  <a:pt x="246668" y="569757"/>
                </a:lnTo>
                <a:cubicBezTo>
                  <a:pt x="261152" y="584219"/>
                  <a:pt x="286314" y="584311"/>
                  <a:pt x="300798" y="569757"/>
                </a:cubicBezTo>
                <a:lnTo>
                  <a:pt x="526135" y="344771"/>
                </a:lnTo>
                <a:cubicBezTo>
                  <a:pt x="598833" y="272186"/>
                  <a:pt x="598833" y="154084"/>
                  <a:pt x="526135" y="81406"/>
                </a:cubicBezTo>
                <a:cubicBezTo>
                  <a:pt x="494451" y="49772"/>
                  <a:pt x="435494" y="21613"/>
                  <a:pt x="373132" y="27485"/>
                </a:cubicBezTo>
                <a:close/>
                <a:moveTo>
                  <a:pt x="417578" y="940"/>
                </a:moveTo>
                <a:cubicBezTo>
                  <a:pt x="460259" y="5091"/>
                  <a:pt x="504490" y="23364"/>
                  <a:pt x="544425" y="63237"/>
                </a:cubicBezTo>
                <a:cubicBezTo>
                  <a:pt x="627151" y="145834"/>
                  <a:pt x="627151" y="280343"/>
                  <a:pt x="544425" y="363033"/>
                </a:cubicBezTo>
                <a:lnTo>
                  <a:pt x="318995" y="588019"/>
                </a:lnTo>
                <a:cubicBezTo>
                  <a:pt x="306925" y="600070"/>
                  <a:pt x="290863" y="606745"/>
                  <a:pt x="273686" y="606745"/>
                </a:cubicBezTo>
                <a:cubicBezTo>
                  <a:pt x="256603" y="606745"/>
                  <a:pt x="240540" y="600070"/>
                  <a:pt x="228378" y="588019"/>
                </a:cubicBezTo>
                <a:lnTo>
                  <a:pt x="18732" y="378700"/>
                </a:lnTo>
                <a:cubicBezTo>
                  <a:pt x="-6244" y="353763"/>
                  <a:pt x="-6244" y="313160"/>
                  <a:pt x="18732" y="288223"/>
                </a:cubicBezTo>
                <a:lnTo>
                  <a:pt x="244162" y="63237"/>
                </a:lnTo>
                <a:cubicBezTo>
                  <a:pt x="279617" y="26330"/>
                  <a:pt x="346444" y="-5978"/>
                  <a:pt x="417578" y="94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8" name="complex_201398">
            <a:extLst>
              <a:ext uri="{FF2B5EF4-FFF2-40B4-BE49-F238E27FC236}">
                <a16:creationId xmlns="" xmlns:a16="http://schemas.microsoft.com/office/drawing/2014/main" id="{7B13B6EF-06D6-4097-BF1E-52BFD9D4EBBB}"/>
              </a:ext>
            </a:extLst>
          </p:cNvPr>
          <p:cNvSpPr>
            <a:spLocks noChangeAspect="1"/>
          </p:cNvSpPr>
          <p:nvPr/>
        </p:nvSpPr>
        <p:spPr bwMode="auto">
          <a:xfrm>
            <a:off x="2678527" y="5111040"/>
            <a:ext cx="899822" cy="805565"/>
          </a:xfrm>
          <a:custGeom>
            <a:avLst/>
            <a:gdLst>
              <a:gd name="connsiteX0" fmla="*/ 502894 w 607639"/>
              <a:gd name="connsiteY0" fmla="*/ 313800 h 543989"/>
              <a:gd name="connsiteX1" fmla="*/ 502894 w 607639"/>
              <a:gd name="connsiteY1" fmla="*/ 355654 h 543989"/>
              <a:gd name="connsiteX2" fmla="*/ 544721 w 607639"/>
              <a:gd name="connsiteY2" fmla="*/ 355654 h 543989"/>
              <a:gd name="connsiteX3" fmla="*/ 544721 w 607639"/>
              <a:gd name="connsiteY3" fmla="*/ 313800 h 543989"/>
              <a:gd name="connsiteX4" fmla="*/ 398104 w 607639"/>
              <a:gd name="connsiteY4" fmla="*/ 313800 h 543989"/>
              <a:gd name="connsiteX5" fmla="*/ 398104 w 607639"/>
              <a:gd name="connsiteY5" fmla="*/ 355654 h 543989"/>
              <a:gd name="connsiteX6" fmla="*/ 439931 w 607639"/>
              <a:gd name="connsiteY6" fmla="*/ 355654 h 543989"/>
              <a:gd name="connsiteX7" fmla="*/ 439931 w 607639"/>
              <a:gd name="connsiteY7" fmla="*/ 313800 h 543989"/>
              <a:gd name="connsiteX8" fmla="*/ 167606 w 607639"/>
              <a:gd name="connsiteY8" fmla="*/ 313800 h 543989"/>
              <a:gd name="connsiteX9" fmla="*/ 167606 w 607639"/>
              <a:gd name="connsiteY9" fmla="*/ 355654 h 543989"/>
              <a:gd name="connsiteX10" fmla="*/ 209496 w 607639"/>
              <a:gd name="connsiteY10" fmla="*/ 355654 h 543989"/>
              <a:gd name="connsiteX11" fmla="*/ 209496 w 607639"/>
              <a:gd name="connsiteY11" fmla="*/ 313800 h 543989"/>
              <a:gd name="connsiteX12" fmla="*/ 62834 w 607639"/>
              <a:gd name="connsiteY12" fmla="*/ 313800 h 543989"/>
              <a:gd name="connsiteX13" fmla="*/ 62834 w 607639"/>
              <a:gd name="connsiteY13" fmla="*/ 355654 h 543989"/>
              <a:gd name="connsiteX14" fmla="*/ 104759 w 607639"/>
              <a:gd name="connsiteY14" fmla="*/ 355654 h 543989"/>
              <a:gd name="connsiteX15" fmla="*/ 104759 w 607639"/>
              <a:gd name="connsiteY15" fmla="*/ 313800 h 543989"/>
              <a:gd name="connsiteX16" fmla="*/ 492392 w 607639"/>
              <a:gd name="connsiteY16" fmla="*/ 292917 h 543989"/>
              <a:gd name="connsiteX17" fmla="*/ 555222 w 607639"/>
              <a:gd name="connsiteY17" fmla="*/ 292917 h 543989"/>
              <a:gd name="connsiteX18" fmla="*/ 565723 w 607639"/>
              <a:gd name="connsiteY18" fmla="*/ 303314 h 543989"/>
              <a:gd name="connsiteX19" fmla="*/ 565723 w 607639"/>
              <a:gd name="connsiteY19" fmla="*/ 366140 h 543989"/>
              <a:gd name="connsiteX20" fmla="*/ 555222 w 607639"/>
              <a:gd name="connsiteY20" fmla="*/ 376537 h 543989"/>
              <a:gd name="connsiteX21" fmla="*/ 492392 w 607639"/>
              <a:gd name="connsiteY21" fmla="*/ 376537 h 543989"/>
              <a:gd name="connsiteX22" fmla="*/ 481891 w 607639"/>
              <a:gd name="connsiteY22" fmla="*/ 366140 h 543989"/>
              <a:gd name="connsiteX23" fmla="*/ 481891 w 607639"/>
              <a:gd name="connsiteY23" fmla="*/ 303314 h 543989"/>
              <a:gd name="connsiteX24" fmla="*/ 492392 w 607639"/>
              <a:gd name="connsiteY24" fmla="*/ 292917 h 543989"/>
              <a:gd name="connsiteX25" fmla="*/ 387603 w 607639"/>
              <a:gd name="connsiteY25" fmla="*/ 292917 h 543989"/>
              <a:gd name="connsiteX26" fmla="*/ 450433 w 607639"/>
              <a:gd name="connsiteY26" fmla="*/ 292917 h 543989"/>
              <a:gd name="connsiteX27" fmla="*/ 460934 w 607639"/>
              <a:gd name="connsiteY27" fmla="*/ 303314 h 543989"/>
              <a:gd name="connsiteX28" fmla="*/ 460934 w 607639"/>
              <a:gd name="connsiteY28" fmla="*/ 366140 h 543989"/>
              <a:gd name="connsiteX29" fmla="*/ 450433 w 607639"/>
              <a:gd name="connsiteY29" fmla="*/ 376537 h 543989"/>
              <a:gd name="connsiteX30" fmla="*/ 387603 w 607639"/>
              <a:gd name="connsiteY30" fmla="*/ 376537 h 543989"/>
              <a:gd name="connsiteX31" fmla="*/ 377102 w 607639"/>
              <a:gd name="connsiteY31" fmla="*/ 366140 h 543989"/>
              <a:gd name="connsiteX32" fmla="*/ 377102 w 607639"/>
              <a:gd name="connsiteY32" fmla="*/ 303314 h 543989"/>
              <a:gd name="connsiteX33" fmla="*/ 387603 w 607639"/>
              <a:gd name="connsiteY33" fmla="*/ 292917 h 543989"/>
              <a:gd name="connsiteX34" fmla="*/ 157200 w 607639"/>
              <a:gd name="connsiteY34" fmla="*/ 292917 h 543989"/>
              <a:gd name="connsiteX35" fmla="*/ 219991 w 607639"/>
              <a:gd name="connsiteY35" fmla="*/ 292917 h 543989"/>
              <a:gd name="connsiteX36" fmla="*/ 230397 w 607639"/>
              <a:gd name="connsiteY36" fmla="*/ 303314 h 543989"/>
              <a:gd name="connsiteX37" fmla="*/ 230397 w 607639"/>
              <a:gd name="connsiteY37" fmla="*/ 366140 h 543989"/>
              <a:gd name="connsiteX38" fmla="*/ 219991 w 607639"/>
              <a:gd name="connsiteY38" fmla="*/ 376537 h 543989"/>
              <a:gd name="connsiteX39" fmla="*/ 157200 w 607639"/>
              <a:gd name="connsiteY39" fmla="*/ 376537 h 543989"/>
              <a:gd name="connsiteX40" fmla="*/ 146706 w 607639"/>
              <a:gd name="connsiteY40" fmla="*/ 366140 h 543989"/>
              <a:gd name="connsiteX41" fmla="*/ 146706 w 607639"/>
              <a:gd name="connsiteY41" fmla="*/ 303314 h 543989"/>
              <a:gd name="connsiteX42" fmla="*/ 157200 w 607639"/>
              <a:gd name="connsiteY42" fmla="*/ 292917 h 543989"/>
              <a:gd name="connsiteX43" fmla="*/ 52419 w 607639"/>
              <a:gd name="connsiteY43" fmla="*/ 292917 h 543989"/>
              <a:gd name="connsiteX44" fmla="*/ 115262 w 607639"/>
              <a:gd name="connsiteY44" fmla="*/ 292917 h 543989"/>
              <a:gd name="connsiteX45" fmla="*/ 125677 w 607639"/>
              <a:gd name="connsiteY45" fmla="*/ 303314 h 543989"/>
              <a:gd name="connsiteX46" fmla="*/ 125677 w 607639"/>
              <a:gd name="connsiteY46" fmla="*/ 366140 h 543989"/>
              <a:gd name="connsiteX47" fmla="*/ 115262 w 607639"/>
              <a:gd name="connsiteY47" fmla="*/ 376537 h 543989"/>
              <a:gd name="connsiteX48" fmla="*/ 52419 w 607639"/>
              <a:gd name="connsiteY48" fmla="*/ 376537 h 543989"/>
              <a:gd name="connsiteX49" fmla="*/ 41916 w 607639"/>
              <a:gd name="connsiteY49" fmla="*/ 366140 h 543989"/>
              <a:gd name="connsiteX50" fmla="*/ 41916 w 607639"/>
              <a:gd name="connsiteY50" fmla="*/ 303314 h 543989"/>
              <a:gd name="connsiteX51" fmla="*/ 52419 w 607639"/>
              <a:gd name="connsiteY51" fmla="*/ 292917 h 543989"/>
              <a:gd name="connsiteX52" fmla="*/ 502894 w 607639"/>
              <a:gd name="connsiteY52" fmla="*/ 209152 h 543989"/>
              <a:gd name="connsiteX53" fmla="*/ 502894 w 607639"/>
              <a:gd name="connsiteY53" fmla="*/ 251006 h 543989"/>
              <a:gd name="connsiteX54" fmla="*/ 544721 w 607639"/>
              <a:gd name="connsiteY54" fmla="*/ 251006 h 543989"/>
              <a:gd name="connsiteX55" fmla="*/ 544721 w 607639"/>
              <a:gd name="connsiteY55" fmla="*/ 209152 h 543989"/>
              <a:gd name="connsiteX56" fmla="*/ 398104 w 607639"/>
              <a:gd name="connsiteY56" fmla="*/ 209152 h 543989"/>
              <a:gd name="connsiteX57" fmla="*/ 398104 w 607639"/>
              <a:gd name="connsiteY57" fmla="*/ 251006 h 543989"/>
              <a:gd name="connsiteX58" fmla="*/ 439931 w 607639"/>
              <a:gd name="connsiteY58" fmla="*/ 251006 h 543989"/>
              <a:gd name="connsiteX59" fmla="*/ 439931 w 607639"/>
              <a:gd name="connsiteY59" fmla="*/ 209152 h 543989"/>
              <a:gd name="connsiteX60" fmla="*/ 167606 w 607639"/>
              <a:gd name="connsiteY60" fmla="*/ 209152 h 543989"/>
              <a:gd name="connsiteX61" fmla="*/ 167606 w 607639"/>
              <a:gd name="connsiteY61" fmla="*/ 251006 h 543989"/>
              <a:gd name="connsiteX62" fmla="*/ 209496 w 607639"/>
              <a:gd name="connsiteY62" fmla="*/ 251006 h 543989"/>
              <a:gd name="connsiteX63" fmla="*/ 209496 w 607639"/>
              <a:gd name="connsiteY63" fmla="*/ 209152 h 543989"/>
              <a:gd name="connsiteX64" fmla="*/ 62834 w 607639"/>
              <a:gd name="connsiteY64" fmla="*/ 209152 h 543989"/>
              <a:gd name="connsiteX65" fmla="*/ 62834 w 607639"/>
              <a:gd name="connsiteY65" fmla="*/ 251006 h 543989"/>
              <a:gd name="connsiteX66" fmla="*/ 104759 w 607639"/>
              <a:gd name="connsiteY66" fmla="*/ 251006 h 543989"/>
              <a:gd name="connsiteX67" fmla="*/ 104759 w 607639"/>
              <a:gd name="connsiteY67" fmla="*/ 209152 h 543989"/>
              <a:gd name="connsiteX68" fmla="*/ 492392 w 607639"/>
              <a:gd name="connsiteY68" fmla="*/ 188269 h 543989"/>
              <a:gd name="connsiteX69" fmla="*/ 555222 w 607639"/>
              <a:gd name="connsiteY69" fmla="*/ 188269 h 543989"/>
              <a:gd name="connsiteX70" fmla="*/ 565723 w 607639"/>
              <a:gd name="connsiteY70" fmla="*/ 198666 h 543989"/>
              <a:gd name="connsiteX71" fmla="*/ 565723 w 607639"/>
              <a:gd name="connsiteY71" fmla="*/ 261492 h 543989"/>
              <a:gd name="connsiteX72" fmla="*/ 555222 w 607639"/>
              <a:gd name="connsiteY72" fmla="*/ 271889 h 543989"/>
              <a:gd name="connsiteX73" fmla="*/ 492392 w 607639"/>
              <a:gd name="connsiteY73" fmla="*/ 271889 h 543989"/>
              <a:gd name="connsiteX74" fmla="*/ 481891 w 607639"/>
              <a:gd name="connsiteY74" fmla="*/ 261492 h 543989"/>
              <a:gd name="connsiteX75" fmla="*/ 481891 w 607639"/>
              <a:gd name="connsiteY75" fmla="*/ 198666 h 543989"/>
              <a:gd name="connsiteX76" fmla="*/ 492392 w 607639"/>
              <a:gd name="connsiteY76" fmla="*/ 188269 h 543989"/>
              <a:gd name="connsiteX77" fmla="*/ 387603 w 607639"/>
              <a:gd name="connsiteY77" fmla="*/ 188269 h 543989"/>
              <a:gd name="connsiteX78" fmla="*/ 450433 w 607639"/>
              <a:gd name="connsiteY78" fmla="*/ 188269 h 543989"/>
              <a:gd name="connsiteX79" fmla="*/ 460934 w 607639"/>
              <a:gd name="connsiteY79" fmla="*/ 198666 h 543989"/>
              <a:gd name="connsiteX80" fmla="*/ 460934 w 607639"/>
              <a:gd name="connsiteY80" fmla="*/ 261492 h 543989"/>
              <a:gd name="connsiteX81" fmla="*/ 450433 w 607639"/>
              <a:gd name="connsiteY81" fmla="*/ 271889 h 543989"/>
              <a:gd name="connsiteX82" fmla="*/ 387603 w 607639"/>
              <a:gd name="connsiteY82" fmla="*/ 271889 h 543989"/>
              <a:gd name="connsiteX83" fmla="*/ 377102 w 607639"/>
              <a:gd name="connsiteY83" fmla="*/ 261492 h 543989"/>
              <a:gd name="connsiteX84" fmla="*/ 377102 w 607639"/>
              <a:gd name="connsiteY84" fmla="*/ 198666 h 543989"/>
              <a:gd name="connsiteX85" fmla="*/ 387603 w 607639"/>
              <a:gd name="connsiteY85" fmla="*/ 188269 h 543989"/>
              <a:gd name="connsiteX86" fmla="*/ 157200 w 607639"/>
              <a:gd name="connsiteY86" fmla="*/ 188269 h 543989"/>
              <a:gd name="connsiteX87" fmla="*/ 219991 w 607639"/>
              <a:gd name="connsiteY87" fmla="*/ 188269 h 543989"/>
              <a:gd name="connsiteX88" fmla="*/ 230397 w 607639"/>
              <a:gd name="connsiteY88" fmla="*/ 198666 h 543989"/>
              <a:gd name="connsiteX89" fmla="*/ 230397 w 607639"/>
              <a:gd name="connsiteY89" fmla="*/ 261492 h 543989"/>
              <a:gd name="connsiteX90" fmla="*/ 219991 w 607639"/>
              <a:gd name="connsiteY90" fmla="*/ 271889 h 543989"/>
              <a:gd name="connsiteX91" fmla="*/ 157200 w 607639"/>
              <a:gd name="connsiteY91" fmla="*/ 271889 h 543989"/>
              <a:gd name="connsiteX92" fmla="*/ 146706 w 607639"/>
              <a:gd name="connsiteY92" fmla="*/ 261492 h 543989"/>
              <a:gd name="connsiteX93" fmla="*/ 146706 w 607639"/>
              <a:gd name="connsiteY93" fmla="*/ 198666 h 543989"/>
              <a:gd name="connsiteX94" fmla="*/ 157200 w 607639"/>
              <a:gd name="connsiteY94" fmla="*/ 188269 h 543989"/>
              <a:gd name="connsiteX95" fmla="*/ 52419 w 607639"/>
              <a:gd name="connsiteY95" fmla="*/ 188269 h 543989"/>
              <a:gd name="connsiteX96" fmla="*/ 115262 w 607639"/>
              <a:gd name="connsiteY96" fmla="*/ 188269 h 543989"/>
              <a:gd name="connsiteX97" fmla="*/ 125677 w 607639"/>
              <a:gd name="connsiteY97" fmla="*/ 198666 h 543989"/>
              <a:gd name="connsiteX98" fmla="*/ 125677 w 607639"/>
              <a:gd name="connsiteY98" fmla="*/ 261492 h 543989"/>
              <a:gd name="connsiteX99" fmla="*/ 115262 w 607639"/>
              <a:gd name="connsiteY99" fmla="*/ 271889 h 543989"/>
              <a:gd name="connsiteX100" fmla="*/ 52419 w 607639"/>
              <a:gd name="connsiteY100" fmla="*/ 271889 h 543989"/>
              <a:gd name="connsiteX101" fmla="*/ 41916 w 607639"/>
              <a:gd name="connsiteY101" fmla="*/ 261492 h 543989"/>
              <a:gd name="connsiteX102" fmla="*/ 41916 w 607639"/>
              <a:gd name="connsiteY102" fmla="*/ 198666 h 543989"/>
              <a:gd name="connsiteX103" fmla="*/ 52419 w 607639"/>
              <a:gd name="connsiteY103" fmla="*/ 188269 h 543989"/>
              <a:gd name="connsiteX104" fmla="*/ 20918 w 607639"/>
              <a:gd name="connsiteY104" fmla="*/ 167347 h 543989"/>
              <a:gd name="connsiteX105" fmla="*/ 20918 w 607639"/>
              <a:gd name="connsiteY105" fmla="*/ 523015 h 543989"/>
              <a:gd name="connsiteX106" fmla="*/ 73347 w 607639"/>
              <a:gd name="connsiteY106" fmla="*/ 523015 h 543989"/>
              <a:gd name="connsiteX107" fmla="*/ 73347 w 607639"/>
              <a:gd name="connsiteY107" fmla="*/ 449784 h 543989"/>
              <a:gd name="connsiteX108" fmla="*/ 136191 w 607639"/>
              <a:gd name="connsiteY108" fmla="*/ 387040 h 543989"/>
              <a:gd name="connsiteX109" fmla="*/ 199035 w 607639"/>
              <a:gd name="connsiteY109" fmla="*/ 449784 h 543989"/>
              <a:gd name="connsiteX110" fmla="*/ 199035 w 607639"/>
              <a:gd name="connsiteY110" fmla="*/ 523015 h 543989"/>
              <a:gd name="connsiteX111" fmla="*/ 251464 w 607639"/>
              <a:gd name="connsiteY111" fmla="*/ 523015 h 543989"/>
              <a:gd name="connsiteX112" fmla="*/ 251464 w 607639"/>
              <a:gd name="connsiteY112" fmla="*/ 167347 h 543989"/>
              <a:gd name="connsiteX113" fmla="*/ 356192 w 607639"/>
              <a:gd name="connsiteY113" fmla="*/ 167337 h 543989"/>
              <a:gd name="connsiteX114" fmla="*/ 356192 w 607639"/>
              <a:gd name="connsiteY114" fmla="*/ 523015 h 543989"/>
              <a:gd name="connsiteX115" fmla="*/ 408528 w 607639"/>
              <a:gd name="connsiteY115" fmla="*/ 523015 h 543989"/>
              <a:gd name="connsiteX116" fmla="*/ 408528 w 607639"/>
              <a:gd name="connsiteY116" fmla="*/ 449781 h 543989"/>
              <a:gd name="connsiteX117" fmla="*/ 471457 w 607639"/>
              <a:gd name="connsiteY117" fmla="*/ 387036 h 543989"/>
              <a:gd name="connsiteX118" fmla="*/ 534297 w 607639"/>
              <a:gd name="connsiteY118" fmla="*/ 449781 h 543989"/>
              <a:gd name="connsiteX119" fmla="*/ 534297 w 607639"/>
              <a:gd name="connsiteY119" fmla="*/ 523015 h 543989"/>
              <a:gd name="connsiteX120" fmla="*/ 586633 w 607639"/>
              <a:gd name="connsiteY120" fmla="*/ 523015 h 543989"/>
              <a:gd name="connsiteX121" fmla="*/ 586633 w 607639"/>
              <a:gd name="connsiteY121" fmla="*/ 167337 h 543989"/>
              <a:gd name="connsiteX122" fmla="*/ 384941 w 607639"/>
              <a:gd name="connsiteY122" fmla="*/ 62731 h 543989"/>
              <a:gd name="connsiteX123" fmla="*/ 359752 w 607639"/>
              <a:gd name="connsiteY123" fmla="*/ 146451 h 543989"/>
              <a:gd name="connsiteX124" fmla="*/ 583073 w 607639"/>
              <a:gd name="connsiteY124" fmla="*/ 146451 h 543989"/>
              <a:gd name="connsiteX125" fmla="*/ 557884 w 607639"/>
              <a:gd name="connsiteY125" fmla="*/ 62731 h 543989"/>
              <a:gd name="connsiteX126" fmla="*/ 377108 w 607639"/>
              <a:gd name="connsiteY126" fmla="*/ 41845 h 543989"/>
              <a:gd name="connsiteX127" fmla="*/ 565717 w 607639"/>
              <a:gd name="connsiteY127" fmla="*/ 41845 h 543989"/>
              <a:gd name="connsiteX128" fmla="*/ 575774 w 607639"/>
              <a:gd name="connsiteY128" fmla="*/ 49311 h 543989"/>
              <a:gd name="connsiteX129" fmla="*/ 607194 w 607639"/>
              <a:gd name="connsiteY129" fmla="*/ 153916 h 543989"/>
              <a:gd name="connsiteX130" fmla="*/ 607194 w 607639"/>
              <a:gd name="connsiteY130" fmla="*/ 154272 h 543989"/>
              <a:gd name="connsiteX131" fmla="*/ 607461 w 607639"/>
              <a:gd name="connsiteY131" fmla="*/ 155783 h 543989"/>
              <a:gd name="connsiteX132" fmla="*/ 607550 w 607639"/>
              <a:gd name="connsiteY132" fmla="*/ 156583 h 543989"/>
              <a:gd name="connsiteX133" fmla="*/ 607639 w 607639"/>
              <a:gd name="connsiteY133" fmla="*/ 156938 h 543989"/>
              <a:gd name="connsiteX134" fmla="*/ 607639 w 607639"/>
              <a:gd name="connsiteY134" fmla="*/ 533502 h 543989"/>
              <a:gd name="connsiteX135" fmla="*/ 597136 w 607639"/>
              <a:gd name="connsiteY135" fmla="*/ 543989 h 543989"/>
              <a:gd name="connsiteX136" fmla="*/ 523794 w 607639"/>
              <a:gd name="connsiteY136" fmla="*/ 543989 h 543989"/>
              <a:gd name="connsiteX137" fmla="*/ 513291 w 607639"/>
              <a:gd name="connsiteY137" fmla="*/ 533502 h 543989"/>
              <a:gd name="connsiteX138" fmla="*/ 513291 w 607639"/>
              <a:gd name="connsiteY138" fmla="*/ 449781 h 543989"/>
              <a:gd name="connsiteX139" fmla="*/ 471457 w 607639"/>
              <a:gd name="connsiteY139" fmla="*/ 407921 h 543989"/>
              <a:gd name="connsiteX140" fmla="*/ 429534 w 607639"/>
              <a:gd name="connsiteY140" fmla="*/ 449781 h 543989"/>
              <a:gd name="connsiteX141" fmla="*/ 429534 w 607639"/>
              <a:gd name="connsiteY141" fmla="*/ 533502 h 543989"/>
              <a:gd name="connsiteX142" fmla="*/ 419031 w 607639"/>
              <a:gd name="connsiteY142" fmla="*/ 543989 h 543989"/>
              <a:gd name="connsiteX143" fmla="*/ 345689 w 607639"/>
              <a:gd name="connsiteY143" fmla="*/ 543989 h 543989"/>
              <a:gd name="connsiteX144" fmla="*/ 335186 w 607639"/>
              <a:gd name="connsiteY144" fmla="*/ 533502 h 543989"/>
              <a:gd name="connsiteX145" fmla="*/ 335186 w 607639"/>
              <a:gd name="connsiteY145" fmla="*/ 156938 h 543989"/>
              <a:gd name="connsiteX146" fmla="*/ 335275 w 607639"/>
              <a:gd name="connsiteY146" fmla="*/ 156583 h 543989"/>
              <a:gd name="connsiteX147" fmla="*/ 335364 w 607639"/>
              <a:gd name="connsiteY147" fmla="*/ 155783 h 543989"/>
              <a:gd name="connsiteX148" fmla="*/ 335631 w 607639"/>
              <a:gd name="connsiteY148" fmla="*/ 154272 h 543989"/>
              <a:gd name="connsiteX149" fmla="*/ 335631 w 607639"/>
              <a:gd name="connsiteY149" fmla="*/ 153916 h 543989"/>
              <a:gd name="connsiteX150" fmla="*/ 367140 w 607639"/>
              <a:gd name="connsiteY150" fmla="*/ 49311 h 543989"/>
              <a:gd name="connsiteX151" fmla="*/ 377108 w 607639"/>
              <a:gd name="connsiteY151" fmla="*/ 41845 h 543989"/>
              <a:gd name="connsiteX152" fmla="*/ 136191 w 607639"/>
              <a:gd name="connsiteY152" fmla="*/ 26573 h 543989"/>
              <a:gd name="connsiteX153" fmla="*/ 33291 w 607639"/>
              <a:gd name="connsiteY153" fmla="*/ 146462 h 543989"/>
              <a:gd name="connsiteX154" fmla="*/ 239181 w 607639"/>
              <a:gd name="connsiteY154" fmla="*/ 146462 h 543989"/>
              <a:gd name="connsiteX155" fmla="*/ 136191 w 607639"/>
              <a:gd name="connsiteY155" fmla="*/ 0 h 543989"/>
              <a:gd name="connsiteX156" fmla="*/ 144114 w 607639"/>
              <a:gd name="connsiteY156" fmla="*/ 3644 h 543989"/>
              <a:gd name="connsiteX157" fmla="*/ 269890 w 607639"/>
              <a:gd name="connsiteY157" fmla="*/ 150106 h 543989"/>
              <a:gd name="connsiteX158" fmla="*/ 270424 w 607639"/>
              <a:gd name="connsiteY158" fmla="*/ 150817 h 543989"/>
              <a:gd name="connsiteX159" fmla="*/ 270691 w 607639"/>
              <a:gd name="connsiteY159" fmla="*/ 151172 h 543989"/>
              <a:gd name="connsiteX160" fmla="*/ 271493 w 607639"/>
              <a:gd name="connsiteY160" fmla="*/ 152772 h 543989"/>
              <a:gd name="connsiteX161" fmla="*/ 271671 w 607639"/>
              <a:gd name="connsiteY161" fmla="*/ 153127 h 543989"/>
              <a:gd name="connsiteX162" fmla="*/ 272116 w 607639"/>
              <a:gd name="connsiteY162" fmla="*/ 154549 h 543989"/>
              <a:gd name="connsiteX163" fmla="*/ 272205 w 607639"/>
              <a:gd name="connsiteY163" fmla="*/ 155083 h 543989"/>
              <a:gd name="connsiteX164" fmla="*/ 272383 w 607639"/>
              <a:gd name="connsiteY164" fmla="*/ 156860 h 543989"/>
              <a:gd name="connsiteX165" fmla="*/ 272383 w 607639"/>
              <a:gd name="connsiteY165" fmla="*/ 156949 h 543989"/>
              <a:gd name="connsiteX166" fmla="*/ 272383 w 607639"/>
              <a:gd name="connsiteY166" fmla="*/ 533502 h 543989"/>
              <a:gd name="connsiteX167" fmla="*/ 261968 w 607639"/>
              <a:gd name="connsiteY167" fmla="*/ 543989 h 543989"/>
              <a:gd name="connsiteX168" fmla="*/ 188621 w 607639"/>
              <a:gd name="connsiteY168" fmla="*/ 543989 h 543989"/>
              <a:gd name="connsiteX169" fmla="*/ 178117 w 607639"/>
              <a:gd name="connsiteY169" fmla="*/ 533502 h 543989"/>
              <a:gd name="connsiteX170" fmla="*/ 178117 w 607639"/>
              <a:gd name="connsiteY170" fmla="*/ 449784 h 543989"/>
              <a:gd name="connsiteX171" fmla="*/ 136191 w 607639"/>
              <a:gd name="connsiteY171" fmla="*/ 407925 h 543989"/>
              <a:gd name="connsiteX172" fmla="*/ 94266 w 607639"/>
              <a:gd name="connsiteY172" fmla="*/ 449784 h 543989"/>
              <a:gd name="connsiteX173" fmla="*/ 94266 w 607639"/>
              <a:gd name="connsiteY173" fmla="*/ 533502 h 543989"/>
              <a:gd name="connsiteX174" fmla="*/ 83851 w 607639"/>
              <a:gd name="connsiteY174" fmla="*/ 543989 h 543989"/>
              <a:gd name="connsiteX175" fmla="*/ 10503 w 607639"/>
              <a:gd name="connsiteY175" fmla="*/ 543989 h 543989"/>
              <a:gd name="connsiteX176" fmla="*/ 0 w 607639"/>
              <a:gd name="connsiteY176" fmla="*/ 533502 h 543989"/>
              <a:gd name="connsiteX177" fmla="*/ 0 w 607639"/>
              <a:gd name="connsiteY177" fmla="*/ 156949 h 543989"/>
              <a:gd name="connsiteX178" fmla="*/ 0 w 607639"/>
              <a:gd name="connsiteY178" fmla="*/ 156860 h 543989"/>
              <a:gd name="connsiteX179" fmla="*/ 178 w 607639"/>
              <a:gd name="connsiteY179" fmla="*/ 155083 h 543989"/>
              <a:gd name="connsiteX180" fmla="*/ 267 w 607639"/>
              <a:gd name="connsiteY180" fmla="*/ 154549 h 543989"/>
              <a:gd name="connsiteX181" fmla="*/ 712 w 607639"/>
              <a:gd name="connsiteY181" fmla="*/ 153127 h 543989"/>
              <a:gd name="connsiteX182" fmla="*/ 890 w 607639"/>
              <a:gd name="connsiteY182" fmla="*/ 152772 h 543989"/>
              <a:gd name="connsiteX183" fmla="*/ 1691 w 607639"/>
              <a:gd name="connsiteY183" fmla="*/ 151172 h 543989"/>
              <a:gd name="connsiteX184" fmla="*/ 2047 w 607639"/>
              <a:gd name="connsiteY184" fmla="*/ 150817 h 543989"/>
              <a:gd name="connsiteX185" fmla="*/ 2492 w 607639"/>
              <a:gd name="connsiteY185" fmla="*/ 150106 h 543989"/>
              <a:gd name="connsiteX186" fmla="*/ 128269 w 607639"/>
              <a:gd name="connsiteY186" fmla="*/ 3644 h 543989"/>
              <a:gd name="connsiteX187" fmla="*/ 136191 w 607639"/>
              <a:gd name="connsiteY187" fmla="*/ 0 h 543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</a:cxnLst>
            <a:rect l="l" t="t" r="r" b="b"/>
            <a:pathLst>
              <a:path w="607639" h="543989">
                <a:moveTo>
                  <a:pt x="502894" y="313800"/>
                </a:moveTo>
                <a:lnTo>
                  <a:pt x="502894" y="355654"/>
                </a:lnTo>
                <a:lnTo>
                  <a:pt x="544721" y="355654"/>
                </a:lnTo>
                <a:lnTo>
                  <a:pt x="544721" y="313800"/>
                </a:lnTo>
                <a:close/>
                <a:moveTo>
                  <a:pt x="398104" y="313800"/>
                </a:moveTo>
                <a:lnTo>
                  <a:pt x="398104" y="355654"/>
                </a:lnTo>
                <a:lnTo>
                  <a:pt x="439931" y="355654"/>
                </a:lnTo>
                <a:lnTo>
                  <a:pt x="439931" y="313800"/>
                </a:lnTo>
                <a:close/>
                <a:moveTo>
                  <a:pt x="167606" y="313800"/>
                </a:moveTo>
                <a:lnTo>
                  <a:pt x="167606" y="355654"/>
                </a:lnTo>
                <a:lnTo>
                  <a:pt x="209496" y="355654"/>
                </a:lnTo>
                <a:lnTo>
                  <a:pt x="209496" y="313800"/>
                </a:lnTo>
                <a:close/>
                <a:moveTo>
                  <a:pt x="62834" y="313800"/>
                </a:moveTo>
                <a:lnTo>
                  <a:pt x="62834" y="355654"/>
                </a:lnTo>
                <a:lnTo>
                  <a:pt x="104759" y="355654"/>
                </a:lnTo>
                <a:lnTo>
                  <a:pt x="104759" y="313800"/>
                </a:lnTo>
                <a:close/>
                <a:moveTo>
                  <a:pt x="492392" y="292917"/>
                </a:moveTo>
                <a:lnTo>
                  <a:pt x="555222" y="292917"/>
                </a:lnTo>
                <a:cubicBezTo>
                  <a:pt x="561007" y="292917"/>
                  <a:pt x="565723" y="297538"/>
                  <a:pt x="565723" y="303314"/>
                </a:cubicBezTo>
                <a:lnTo>
                  <a:pt x="565723" y="366140"/>
                </a:lnTo>
                <a:cubicBezTo>
                  <a:pt x="565723" y="371916"/>
                  <a:pt x="561007" y="376537"/>
                  <a:pt x="555222" y="376537"/>
                </a:cubicBezTo>
                <a:lnTo>
                  <a:pt x="492392" y="376537"/>
                </a:lnTo>
                <a:cubicBezTo>
                  <a:pt x="486608" y="376537"/>
                  <a:pt x="481891" y="371916"/>
                  <a:pt x="481891" y="366140"/>
                </a:cubicBezTo>
                <a:lnTo>
                  <a:pt x="481891" y="303314"/>
                </a:lnTo>
                <a:cubicBezTo>
                  <a:pt x="481891" y="297538"/>
                  <a:pt x="486608" y="292917"/>
                  <a:pt x="492392" y="292917"/>
                </a:cubicBezTo>
                <a:close/>
                <a:moveTo>
                  <a:pt x="387603" y="292917"/>
                </a:moveTo>
                <a:lnTo>
                  <a:pt x="450433" y="292917"/>
                </a:lnTo>
                <a:cubicBezTo>
                  <a:pt x="456217" y="292917"/>
                  <a:pt x="460934" y="297538"/>
                  <a:pt x="460934" y="303314"/>
                </a:cubicBezTo>
                <a:lnTo>
                  <a:pt x="460934" y="366140"/>
                </a:lnTo>
                <a:cubicBezTo>
                  <a:pt x="460934" y="371916"/>
                  <a:pt x="456217" y="376537"/>
                  <a:pt x="450433" y="376537"/>
                </a:cubicBezTo>
                <a:lnTo>
                  <a:pt x="387603" y="376537"/>
                </a:lnTo>
                <a:cubicBezTo>
                  <a:pt x="381818" y="376537"/>
                  <a:pt x="377102" y="371916"/>
                  <a:pt x="377102" y="366140"/>
                </a:cubicBezTo>
                <a:lnTo>
                  <a:pt x="377102" y="303314"/>
                </a:lnTo>
                <a:cubicBezTo>
                  <a:pt x="377102" y="297538"/>
                  <a:pt x="381818" y="292917"/>
                  <a:pt x="387603" y="292917"/>
                </a:cubicBezTo>
                <a:close/>
                <a:moveTo>
                  <a:pt x="157200" y="292917"/>
                </a:moveTo>
                <a:lnTo>
                  <a:pt x="219991" y="292917"/>
                </a:lnTo>
                <a:cubicBezTo>
                  <a:pt x="225772" y="292917"/>
                  <a:pt x="230397" y="297538"/>
                  <a:pt x="230397" y="303314"/>
                </a:cubicBezTo>
                <a:lnTo>
                  <a:pt x="230397" y="366140"/>
                </a:lnTo>
                <a:cubicBezTo>
                  <a:pt x="230397" y="371916"/>
                  <a:pt x="225772" y="376537"/>
                  <a:pt x="219991" y="376537"/>
                </a:cubicBezTo>
                <a:lnTo>
                  <a:pt x="157200" y="376537"/>
                </a:lnTo>
                <a:cubicBezTo>
                  <a:pt x="151419" y="376537"/>
                  <a:pt x="146706" y="371916"/>
                  <a:pt x="146706" y="366140"/>
                </a:cubicBezTo>
                <a:lnTo>
                  <a:pt x="146706" y="303314"/>
                </a:lnTo>
                <a:cubicBezTo>
                  <a:pt x="146706" y="297538"/>
                  <a:pt x="151419" y="292917"/>
                  <a:pt x="157200" y="292917"/>
                </a:cubicBezTo>
                <a:close/>
                <a:moveTo>
                  <a:pt x="52419" y="292917"/>
                </a:moveTo>
                <a:lnTo>
                  <a:pt x="115262" y="292917"/>
                </a:lnTo>
                <a:cubicBezTo>
                  <a:pt x="121048" y="292917"/>
                  <a:pt x="125677" y="297538"/>
                  <a:pt x="125677" y="303314"/>
                </a:cubicBezTo>
                <a:lnTo>
                  <a:pt x="125677" y="366140"/>
                </a:lnTo>
                <a:cubicBezTo>
                  <a:pt x="125677" y="371916"/>
                  <a:pt x="121048" y="376537"/>
                  <a:pt x="115262" y="376537"/>
                </a:cubicBezTo>
                <a:lnTo>
                  <a:pt x="52419" y="376537"/>
                </a:lnTo>
                <a:cubicBezTo>
                  <a:pt x="46633" y="376537"/>
                  <a:pt x="41916" y="371916"/>
                  <a:pt x="41916" y="366140"/>
                </a:cubicBezTo>
                <a:lnTo>
                  <a:pt x="41916" y="303314"/>
                </a:lnTo>
                <a:cubicBezTo>
                  <a:pt x="41916" y="297538"/>
                  <a:pt x="46633" y="292917"/>
                  <a:pt x="52419" y="292917"/>
                </a:cubicBezTo>
                <a:close/>
                <a:moveTo>
                  <a:pt x="502894" y="209152"/>
                </a:moveTo>
                <a:lnTo>
                  <a:pt x="502894" y="251006"/>
                </a:lnTo>
                <a:lnTo>
                  <a:pt x="544721" y="251006"/>
                </a:lnTo>
                <a:lnTo>
                  <a:pt x="544721" y="209152"/>
                </a:lnTo>
                <a:close/>
                <a:moveTo>
                  <a:pt x="398104" y="209152"/>
                </a:moveTo>
                <a:lnTo>
                  <a:pt x="398104" y="251006"/>
                </a:lnTo>
                <a:lnTo>
                  <a:pt x="439931" y="251006"/>
                </a:lnTo>
                <a:lnTo>
                  <a:pt x="439931" y="209152"/>
                </a:lnTo>
                <a:close/>
                <a:moveTo>
                  <a:pt x="167606" y="209152"/>
                </a:moveTo>
                <a:lnTo>
                  <a:pt x="167606" y="251006"/>
                </a:lnTo>
                <a:lnTo>
                  <a:pt x="209496" y="251006"/>
                </a:lnTo>
                <a:lnTo>
                  <a:pt x="209496" y="209152"/>
                </a:lnTo>
                <a:close/>
                <a:moveTo>
                  <a:pt x="62834" y="209152"/>
                </a:moveTo>
                <a:lnTo>
                  <a:pt x="62834" y="251006"/>
                </a:lnTo>
                <a:lnTo>
                  <a:pt x="104759" y="251006"/>
                </a:lnTo>
                <a:lnTo>
                  <a:pt x="104759" y="209152"/>
                </a:lnTo>
                <a:close/>
                <a:moveTo>
                  <a:pt x="492392" y="188269"/>
                </a:moveTo>
                <a:lnTo>
                  <a:pt x="555222" y="188269"/>
                </a:lnTo>
                <a:cubicBezTo>
                  <a:pt x="561007" y="188269"/>
                  <a:pt x="565723" y="192890"/>
                  <a:pt x="565723" y="198666"/>
                </a:cubicBezTo>
                <a:lnTo>
                  <a:pt x="565723" y="261492"/>
                </a:lnTo>
                <a:cubicBezTo>
                  <a:pt x="565723" y="267268"/>
                  <a:pt x="561007" y="271889"/>
                  <a:pt x="555222" y="271889"/>
                </a:cubicBezTo>
                <a:lnTo>
                  <a:pt x="492392" y="271889"/>
                </a:lnTo>
                <a:cubicBezTo>
                  <a:pt x="486608" y="271889"/>
                  <a:pt x="481891" y="267268"/>
                  <a:pt x="481891" y="261492"/>
                </a:cubicBezTo>
                <a:lnTo>
                  <a:pt x="481891" y="198666"/>
                </a:lnTo>
                <a:cubicBezTo>
                  <a:pt x="481891" y="192890"/>
                  <a:pt x="486608" y="188269"/>
                  <a:pt x="492392" y="188269"/>
                </a:cubicBezTo>
                <a:close/>
                <a:moveTo>
                  <a:pt x="387603" y="188269"/>
                </a:moveTo>
                <a:lnTo>
                  <a:pt x="450433" y="188269"/>
                </a:lnTo>
                <a:cubicBezTo>
                  <a:pt x="456217" y="188269"/>
                  <a:pt x="460934" y="192890"/>
                  <a:pt x="460934" y="198666"/>
                </a:cubicBezTo>
                <a:lnTo>
                  <a:pt x="460934" y="261492"/>
                </a:lnTo>
                <a:cubicBezTo>
                  <a:pt x="460934" y="267268"/>
                  <a:pt x="456217" y="271889"/>
                  <a:pt x="450433" y="271889"/>
                </a:cubicBezTo>
                <a:lnTo>
                  <a:pt x="387603" y="271889"/>
                </a:lnTo>
                <a:cubicBezTo>
                  <a:pt x="381818" y="271889"/>
                  <a:pt x="377102" y="267268"/>
                  <a:pt x="377102" y="261492"/>
                </a:cubicBezTo>
                <a:lnTo>
                  <a:pt x="377102" y="198666"/>
                </a:lnTo>
                <a:cubicBezTo>
                  <a:pt x="377102" y="192890"/>
                  <a:pt x="381818" y="188269"/>
                  <a:pt x="387603" y="188269"/>
                </a:cubicBezTo>
                <a:close/>
                <a:moveTo>
                  <a:pt x="157200" y="188269"/>
                </a:moveTo>
                <a:lnTo>
                  <a:pt x="219991" y="188269"/>
                </a:lnTo>
                <a:cubicBezTo>
                  <a:pt x="225772" y="188269"/>
                  <a:pt x="230397" y="192890"/>
                  <a:pt x="230397" y="198666"/>
                </a:cubicBezTo>
                <a:lnTo>
                  <a:pt x="230397" y="261492"/>
                </a:lnTo>
                <a:cubicBezTo>
                  <a:pt x="230397" y="267268"/>
                  <a:pt x="225772" y="271889"/>
                  <a:pt x="219991" y="271889"/>
                </a:cubicBezTo>
                <a:lnTo>
                  <a:pt x="157200" y="271889"/>
                </a:lnTo>
                <a:cubicBezTo>
                  <a:pt x="151419" y="271889"/>
                  <a:pt x="146706" y="267268"/>
                  <a:pt x="146706" y="261492"/>
                </a:cubicBezTo>
                <a:lnTo>
                  <a:pt x="146706" y="198666"/>
                </a:lnTo>
                <a:cubicBezTo>
                  <a:pt x="146706" y="192890"/>
                  <a:pt x="151419" y="188269"/>
                  <a:pt x="157200" y="188269"/>
                </a:cubicBezTo>
                <a:close/>
                <a:moveTo>
                  <a:pt x="52419" y="188269"/>
                </a:moveTo>
                <a:lnTo>
                  <a:pt x="115262" y="188269"/>
                </a:lnTo>
                <a:cubicBezTo>
                  <a:pt x="121048" y="188269"/>
                  <a:pt x="125677" y="192890"/>
                  <a:pt x="125677" y="198666"/>
                </a:cubicBezTo>
                <a:lnTo>
                  <a:pt x="125677" y="261492"/>
                </a:lnTo>
                <a:cubicBezTo>
                  <a:pt x="125677" y="267268"/>
                  <a:pt x="121048" y="271889"/>
                  <a:pt x="115262" y="271889"/>
                </a:cubicBezTo>
                <a:lnTo>
                  <a:pt x="52419" y="271889"/>
                </a:lnTo>
                <a:cubicBezTo>
                  <a:pt x="46633" y="271889"/>
                  <a:pt x="41916" y="267268"/>
                  <a:pt x="41916" y="261492"/>
                </a:cubicBezTo>
                <a:lnTo>
                  <a:pt x="41916" y="198666"/>
                </a:lnTo>
                <a:cubicBezTo>
                  <a:pt x="41916" y="192890"/>
                  <a:pt x="46633" y="188269"/>
                  <a:pt x="52419" y="188269"/>
                </a:cubicBezTo>
                <a:close/>
                <a:moveTo>
                  <a:pt x="20918" y="167347"/>
                </a:moveTo>
                <a:lnTo>
                  <a:pt x="20918" y="523015"/>
                </a:lnTo>
                <a:lnTo>
                  <a:pt x="73347" y="523015"/>
                </a:lnTo>
                <a:lnTo>
                  <a:pt x="73347" y="449784"/>
                </a:lnTo>
                <a:cubicBezTo>
                  <a:pt x="73347" y="415213"/>
                  <a:pt x="101565" y="387040"/>
                  <a:pt x="136191" y="387040"/>
                </a:cubicBezTo>
                <a:cubicBezTo>
                  <a:pt x="170907" y="387040"/>
                  <a:pt x="199035" y="415213"/>
                  <a:pt x="199035" y="449784"/>
                </a:cubicBezTo>
                <a:lnTo>
                  <a:pt x="199035" y="523015"/>
                </a:lnTo>
                <a:lnTo>
                  <a:pt x="251464" y="523015"/>
                </a:lnTo>
                <a:lnTo>
                  <a:pt x="251464" y="167347"/>
                </a:lnTo>
                <a:close/>
                <a:moveTo>
                  <a:pt x="356192" y="167337"/>
                </a:moveTo>
                <a:lnTo>
                  <a:pt x="356192" y="523015"/>
                </a:lnTo>
                <a:lnTo>
                  <a:pt x="408528" y="523015"/>
                </a:lnTo>
                <a:lnTo>
                  <a:pt x="408528" y="449781"/>
                </a:lnTo>
                <a:cubicBezTo>
                  <a:pt x="408528" y="415209"/>
                  <a:pt x="436744" y="387036"/>
                  <a:pt x="471457" y="387036"/>
                </a:cubicBezTo>
                <a:cubicBezTo>
                  <a:pt x="506081" y="387036"/>
                  <a:pt x="534297" y="415209"/>
                  <a:pt x="534297" y="449781"/>
                </a:cubicBezTo>
                <a:lnTo>
                  <a:pt x="534297" y="523015"/>
                </a:lnTo>
                <a:lnTo>
                  <a:pt x="586633" y="523015"/>
                </a:lnTo>
                <a:lnTo>
                  <a:pt x="586633" y="167337"/>
                </a:lnTo>
                <a:close/>
                <a:moveTo>
                  <a:pt x="384941" y="62731"/>
                </a:moveTo>
                <a:lnTo>
                  <a:pt x="359752" y="146451"/>
                </a:lnTo>
                <a:lnTo>
                  <a:pt x="583073" y="146451"/>
                </a:lnTo>
                <a:lnTo>
                  <a:pt x="557884" y="62731"/>
                </a:lnTo>
                <a:close/>
                <a:moveTo>
                  <a:pt x="377108" y="41845"/>
                </a:moveTo>
                <a:lnTo>
                  <a:pt x="565717" y="41845"/>
                </a:lnTo>
                <a:cubicBezTo>
                  <a:pt x="570345" y="41845"/>
                  <a:pt x="574439" y="44867"/>
                  <a:pt x="575774" y="49311"/>
                </a:cubicBezTo>
                <a:lnTo>
                  <a:pt x="607194" y="153916"/>
                </a:lnTo>
                <a:cubicBezTo>
                  <a:pt x="607194" y="154005"/>
                  <a:pt x="607194" y="154183"/>
                  <a:pt x="607194" y="154272"/>
                </a:cubicBezTo>
                <a:cubicBezTo>
                  <a:pt x="607372" y="154716"/>
                  <a:pt x="607461" y="155250"/>
                  <a:pt x="607461" y="155783"/>
                </a:cubicBezTo>
                <a:cubicBezTo>
                  <a:pt x="607550" y="156049"/>
                  <a:pt x="607550" y="156316"/>
                  <a:pt x="607550" y="156583"/>
                </a:cubicBezTo>
                <a:cubicBezTo>
                  <a:pt x="607550" y="156672"/>
                  <a:pt x="607639" y="156760"/>
                  <a:pt x="607639" y="156938"/>
                </a:cubicBezTo>
                <a:lnTo>
                  <a:pt x="607639" y="533502"/>
                </a:lnTo>
                <a:cubicBezTo>
                  <a:pt x="607639" y="539279"/>
                  <a:pt x="602922" y="543989"/>
                  <a:pt x="597136" y="543989"/>
                </a:cubicBezTo>
                <a:lnTo>
                  <a:pt x="523794" y="543989"/>
                </a:lnTo>
                <a:cubicBezTo>
                  <a:pt x="518008" y="543989"/>
                  <a:pt x="513291" y="539279"/>
                  <a:pt x="513291" y="533502"/>
                </a:cubicBezTo>
                <a:lnTo>
                  <a:pt x="513291" y="449781"/>
                </a:lnTo>
                <a:cubicBezTo>
                  <a:pt x="513291" y="426674"/>
                  <a:pt x="494510" y="407921"/>
                  <a:pt x="471457" y="407921"/>
                </a:cubicBezTo>
                <a:cubicBezTo>
                  <a:pt x="448315" y="407921"/>
                  <a:pt x="429534" y="426674"/>
                  <a:pt x="429534" y="449781"/>
                </a:cubicBezTo>
                <a:lnTo>
                  <a:pt x="429534" y="533502"/>
                </a:lnTo>
                <a:cubicBezTo>
                  <a:pt x="429534" y="539279"/>
                  <a:pt x="424817" y="543989"/>
                  <a:pt x="419031" y="543989"/>
                </a:cubicBezTo>
                <a:lnTo>
                  <a:pt x="345689" y="543989"/>
                </a:lnTo>
                <a:cubicBezTo>
                  <a:pt x="339903" y="543989"/>
                  <a:pt x="335186" y="539279"/>
                  <a:pt x="335186" y="533502"/>
                </a:cubicBezTo>
                <a:lnTo>
                  <a:pt x="335186" y="156938"/>
                </a:lnTo>
                <a:cubicBezTo>
                  <a:pt x="335186" y="156760"/>
                  <a:pt x="335275" y="156672"/>
                  <a:pt x="335275" y="156583"/>
                </a:cubicBezTo>
                <a:cubicBezTo>
                  <a:pt x="335275" y="156316"/>
                  <a:pt x="335275" y="156049"/>
                  <a:pt x="335364" y="155783"/>
                </a:cubicBezTo>
                <a:cubicBezTo>
                  <a:pt x="335364" y="155250"/>
                  <a:pt x="335453" y="154716"/>
                  <a:pt x="335631" y="154272"/>
                </a:cubicBezTo>
                <a:cubicBezTo>
                  <a:pt x="335631" y="154183"/>
                  <a:pt x="335631" y="154005"/>
                  <a:pt x="335631" y="153916"/>
                </a:cubicBezTo>
                <a:lnTo>
                  <a:pt x="367140" y="49311"/>
                </a:lnTo>
                <a:cubicBezTo>
                  <a:pt x="368386" y="44867"/>
                  <a:pt x="372480" y="41845"/>
                  <a:pt x="377108" y="41845"/>
                </a:cubicBezTo>
                <a:close/>
                <a:moveTo>
                  <a:pt x="136191" y="26573"/>
                </a:moveTo>
                <a:lnTo>
                  <a:pt x="33291" y="146462"/>
                </a:lnTo>
                <a:lnTo>
                  <a:pt x="239181" y="146462"/>
                </a:lnTo>
                <a:close/>
                <a:moveTo>
                  <a:pt x="136191" y="0"/>
                </a:moveTo>
                <a:cubicBezTo>
                  <a:pt x="139218" y="0"/>
                  <a:pt x="142155" y="1333"/>
                  <a:pt x="144114" y="3644"/>
                </a:cubicBezTo>
                <a:lnTo>
                  <a:pt x="269890" y="150106"/>
                </a:lnTo>
                <a:cubicBezTo>
                  <a:pt x="270068" y="150284"/>
                  <a:pt x="270246" y="150550"/>
                  <a:pt x="270424" y="150817"/>
                </a:cubicBezTo>
                <a:cubicBezTo>
                  <a:pt x="270513" y="150906"/>
                  <a:pt x="270602" y="151083"/>
                  <a:pt x="270691" y="151172"/>
                </a:cubicBezTo>
                <a:cubicBezTo>
                  <a:pt x="271048" y="151705"/>
                  <a:pt x="271315" y="152239"/>
                  <a:pt x="271493" y="152772"/>
                </a:cubicBezTo>
                <a:cubicBezTo>
                  <a:pt x="271582" y="152861"/>
                  <a:pt x="271582" y="153039"/>
                  <a:pt x="271671" y="153127"/>
                </a:cubicBezTo>
                <a:cubicBezTo>
                  <a:pt x="271849" y="153572"/>
                  <a:pt x="272027" y="154016"/>
                  <a:pt x="272116" y="154549"/>
                </a:cubicBezTo>
                <a:cubicBezTo>
                  <a:pt x="272116" y="154727"/>
                  <a:pt x="272205" y="154905"/>
                  <a:pt x="272205" y="155083"/>
                </a:cubicBezTo>
                <a:cubicBezTo>
                  <a:pt x="272294" y="155705"/>
                  <a:pt x="272383" y="156238"/>
                  <a:pt x="272383" y="156860"/>
                </a:cubicBezTo>
                <a:cubicBezTo>
                  <a:pt x="272383" y="156860"/>
                  <a:pt x="272383" y="156860"/>
                  <a:pt x="272383" y="156949"/>
                </a:cubicBezTo>
                <a:lnTo>
                  <a:pt x="272383" y="533502"/>
                </a:lnTo>
                <a:cubicBezTo>
                  <a:pt x="272383" y="539279"/>
                  <a:pt x="267754" y="543989"/>
                  <a:pt x="261968" y="543989"/>
                </a:cubicBezTo>
                <a:lnTo>
                  <a:pt x="188621" y="543989"/>
                </a:lnTo>
                <a:cubicBezTo>
                  <a:pt x="182835" y="543989"/>
                  <a:pt x="178117" y="539279"/>
                  <a:pt x="178117" y="533502"/>
                </a:cubicBezTo>
                <a:lnTo>
                  <a:pt x="178117" y="449784"/>
                </a:lnTo>
                <a:cubicBezTo>
                  <a:pt x="178117" y="426677"/>
                  <a:pt x="159335" y="407925"/>
                  <a:pt x="136191" y="407925"/>
                </a:cubicBezTo>
                <a:cubicBezTo>
                  <a:pt x="113137" y="407925"/>
                  <a:pt x="94266" y="426677"/>
                  <a:pt x="94266" y="449784"/>
                </a:cubicBezTo>
                <a:lnTo>
                  <a:pt x="94266" y="533502"/>
                </a:lnTo>
                <a:cubicBezTo>
                  <a:pt x="94266" y="539279"/>
                  <a:pt x="89637" y="543989"/>
                  <a:pt x="83851" y="543989"/>
                </a:cubicBezTo>
                <a:lnTo>
                  <a:pt x="10503" y="543989"/>
                </a:lnTo>
                <a:cubicBezTo>
                  <a:pt x="4717" y="543989"/>
                  <a:pt x="0" y="539279"/>
                  <a:pt x="0" y="533502"/>
                </a:cubicBezTo>
                <a:lnTo>
                  <a:pt x="0" y="156949"/>
                </a:lnTo>
                <a:cubicBezTo>
                  <a:pt x="0" y="156860"/>
                  <a:pt x="0" y="156860"/>
                  <a:pt x="0" y="156860"/>
                </a:cubicBezTo>
                <a:cubicBezTo>
                  <a:pt x="0" y="156238"/>
                  <a:pt x="89" y="155705"/>
                  <a:pt x="178" y="155083"/>
                </a:cubicBezTo>
                <a:cubicBezTo>
                  <a:pt x="178" y="154905"/>
                  <a:pt x="267" y="154727"/>
                  <a:pt x="267" y="154549"/>
                </a:cubicBezTo>
                <a:cubicBezTo>
                  <a:pt x="445" y="154016"/>
                  <a:pt x="534" y="153572"/>
                  <a:pt x="712" y="153127"/>
                </a:cubicBezTo>
                <a:cubicBezTo>
                  <a:pt x="801" y="153039"/>
                  <a:pt x="801" y="152861"/>
                  <a:pt x="890" y="152772"/>
                </a:cubicBezTo>
                <a:cubicBezTo>
                  <a:pt x="1068" y="152239"/>
                  <a:pt x="1424" y="151705"/>
                  <a:pt x="1691" y="151172"/>
                </a:cubicBezTo>
                <a:cubicBezTo>
                  <a:pt x="1780" y="151083"/>
                  <a:pt x="1958" y="150906"/>
                  <a:pt x="2047" y="150817"/>
                </a:cubicBezTo>
                <a:cubicBezTo>
                  <a:pt x="2136" y="150550"/>
                  <a:pt x="2314" y="150284"/>
                  <a:pt x="2492" y="150106"/>
                </a:cubicBezTo>
                <a:lnTo>
                  <a:pt x="128269" y="3644"/>
                </a:lnTo>
                <a:cubicBezTo>
                  <a:pt x="130227" y="1333"/>
                  <a:pt x="133165" y="0"/>
                  <a:pt x="136191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20" name="直接连接符 119">
            <a:extLst>
              <a:ext uri="{FF2B5EF4-FFF2-40B4-BE49-F238E27FC236}">
                <a16:creationId xmlns="" xmlns:a16="http://schemas.microsoft.com/office/drawing/2014/main" id="{2789DF00-8E84-4117-8AAA-371301210362}"/>
              </a:ext>
            </a:extLst>
          </p:cNvPr>
          <p:cNvCxnSpPr/>
          <p:nvPr/>
        </p:nvCxnSpPr>
        <p:spPr>
          <a:xfrm flipH="1">
            <a:off x="11438820" y="803200"/>
            <a:ext cx="4622456" cy="0"/>
          </a:xfrm>
          <a:prstGeom prst="line">
            <a:avLst/>
          </a:prstGeom>
          <a:ln w="22225">
            <a:gradFill flip="none" rotWithShape="1">
              <a:gsLst>
                <a:gs pos="100000">
                  <a:srgbClr val="0F3783">
                    <a:alpha val="0"/>
                  </a:srgbClr>
                </a:gs>
                <a:gs pos="0">
                  <a:srgbClr val="4AAC64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="" xmlns:a16="http://schemas.microsoft.com/office/drawing/2014/main" id="{95BDC693-5736-40D8-A154-C753FEF1FC94}"/>
              </a:ext>
            </a:extLst>
          </p:cNvPr>
          <p:cNvCxnSpPr>
            <a:cxnSpLocks/>
          </p:cNvCxnSpPr>
          <p:nvPr/>
        </p:nvCxnSpPr>
        <p:spPr>
          <a:xfrm>
            <a:off x="2031528" y="803200"/>
            <a:ext cx="4622456" cy="0"/>
          </a:xfrm>
          <a:prstGeom prst="line">
            <a:avLst/>
          </a:prstGeom>
          <a:ln w="22225">
            <a:gradFill flip="none" rotWithShape="1">
              <a:gsLst>
                <a:gs pos="0">
                  <a:srgbClr val="0F3783"/>
                </a:gs>
                <a:gs pos="100000">
                  <a:srgbClr val="4AAC64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8F5B7781-8ABF-45F0-AA22-701669B617F9}"/>
              </a:ext>
            </a:extLst>
          </p:cNvPr>
          <p:cNvGrpSpPr/>
          <p:nvPr/>
        </p:nvGrpSpPr>
        <p:grpSpPr>
          <a:xfrm>
            <a:off x="1421974" y="2068841"/>
            <a:ext cx="15146431" cy="5987660"/>
            <a:chOff x="1421806" y="2292308"/>
            <a:chExt cx="15146765" cy="5987792"/>
          </a:xfrm>
        </p:grpSpPr>
        <p:sp>
          <p:nvSpPr>
            <p:cNvPr id="141" name="弧形 140">
              <a:extLst>
                <a:ext uri="{FF2B5EF4-FFF2-40B4-BE49-F238E27FC236}">
                  <a16:creationId xmlns="" xmlns:a16="http://schemas.microsoft.com/office/drawing/2014/main" id="{C6C203F2-9710-40C7-B8DF-2532ED4DD997}"/>
                </a:ext>
              </a:extLst>
            </p:cNvPr>
            <p:cNvSpPr/>
            <p:nvPr/>
          </p:nvSpPr>
          <p:spPr>
            <a:xfrm rot="2635874">
              <a:off x="9423290" y="2292309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42" name="弧形 141">
              <a:extLst>
                <a:ext uri="{FF2B5EF4-FFF2-40B4-BE49-F238E27FC236}">
                  <a16:creationId xmlns="" xmlns:a16="http://schemas.microsoft.com/office/drawing/2014/main" id="{303A5EA0-140A-47CE-8000-1A89245346B7}"/>
                </a:ext>
              </a:extLst>
            </p:cNvPr>
            <p:cNvSpPr/>
            <p:nvPr/>
          </p:nvSpPr>
          <p:spPr>
            <a:xfrm rot="18964126" flipH="1">
              <a:off x="1421807" y="2352400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43" name="弧形 142">
              <a:extLst>
                <a:ext uri="{FF2B5EF4-FFF2-40B4-BE49-F238E27FC236}">
                  <a16:creationId xmlns="" xmlns:a16="http://schemas.microsoft.com/office/drawing/2014/main" id="{427B4366-72D9-43C6-9817-C1C792FF700C}"/>
                </a:ext>
              </a:extLst>
            </p:cNvPr>
            <p:cNvSpPr/>
            <p:nvPr/>
          </p:nvSpPr>
          <p:spPr>
            <a:xfrm rot="2635874">
              <a:off x="13350833" y="2329728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44" name="弧形 143">
              <a:extLst>
                <a:ext uri="{FF2B5EF4-FFF2-40B4-BE49-F238E27FC236}">
                  <a16:creationId xmlns="" xmlns:a16="http://schemas.microsoft.com/office/drawing/2014/main" id="{92EDEBCD-05D7-4799-8903-0296BE177329}"/>
                </a:ext>
              </a:extLst>
            </p:cNvPr>
            <p:cNvSpPr/>
            <p:nvPr/>
          </p:nvSpPr>
          <p:spPr>
            <a:xfrm rot="18964126" flipH="1">
              <a:off x="13050490" y="2352399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45" name="弧形 144">
              <a:extLst>
                <a:ext uri="{FF2B5EF4-FFF2-40B4-BE49-F238E27FC236}">
                  <a16:creationId xmlns="" xmlns:a16="http://schemas.microsoft.com/office/drawing/2014/main" id="{EB9973C2-B520-40B1-A42D-B6FA50A47F86}"/>
                </a:ext>
              </a:extLst>
            </p:cNvPr>
            <p:cNvSpPr/>
            <p:nvPr/>
          </p:nvSpPr>
          <p:spPr>
            <a:xfrm rot="2635874">
              <a:off x="5558850" y="2292308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46" name="弧形 145">
              <a:extLst>
                <a:ext uri="{FF2B5EF4-FFF2-40B4-BE49-F238E27FC236}">
                  <a16:creationId xmlns="" xmlns:a16="http://schemas.microsoft.com/office/drawing/2014/main" id="{8D5FAAC8-98FB-4D63-BB75-273E53101911}"/>
                </a:ext>
              </a:extLst>
            </p:cNvPr>
            <p:cNvSpPr/>
            <p:nvPr/>
          </p:nvSpPr>
          <p:spPr>
            <a:xfrm rot="18964126" flipH="1">
              <a:off x="9186050" y="2352398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47" name="弧形 146">
              <a:extLst>
                <a:ext uri="{FF2B5EF4-FFF2-40B4-BE49-F238E27FC236}">
                  <a16:creationId xmlns="" xmlns:a16="http://schemas.microsoft.com/office/drawing/2014/main" id="{5632B7D5-A9C0-465E-9A72-B764731E1CFA}"/>
                </a:ext>
              </a:extLst>
            </p:cNvPr>
            <p:cNvSpPr/>
            <p:nvPr/>
          </p:nvSpPr>
          <p:spPr>
            <a:xfrm rot="2635874">
              <a:off x="1605561" y="2292308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48" name="弧形 147">
              <a:extLst>
                <a:ext uri="{FF2B5EF4-FFF2-40B4-BE49-F238E27FC236}">
                  <a16:creationId xmlns="" xmlns:a16="http://schemas.microsoft.com/office/drawing/2014/main" id="{BFBF9BE7-6BAE-479B-881E-ED0C5A65E647}"/>
                </a:ext>
              </a:extLst>
            </p:cNvPr>
            <p:cNvSpPr/>
            <p:nvPr/>
          </p:nvSpPr>
          <p:spPr>
            <a:xfrm rot="18964126" flipH="1">
              <a:off x="5232761" y="2352398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49" name="弧形 148">
              <a:extLst>
                <a:ext uri="{FF2B5EF4-FFF2-40B4-BE49-F238E27FC236}">
                  <a16:creationId xmlns="" xmlns:a16="http://schemas.microsoft.com/office/drawing/2014/main" id="{68250E95-EDCD-444D-8DB0-4578D46313DB}"/>
                </a:ext>
              </a:extLst>
            </p:cNvPr>
            <p:cNvSpPr/>
            <p:nvPr/>
          </p:nvSpPr>
          <p:spPr>
            <a:xfrm rot="18964126" flipV="1">
              <a:off x="9423289" y="4385712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50" name="弧形 149">
              <a:extLst>
                <a:ext uri="{FF2B5EF4-FFF2-40B4-BE49-F238E27FC236}">
                  <a16:creationId xmlns="" xmlns:a16="http://schemas.microsoft.com/office/drawing/2014/main" id="{79F338FE-30C5-41FF-A4BA-2251FD098CE9}"/>
                </a:ext>
              </a:extLst>
            </p:cNvPr>
            <p:cNvSpPr/>
            <p:nvPr/>
          </p:nvSpPr>
          <p:spPr>
            <a:xfrm rot="2635874" flipH="1" flipV="1">
              <a:off x="1421806" y="4445803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51" name="弧形 150">
              <a:extLst>
                <a:ext uri="{FF2B5EF4-FFF2-40B4-BE49-F238E27FC236}">
                  <a16:creationId xmlns="" xmlns:a16="http://schemas.microsoft.com/office/drawing/2014/main" id="{2D8C4FD4-1F5C-4B70-A1C4-7F4D1784AE69}"/>
                </a:ext>
              </a:extLst>
            </p:cNvPr>
            <p:cNvSpPr/>
            <p:nvPr/>
          </p:nvSpPr>
          <p:spPr>
            <a:xfrm rot="18964126" flipV="1">
              <a:off x="13350832" y="4423131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52" name="弧形 151">
              <a:extLst>
                <a:ext uri="{FF2B5EF4-FFF2-40B4-BE49-F238E27FC236}">
                  <a16:creationId xmlns="" xmlns:a16="http://schemas.microsoft.com/office/drawing/2014/main" id="{5B8DD860-0057-4D48-BB80-7D1290C6A01B}"/>
                </a:ext>
              </a:extLst>
            </p:cNvPr>
            <p:cNvSpPr/>
            <p:nvPr/>
          </p:nvSpPr>
          <p:spPr>
            <a:xfrm rot="2635874" flipH="1" flipV="1">
              <a:off x="13050489" y="4445802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53" name="弧形 152">
              <a:extLst>
                <a:ext uri="{FF2B5EF4-FFF2-40B4-BE49-F238E27FC236}">
                  <a16:creationId xmlns="" xmlns:a16="http://schemas.microsoft.com/office/drawing/2014/main" id="{9E267B0B-F99A-4E3A-B628-5086F8CFAC31}"/>
                </a:ext>
              </a:extLst>
            </p:cNvPr>
            <p:cNvSpPr/>
            <p:nvPr/>
          </p:nvSpPr>
          <p:spPr>
            <a:xfrm rot="18964126" flipV="1">
              <a:off x="5558849" y="4385711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54" name="弧形 153">
              <a:extLst>
                <a:ext uri="{FF2B5EF4-FFF2-40B4-BE49-F238E27FC236}">
                  <a16:creationId xmlns="" xmlns:a16="http://schemas.microsoft.com/office/drawing/2014/main" id="{25CA4A00-B788-4D41-9C4D-F7AE9CBDF930}"/>
                </a:ext>
              </a:extLst>
            </p:cNvPr>
            <p:cNvSpPr/>
            <p:nvPr/>
          </p:nvSpPr>
          <p:spPr>
            <a:xfrm rot="2635874" flipH="1" flipV="1">
              <a:off x="9186049" y="4445801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55" name="弧形 154">
              <a:extLst>
                <a:ext uri="{FF2B5EF4-FFF2-40B4-BE49-F238E27FC236}">
                  <a16:creationId xmlns="" xmlns:a16="http://schemas.microsoft.com/office/drawing/2014/main" id="{7C7364FE-FC86-47C7-AA42-B04BC048F302}"/>
                </a:ext>
              </a:extLst>
            </p:cNvPr>
            <p:cNvSpPr/>
            <p:nvPr/>
          </p:nvSpPr>
          <p:spPr>
            <a:xfrm rot="18964126" flipV="1">
              <a:off x="1605560" y="4385711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  <p:sp>
          <p:nvSpPr>
            <p:cNvPr id="156" name="弧形 155">
              <a:extLst>
                <a:ext uri="{FF2B5EF4-FFF2-40B4-BE49-F238E27FC236}">
                  <a16:creationId xmlns="" xmlns:a16="http://schemas.microsoft.com/office/drawing/2014/main" id="{8A2F492E-926B-4989-B40C-D36583B6615C}"/>
                </a:ext>
              </a:extLst>
            </p:cNvPr>
            <p:cNvSpPr/>
            <p:nvPr/>
          </p:nvSpPr>
          <p:spPr>
            <a:xfrm rot="2635874" flipH="1" flipV="1">
              <a:off x="5232760" y="4445801"/>
              <a:ext cx="3217738" cy="3834297"/>
            </a:xfrm>
            <a:prstGeom prst="arc">
              <a:avLst>
                <a:gd name="adj1" fmla="val 15632811"/>
                <a:gd name="adj2" fmla="val 0"/>
              </a:avLst>
            </a:prstGeom>
            <a:ln>
              <a:gradFill>
                <a:gsLst>
                  <a:gs pos="0">
                    <a:srgbClr val="4AAC64">
                      <a:alpha val="66000"/>
                    </a:srgbClr>
                  </a:gs>
                  <a:gs pos="100000">
                    <a:srgbClr val="0F3783">
                      <a:alpha val="0"/>
                    </a:srgbClr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440"/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52458805-2538-4AF2-8AC5-B39550C36E35}"/>
              </a:ext>
            </a:extLst>
          </p:cNvPr>
          <p:cNvSpPr txBox="1"/>
          <p:nvPr/>
        </p:nvSpPr>
        <p:spPr>
          <a:xfrm>
            <a:off x="280413" y="5465129"/>
            <a:ext cx="17439837" cy="56477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100" dirty="0">
                <a:gradFill flip="none" rotWithShape="1">
                  <a:gsLst>
                    <a:gs pos="62000">
                      <a:srgbClr val="7EC891">
                        <a:alpha val="25000"/>
                      </a:srgbClr>
                    </a:gs>
                    <a:gs pos="4000">
                      <a:srgbClr val="7EC891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UONE</a:t>
            </a:r>
            <a:endParaRPr lang="zh-CN" altLang="en-US" sz="36100" dirty="0">
              <a:gradFill flip="none" rotWithShape="1">
                <a:gsLst>
                  <a:gs pos="62000">
                    <a:srgbClr val="7EC891">
                      <a:alpha val="25000"/>
                    </a:srgbClr>
                  </a:gs>
                  <a:gs pos="4000">
                    <a:srgbClr val="7EC891">
                      <a:alpha val="0"/>
                    </a:srgbClr>
                  </a:gs>
                </a:gsLst>
                <a:lin ang="5400000" scaled="1"/>
                <a:tileRect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828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图片包含 白色, 男人, 站, 黑色&#10;&#10;描述已自动生成">
            <a:extLst>
              <a:ext uri="{FF2B5EF4-FFF2-40B4-BE49-F238E27FC236}">
                <a16:creationId xmlns="" xmlns:a16="http://schemas.microsoft.com/office/drawing/2014/main" id="{A1AD32DB-C16A-4690-8610-384310E97E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4"/>
          <a:stretch/>
        </p:blipFill>
        <p:spPr>
          <a:xfrm rot="5400000">
            <a:off x="4487931" y="-4537297"/>
            <a:ext cx="8950801" cy="18074268"/>
          </a:xfrm>
          <a:prstGeom prst="rect">
            <a:avLst/>
          </a:prstGeom>
        </p:spPr>
      </p:pic>
      <p:grpSp>
        <p:nvGrpSpPr>
          <p:cNvPr id="109" name="组合 108">
            <a:extLst>
              <a:ext uri="{FF2B5EF4-FFF2-40B4-BE49-F238E27FC236}">
                <a16:creationId xmlns="" xmlns:a16="http://schemas.microsoft.com/office/drawing/2014/main" id="{788220B9-BCE0-41E9-AA2B-A50153F2652D}"/>
              </a:ext>
            </a:extLst>
          </p:cNvPr>
          <p:cNvGrpSpPr/>
          <p:nvPr/>
        </p:nvGrpSpPr>
        <p:grpSpPr>
          <a:xfrm>
            <a:off x="4421784" y="482169"/>
            <a:ext cx="9177416" cy="1638431"/>
            <a:chOff x="4330480" y="335635"/>
            <a:chExt cx="9177619" cy="1638467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F6E7DD3-B1D9-4D62-BA68-730C39B2EBB9}"/>
                </a:ext>
              </a:extLst>
            </p:cNvPr>
            <p:cNvSpPr/>
            <p:nvPr/>
          </p:nvSpPr>
          <p:spPr>
            <a:xfrm>
              <a:off x="4330480" y="335635"/>
              <a:ext cx="9157299" cy="10156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dirty="0">
                  <a:gradFill>
                    <a:gsLst>
                      <a:gs pos="0">
                        <a:srgbClr val="4AAC64"/>
                      </a:gs>
                      <a:gs pos="97000">
                        <a:srgbClr val="0F3783">
                          <a:alpha val="81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客户安全感五维体验</a:t>
              </a:r>
              <a:endParaRPr lang="zh-CN" altLang="en-US" sz="6000" dirty="0">
                <a:gradFill>
                  <a:gsLst>
                    <a:gs pos="0">
                      <a:srgbClr val="4AAC64"/>
                    </a:gs>
                    <a:gs pos="97000">
                      <a:srgbClr val="0F3783">
                        <a:alpha val="81000"/>
                      </a:srgbClr>
                    </a:gs>
                  </a:gsLst>
                  <a:lin ang="81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FF0CB3D-B052-42C3-B995-6AEE7A019758}"/>
                </a:ext>
              </a:extLst>
            </p:cNvPr>
            <p:cNvSpPr/>
            <p:nvPr/>
          </p:nvSpPr>
          <p:spPr>
            <a:xfrm>
              <a:off x="4350800" y="1450870"/>
              <a:ext cx="9157299" cy="523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cxnSp>
        <p:nvCxnSpPr>
          <p:cNvPr id="120" name="直接连接符 119">
            <a:extLst>
              <a:ext uri="{FF2B5EF4-FFF2-40B4-BE49-F238E27FC236}">
                <a16:creationId xmlns="" xmlns:a16="http://schemas.microsoft.com/office/drawing/2014/main" id="{2789DF00-8E84-4117-8AAA-371301210362}"/>
              </a:ext>
            </a:extLst>
          </p:cNvPr>
          <p:cNvCxnSpPr/>
          <p:nvPr/>
        </p:nvCxnSpPr>
        <p:spPr>
          <a:xfrm flipH="1">
            <a:off x="12929251" y="1036154"/>
            <a:ext cx="4622456" cy="0"/>
          </a:xfrm>
          <a:prstGeom prst="line">
            <a:avLst/>
          </a:prstGeom>
          <a:ln w="22225">
            <a:gradFill flip="none" rotWithShape="1">
              <a:gsLst>
                <a:gs pos="100000">
                  <a:srgbClr val="0F3783">
                    <a:alpha val="0"/>
                  </a:srgbClr>
                </a:gs>
                <a:gs pos="0">
                  <a:srgbClr val="4AAC64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="" xmlns:a16="http://schemas.microsoft.com/office/drawing/2014/main" id="{95BDC693-5736-40D8-A154-C753FEF1FC94}"/>
              </a:ext>
            </a:extLst>
          </p:cNvPr>
          <p:cNvCxnSpPr>
            <a:cxnSpLocks/>
          </p:cNvCxnSpPr>
          <p:nvPr/>
        </p:nvCxnSpPr>
        <p:spPr>
          <a:xfrm>
            <a:off x="655695" y="1036154"/>
            <a:ext cx="4622456" cy="0"/>
          </a:xfrm>
          <a:prstGeom prst="line">
            <a:avLst/>
          </a:prstGeom>
          <a:ln w="22225">
            <a:gradFill flip="none" rotWithShape="1">
              <a:gsLst>
                <a:gs pos="0">
                  <a:srgbClr val="0F3783"/>
                </a:gs>
                <a:gs pos="100000">
                  <a:srgbClr val="4AAC64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 99">
            <a:extLst>
              <a:ext uri="{FF2B5EF4-FFF2-40B4-BE49-F238E27FC236}">
                <a16:creationId xmlns="" xmlns:a16="http://schemas.microsoft.com/office/drawing/2014/main" id="{877348A7-DAE9-4607-9D47-62A39A49944B}"/>
              </a:ext>
            </a:extLst>
          </p:cNvPr>
          <p:cNvSpPr/>
          <p:nvPr/>
        </p:nvSpPr>
        <p:spPr>
          <a:xfrm>
            <a:off x="2034337" y="69526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gradFill>
                  <a:gsLst>
                    <a:gs pos="4000">
                      <a:srgbClr val="7EC891"/>
                    </a:gs>
                    <a:gs pos="98000">
                      <a:srgbClr val="0F3783">
                        <a:alpha val="56000"/>
                      </a:srgbClr>
                    </a:gs>
                  </a:gsLst>
                  <a:lin ang="81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灵活</a:t>
            </a:r>
          </a:p>
        </p:txBody>
      </p:sp>
      <p:sp>
        <p:nvSpPr>
          <p:cNvPr id="107" name="complex_201398">
            <a:extLst>
              <a:ext uri="{FF2B5EF4-FFF2-40B4-BE49-F238E27FC236}">
                <a16:creationId xmlns="" xmlns:a16="http://schemas.microsoft.com/office/drawing/2014/main" id="{6630CAC6-1AF9-4229-A2AF-DEEEC9AB8715}"/>
              </a:ext>
            </a:extLst>
          </p:cNvPr>
          <p:cNvSpPr>
            <a:spLocks noChangeAspect="1"/>
          </p:cNvSpPr>
          <p:nvPr/>
        </p:nvSpPr>
        <p:spPr bwMode="auto">
          <a:xfrm>
            <a:off x="2153226" y="2018063"/>
            <a:ext cx="915784" cy="825598"/>
          </a:xfrm>
          <a:custGeom>
            <a:avLst/>
            <a:gdLst>
              <a:gd name="connsiteX0" fmla="*/ 10057 w 607639"/>
              <a:gd name="connsiteY0" fmla="*/ 527829 h 547799"/>
              <a:gd name="connsiteX1" fmla="*/ 597582 w 607639"/>
              <a:gd name="connsiteY1" fmla="*/ 527829 h 547799"/>
              <a:gd name="connsiteX2" fmla="*/ 607639 w 607639"/>
              <a:gd name="connsiteY2" fmla="*/ 537858 h 547799"/>
              <a:gd name="connsiteX3" fmla="*/ 597582 w 607639"/>
              <a:gd name="connsiteY3" fmla="*/ 547799 h 547799"/>
              <a:gd name="connsiteX4" fmla="*/ 10057 w 607639"/>
              <a:gd name="connsiteY4" fmla="*/ 547799 h 547799"/>
              <a:gd name="connsiteX5" fmla="*/ 0 w 607639"/>
              <a:gd name="connsiteY5" fmla="*/ 537858 h 547799"/>
              <a:gd name="connsiteX6" fmla="*/ 10057 w 607639"/>
              <a:gd name="connsiteY6" fmla="*/ 527829 h 547799"/>
              <a:gd name="connsiteX7" fmla="*/ 43168 w 607639"/>
              <a:gd name="connsiteY7" fmla="*/ 443463 h 547799"/>
              <a:gd name="connsiteX8" fmla="*/ 41121 w 607639"/>
              <a:gd name="connsiteY8" fmla="*/ 489768 h 547799"/>
              <a:gd name="connsiteX9" fmla="*/ 53314 w 607639"/>
              <a:gd name="connsiteY9" fmla="*/ 489768 h 547799"/>
              <a:gd name="connsiteX10" fmla="*/ 51267 w 607639"/>
              <a:gd name="connsiteY10" fmla="*/ 443463 h 547799"/>
              <a:gd name="connsiteX11" fmla="*/ 520764 w 607639"/>
              <a:gd name="connsiteY11" fmla="*/ 399294 h 547799"/>
              <a:gd name="connsiteX12" fmla="*/ 520764 w 607639"/>
              <a:gd name="connsiteY12" fmla="*/ 459398 h 547799"/>
              <a:gd name="connsiteX13" fmla="*/ 537858 w 607639"/>
              <a:gd name="connsiteY13" fmla="*/ 459398 h 547799"/>
              <a:gd name="connsiteX14" fmla="*/ 537858 w 607639"/>
              <a:gd name="connsiteY14" fmla="*/ 399294 h 547799"/>
              <a:gd name="connsiteX15" fmla="*/ 420372 w 607639"/>
              <a:gd name="connsiteY15" fmla="*/ 399290 h 547799"/>
              <a:gd name="connsiteX16" fmla="*/ 420372 w 607639"/>
              <a:gd name="connsiteY16" fmla="*/ 489768 h 547799"/>
              <a:gd name="connsiteX17" fmla="*/ 441733 w 607639"/>
              <a:gd name="connsiteY17" fmla="*/ 489768 h 547799"/>
              <a:gd name="connsiteX18" fmla="*/ 441733 w 607639"/>
              <a:gd name="connsiteY18" fmla="*/ 399290 h 547799"/>
              <a:gd name="connsiteX19" fmla="*/ 510704 w 607639"/>
              <a:gd name="connsiteY19" fmla="*/ 379289 h 547799"/>
              <a:gd name="connsiteX20" fmla="*/ 547919 w 607639"/>
              <a:gd name="connsiteY20" fmla="*/ 379289 h 547799"/>
              <a:gd name="connsiteX21" fmla="*/ 557890 w 607639"/>
              <a:gd name="connsiteY21" fmla="*/ 389336 h 547799"/>
              <a:gd name="connsiteX22" fmla="*/ 557890 w 607639"/>
              <a:gd name="connsiteY22" fmla="*/ 469445 h 547799"/>
              <a:gd name="connsiteX23" fmla="*/ 547919 w 607639"/>
              <a:gd name="connsiteY23" fmla="*/ 479492 h 547799"/>
              <a:gd name="connsiteX24" fmla="*/ 510704 w 607639"/>
              <a:gd name="connsiteY24" fmla="*/ 479492 h 547799"/>
              <a:gd name="connsiteX25" fmla="*/ 500732 w 607639"/>
              <a:gd name="connsiteY25" fmla="*/ 469445 h 547799"/>
              <a:gd name="connsiteX26" fmla="*/ 500732 w 607639"/>
              <a:gd name="connsiteY26" fmla="*/ 389336 h 547799"/>
              <a:gd name="connsiteX27" fmla="*/ 510704 w 607639"/>
              <a:gd name="connsiteY27" fmla="*/ 379289 h 547799"/>
              <a:gd name="connsiteX28" fmla="*/ 520764 w 607639"/>
              <a:gd name="connsiteY28" fmla="*/ 285900 h 547799"/>
              <a:gd name="connsiteX29" fmla="*/ 520764 w 607639"/>
              <a:gd name="connsiteY29" fmla="*/ 345961 h 547799"/>
              <a:gd name="connsiteX30" fmla="*/ 537858 w 607639"/>
              <a:gd name="connsiteY30" fmla="*/ 345961 h 547799"/>
              <a:gd name="connsiteX31" fmla="*/ 537858 w 607639"/>
              <a:gd name="connsiteY31" fmla="*/ 285900 h 547799"/>
              <a:gd name="connsiteX32" fmla="*/ 451257 w 607639"/>
              <a:gd name="connsiteY32" fmla="*/ 285900 h 547799"/>
              <a:gd name="connsiteX33" fmla="*/ 451257 w 607639"/>
              <a:gd name="connsiteY33" fmla="*/ 345961 h 547799"/>
              <a:gd name="connsiteX34" fmla="*/ 468351 w 607639"/>
              <a:gd name="connsiteY34" fmla="*/ 345961 h 547799"/>
              <a:gd name="connsiteX35" fmla="*/ 468351 w 607639"/>
              <a:gd name="connsiteY35" fmla="*/ 285900 h 547799"/>
              <a:gd name="connsiteX36" fmla="*/ 510704 w 607639"/>
              <a:gd name="connsiteY36" fmla="*/ 265820 h 547799"/>
              <a:gd name="connsiteX37" fmla="*/ 547919 w 607639"/>
              <a:gd name="connsiteY37" fmla="*/ 265820 h 547799"/>
              <a:gd name="connsiteX38" fmla="*/ 557890 w 607639"/>
              <a:gd name="connsiteY38" fmla="*/ 275860 h 547799"/>
              <a:gd name="connsiteX39" fmla="*/ 557890 w 607639"/>
              <a:gd name="connsiteY39" fmla="*/ 355912 h 547799"/>
              <a:gd name="connsiteX40" fmla="*/ 547919 w 607639"/>
              <a:gd name="connsiteY40" fmla="*/ 365952 h 547799"/>
              <a:gd name="connsiteX41" fmla="*/ 510704 w 607639"/>
              <a:gd name="connsiteY41" fmla="*/ 365952 h 547799"/>
              <a:gd name="connsiteX42" fmla="*/ 500732 w 607639"/>
              <a:gd name="connsiteY42" fmla="*/ 355912 h 547799"/>
              <a:gd name="connsiteX43" fmla="*/ 500732 w 607639"/>
              <a:gd name="connsiteY43" fmla="*/ 275860 h 547799"/>
              <a:gd name="connsiteX44" fmla="*/ 510704 w 607639"/>
              <a:gd name="connsiteY44" fmla="*/ 265820 h 547799"/>
              <a:gd name="connsiteX45" fmla="*/ 441197 w 607639"/>
              <a:gd name="connsiteY45" fmla="*/ 265820 h 547799"/>
              <a:gd name="connsiteX46" fmla="*/ 478412 w 607639"/>
              <a:gd name="connsiteY46" fmla="*/ 265820 h 547799"/>
              <a:gd name="connsiteX47" fmla="*/ 488383 w 607639"/>
              <a:gd name="connsiteY47" fmla="*/ 275860 h 547799"/>
              <a:gd name="connsiteX48" fmla="*/ 488383 w 607639"/>
              <a:gd name="connsiteY48" fmla="*/ 355912 h 547799"/>
              <a:gd name="connsiteX49" fmla="*/ 478412 w 607639"/>
              <a:gd name="connsiteY49" fmla="*/ 365952 h 547799"/>
              <a:gd name="connsiteX50" fmla="*/ 441197 w 607639"/>
              <a:gd name="connsiteY50" fmla="*/ 365952 h 547799"/>
              <a:gd name="connsiteX51" fmla="*/ 431225 w 607639"/>
              <a:gd name="connsiteY51" fmla="*/ 355912 h 547799"/>
              <a:gd name="connsiteX52" fmla="*/ 431225 w 607639"/>
              <a:gd name="connsiteY52" fmla="*/ 275860 h 547799"/>
              <a:gd name="connsiteX53" fmla="*/ 441197 w 607639"/>
              <a:gd name="connsiteY53" fmla="*/ 265820 h 547799"/>
              <a:gd name="connsiteX54" fmla="*/ 123184 w 607639"/>
              <a:gd name="connsiteY54" fmla="*/ 249799 h 547799"/>
              <a:gd name="connsiteX55" fmla="*/ 108142 w 607639"/>
              <a:gd name="connsiteY55" fmla="*/ 257798 h 547799"/>
              <a:gd name="connsiteX56" fmla="*/ 138136 w 607639"/>
              <a:gd name="connsiteY56" fmla="*/ 257798 h 547799"/>
              <a:gd name="connsiteX57" fmla="*/ 123184 w 607639"/>
              <a:gd name="connsiteY57" fmla="*/ 249799 h 547799"/>
              <a:gd name="connsiteX58" fmla="*/ 290157 w 607639"/>
              <a:gd name="connsiteY58" fmla="*/ 200472 h 547799"/>
              <a:gd name="connsiteX59" fmla="*/ 243964 w 607639"/>
              <a:gd name="connsiteY59" fmla="*/ 243133 h 547799"/>
              <a:gd name="connsiteX60" fmla="*/ 237199 w 607639"/>
              <a:gd name="connsiteY60" fmla="*/ 330322 h 547799"/>
              <a:gd name="connsiteX61" fmla="*/ 251173 w 607639"/>
              <a:gd name="connsiteY61" fmla="*/ 370405 h 547799"/>
              <a:gd name="connsiteX62" fmla="*/ 280100 w 607639"/>
              <a:gd name="connsiteY62" fmla="*/ 386492 h 547799"/>
              <a:gd name="connsiteX63" fmla="*/ 280100 w 607639"/>
              <a:gd name="connsiteY63" fmla="*/ 363917 h 547799"/>
              <a:gd name="connsiteX64" fmla="*/ 290157 w 607639"/>
              <a:gd name="connsiteY64" fmla="*/ 353963 h 547799"/>
              <a:gd name="connsiteX65" fmla="*/ 300126 w 607639"/>
              <a:gd name="connsiteY65" fmla="*/ 363917 h 547799"/>
              <a:gd name="connsiteX66" fmla="*/ 300126 w 607639"/>
              <a:gd name="connsiteY66" fmla="*/ 386492 h 547799"/>
              <a:gd name="connsiteX67" fmla="*/ 329053 w 607639"/>
              <a:gd name="connsiteY67" fmla="*/ 370405 h 547799"/>
              <a:gd name="connsiteX68" fmla="*/ 343027 w 607639"/>
              <a:gd name="connsiteY68" fmla="*/ 330322 h 547799"/>
              <a:gd name="connsiteX69" fmla="*/ 336262 w 607639"/>
              <a:gd name="connsiteY69" fmla="*/ 243133 h 547799"/>
              <a:gd name="connsiteX70" fmla="*/ 290157 w 607639"/>
              <a:gd name="connsiteY70" fmla="*/ 200472 h 547799"/>
              <a:gd name="connsiteX71" fmla="*/ 520764 w 607639"/>
              <a:gd name="connsiteY71" fmla="*/ 172416 h 547799"/>
              <a:gd name="connsiteX72" fmla="*/ 520764 w 607639"/>
              <a:gd name="connsiteY72" fmla="*/ 232488 h 547799"/>
              <a:gd name="connsiteX73" fmla="*/ 537858 w 607639"/>
              <a:gd name="connsiteY73" fmla="*/ 232488 h 547799"/>
              <a:gd name="connsiteX74" fmla="*/ 537858 w 607639"/>
              <a:gd name="connsiteY74" fmla="*/ 172416 h 547799"/>
              <a:gd name="connsiteX75" fmla="*/ 451257 w 607639"/>
              <a:gd name="connsiteY75" fmla="*/ 172416 h 547799"/>
              <a:gd name="connsiteX76" fmla="*/ 451257 w 607639"/>
              <a:gd name="connsiteY76" fmla="*/ 232488 h 547799"/>
              <a:gd name="connsiteX77" fmla="*/ 468351 w 607639"/>
              <a:gd name="connsiteY77" fmla="*/ 232488 h 547799"/>
              <a:gd name="connsiteX78" fmla="*/ 468351 w 607639"/>
              <a:gd name="connsiteY78" fmla="*/ 172416 h 547799"/>
              <a:gd name="connsiteX79" fmla="*/ 510704 w 607639"/>
              <a:gd name="connsiteY79" fmla="*/ 152421 h 547799"/>
              <a:gd name="connsiteX80" fmla="*/ 547919 w 607639"/>
              <a:gd name="connsiteY80" fmla="*/ 152421 h 547799"/>
              <a:gd name="connsiteX81" fmla="*/ 557890 w 607639"/>
              <a:gd name="connsiteY81" fmla="*/ 162374 h 547799"/>
              <a:gd name="connsiteX82" fmla="*/ 557890 w 607639"/>
              <a:gd name="connsiteY82" fmla="*/ 242441 h 547799"/>
              <a:gd name="connsiteX83" fmla="*/ 547919 w 607639"/>
              <a:gd name="connsiteY83" fmla="*/ 252483 h 547799"/>
              <a:gd name="connsiteX84" fmla="*/ 510704 w 607639"/>
              <a:gd name="connsiteY84" fmla="*/ 252483 h 547799"/>
              <a:gd name="connsiteX85" fmla="*/ 500732 w 607639"/>
              <a:gd name="connsiteY85" fmla="*/ 242441 h 547799"/>
              <a:gd name="connsiteX86" fmla="*/ 500732 w 607639"/>
              <a:gd name="connsiteY86" fmla="*/ 162374 h 547799"/>
              <a:gd name="connsiteX87" fmla="*/ 510704 w 607639"/>
              <a:gd name="connsiteY87" fmla="*/ 152421 h 547799"/>
              <a:gd name="connsiteX88" fmla="*/ 441197 w 607639"/>
              <a:gd name="connsiteY88" fmla="*/ 152421 h 547799"/>
              <a:gd name="connsiteX89" fmla="*/ 478412 w 607639"/>
              <a:gd name="connsiteY89" fmla="*/ 152421 h 547799"/>
              <a:gd name="connsiteX90" fmla="*/ 488383 w 607639"/>
              <a:gd name="connsiteY90" fmla="*/ 162374 h 547799"/>
              <a:gd name="connsiteX91" fmla="*/ 488383 w 607639"/>
              <a:gd name="connsiteY91" fmla="*/ 242441 h 547799"/>
              <a:gd name="connsiteX92" fmla="*/ 478412 w 607639"/>
              <a:gd name="connsiteY92" fmla="*/ 252483 h 547799"/>
              <a:gd name="connsiteX93" fmla="*/ 441197 w 607639"/>
              <a:gd name="connsiteY93" fmla="*/ 252483 h 547799"/>
              <a:gd name="connsiteX94" fmla="*/ 431225 w 607639"/>
              <a:gd name="connsiteY94" fmla="*/ 242441 h 547799"/>
              <a:gd name="connsiteX95" fmla="*/ 431225 w 607639"/>
              <a:gd name="connsiteY95" fmla="*/ 162374 h 547799"/>
              <a:gd name="connsiteX96" fmla="*/ 441197 w 607639"/>
              <a:gd name="connsiteY96" fmla="*/ 152421 h 547799"/>
              <a:gd name="connsiteX97" fmla="*/ 420372 w 607639"/>
              <a:gd name="connsiteY97" fmla="*/ 139058 h 547799"/>
              <a:gd name="connsiteX98" fmla="*/ 420372 w 607639"/>
              <a:gd name="connsiteY98" fmla="*/ 379293 h 547799"/>
              <a:gd name="connsiteX99" fmla="*/ 451791 w 607639"/>
              <a:gd name="connsiteY99" fmla="*/ 379293 h 547799"/>
              <a:gd name="connsiteX100" fmla="*/ 461849 w 607639"/>
              <a:gd name="connsiteY100" fmla="*/ 389336 h 547799"/>
              <a:gd name="connsiteX101" fmla="*/ 461849 w 607639"/>
              <a:gd name="connsiteY101" fmla="*/ 489768 h 547799"/>
              <a:gd name="connsiteX102" fmla="*/ 568744 w 607639"/>
              <a:gd name="connsiteY102" fmla="*/ 489768 h 547799"/>
              <a:gd name="connsiteX103" fmla="*/ 568744 w 607639"/>
              <a:gd name="connsiteY103" fmla="*/ 139058 h 547799"/>
              <a:gd name="connsiteX104" fmla="*/ 547383 w 607639"/>
              <a:gd name="connsiteY104" fmla="*/ 100574 h 547799"/>
              <a:gd name="connsiteX105" fmla="*/ 511247 w 607639"/>
              <a:gd name="connsiteY105" fmla="*/ 109995 h 547799"/>
              <a:gd name="connsiteX106" fmla="*/ 511247 w 607639"/>
              <a:gd name="connsiteY106" fmla="*/ 118971 h 547799"/>
              <a:gd name="connsiteX107" fmla="*/ 547383 w 607639"/>
              <a:gd name="connsiteY107" fmla="*/ 118971 h 547799"/>
              <a:gd name="connsiteX108" fmla="*/ 554859 w 607639"/>
              <a:gd name="connsiteY108" fmla="*/ 77910 h 547799"/>
              <a:gd name="connsiteX109" fmla="*/ 563493 w 607639"/>
              <a:gd name="connsiteY109" fmla="*/ 79688 h 547799"/>
              <a:gd name="connsiteX110" fmla="*/ 567409 w 607639"/>
              <a:gd name="connsiteY110" fmla="*/ 87598 h 547799"/>
              <a:gd name="connsiteX111" fmla="*/ 567409 w 607639"/>
              <a:gd name="connsiteY111" fmla="*/ 118971 h 547799"/>
              <a:gd name="connsiteX112" fmla="*/ 597582 w 607639"/>
              <a:gd name="connsiteY112" fmla="*/ 118971 h 547799"/>
              <a:gd name="connsiteX113" fmla="*/ 607639 w 607639"/>
              <a:gd name="connsiteY113" fmla="*/ 129014 h 547799"/>
              <a:gd name="connsiteX114" fmla="*/ 597582 w 607639"/>
              <a:gd name="connsiteY114" fmla="*/ 139058 h 547799"/>
              <a:gd name="connsiteX115" fmla="*/ 588770 w 607639"/>
              <a:gd name="connsiteY115" fmla="*/ 139058 h 547799"/>
              <a:gd name="connsiteX116" fmla="*/ 588770 w 607639"/>
              <a:gd name="connsiteY116" fmla="*/ 232468 h 547799"/>
              <a:gd name="connsiteX117" fmla="*/ 597493 w 607639"/>
              <a:gd name="connsiteY117" fmla="*/ 232468 h 547799"/>
              <a:gd name="connsiteX118" fmla="*/ 607550 w 607639"/>
              <a:gd name="connsiteY118" fmla="*/ 242422 h 547799"/>
              <a:gd name="connsiteX119" fmla="*/ 597493 w 607639"/>
              <a:gd name="connsiteY119" fmla="*/ 252465 h 547799"/>
              <a:gd name="connsiteX120" fmla="*/ 588770 w 607639"/>
              <a:gd name="connsiteY120" fmla="*/ 252465 h 547799"/>
              <a:gd name="connsiteX121" fmla="*/ 588770 w 607639"/>
              <a:gd name="connsiteY121" fmla="*/ 345964 h 547799"/>
              <a:gd name="connsiteX122" fmla="*/ 597493 w 607639"/>
              <a:gd name="connsiteY122" fmla="*/ 345964 h 547799"/>
              <a:gd name="connsiteX123" fmla="*/ 607550 w 607639"/>
              <a:gd name="connsiteY123" fmla="*/ 355918 h 547799"/>
              <a:gd name="connsiteX124" fmla="*/ 597493 w 607639"/>
              <a:gd name="connsiteY124" fmla="*/ 365961 h 547799"/>
              <a:gd name="connsiteX125" fmla="*/ 588770 w 607639"/>
              <a:gd name="connsiteY125" fmla="*/ 365961 h 547799"/>
              <a:gd name="connsiteX126" fmla="*/ 588770 w 607639"/>
              <a:gd name="connsiteY126" fmla="*/ 489768 h 547799"/>
              <a:gd name="connsiteX127" fmla="*/ 597582 w 607639"/>
              <a:gd name="connsiteY127" fmla="*/ 489768 h 547799"/>
              <a:gd name="connsiteX128" fmla="*/ 607639 w 607639"/>
              <a:gd name="connsiteY128" fmla="*/ 499811 h 547799"/>
              <a:gd name="connsiteX129" fmla="*/ 597582 w 607639"/>
              <a:gd name="connsiteY129" fmla="*/ 509765 h 547799"/>
              <a:gd name="connsiteX130" fmla="*/ 10057 w 607639"/>
              <a:gd name="connsiteY130" fmla="*/ 509765 h 547799"/>
              <a:gd name="connsiteX131" fmla="*/ 0 w 607639"/>
              <a:gd name="connsiteY131" fmla="*/ 499811 h 547799"/>
              <a:gd name="connsiteX132" fmla="*/ 10057 w 607639"/>
              <a:gd name="connsiteY132" fmla="*/ 489768 h 547799"/>
              <a:gd name="connsiteX133" fmla="*/ 21005 w 607639"/>
              <a:gd name="connsiteY133" fmla="*/ 489768 h 547799"/>
              <a:gd name="connsiteX134" fmla="*/ 23586 w 607639"/>
              <a:gd name="connsiteY134" fmla="*/ 432975 h 547799"/>
              <a:gd name="connsiteX135" fmla="*/ 33555 w 607639"/>
              <a:gd name="connsiteY135" fmla="*/ 423465 h 547799"/>
              <a:gd name="connsiteX136" fmla="*/ 37204 w 607639"/>
              <a:gd name="connsiteY136" fmla="*/ 423465 h 547799"/>
              <a:gd name="connsiteX137" fmla="*/ 37204 w 607639"/>
              <a:gd name="connsiteY137" fmla="*/ 291127 h 547799"/>
              <a:gd name="connsiteX138" fmla="*/ 98618 w 607639"/>
              <a:gd name="connsiteY138" fmla="*/ 229801 h 547799"/>
              <a:gd name="connsiteX139" fmla="*/ 123184 w 607639"/>
              <a:gd name="connsiteY139" fmla="*/ 229801 h 547799"/>
              <a:gd name="connsiteX140" fmla="*/ 161278 w 607639"/>
              <a:gd name="connsiteY140" fmla="*/ 267841 h 547799"/>
              <a:gd name="connsiteX141" fmla="*/ 151220 w 607639"/>
              <a:gd name="connsiteY141" fmla="*/ 277884 h 547799"/>
              <a:gd name="connsiteX142" fmla="*/ 95058 w 607639"/>
              <a:gd name="connsiteY142" fmla="*/ 277884 h 547799"/>
              <a:gd name="connsiteX143" fmla="*/ 85089 w 607639"/>
              <a:gd name="connsiteY143" fmla="*/ 267841 h 547799"/>
              <a:gd name="connsiteX144" fmla="*/ 89006 w 607639"/>
              <a:gd name="connsiteY144" fmla="*/ 250954 h 547799"/>
              <a:gd name="connsiteX145" fmla="*/ 57231 w 607639"/>
              <a:gd name="connsiteY145" fmla="*/ 291127 h 547799"/>
              <a:gd name="connsiteX146" fmla="*/ 57231 w 607639"/>
              <a:gd name="connsiteY146" fmla="*/ 423465 h 547799"/>
              <a:gd name="connsiteX147" fmla="*/ 60880 w 607639"/>
              <a:gd name="connsiteY147" fmla="*/ 423465 h 547799"/>
              <a:gd name="connsiteX148" fmla="*/ 70848 w 607639"/>
              <a:gd name="connsiteY148" fmla="*/ 432975 h 547799"/>
              <a:gd name="connsiteX149" fmla="*/ 73341 w 607639"/>
              <a:gd name="connsiteY149" fmla="*/ 489768 h 547799"/>
              <a:gd name="connsiteX150" fmla="*/ 280100 w 607639"/>
              <a:gd name="connsiteY150" fmla="*/ 489768 h 547799"/>
              <a:gd name="connsiteX151" fmla="*/ 280100 w 607639"/>
              <a:gd name="connsiteY151" fmla="*/ 406756 h 547799"/>
              <a:gd name="connsiteX152" fmla="*/ 236487 w 607639"/>
              <a:gd name="connsiteY152" fmla="*/ 384004 h 547799"/>
              <a:gd name="connsiteX153" fmla="*/ 217262 w 607639"/>
              <a:gd name="connsiteY153" fmla="*/ 328722 h 547799"/>
              <a:gd name="connsiteX154" fmla="*/ 224027 w 607639"/>
              <a:gd name="connsiteY154" fmla="*/ 241622 h 547799"/>
              <a:gd name="connsiteX155" fmla="*/ 290157 w 607639"/>
              <a:gd name="connsiteY155" fmla="*/ 180474 h 547799"/>
              <a:gd name="connsiteX156" fmla="*/ 356288 w 607639"/>
              <a:gd name="connsiteY156" fmla="*/ 241622 h 547799"/>
              <a:gd name="connsiteX157" fmla="*/ 363053 w 607639"/>
              <a:gd name="connsiteY157" fmla="*/ 328722 h 547799"/>
              <a:gd name="connsiteX158" fmla="*/ 343828 w 607639"/>
              <a:gd name="connsiteY158" fmla="*/ 384004 h 547799"/>
              <a:gd name="connsiteX159" fmla="*/ 300126 w 607639"/>
              <a:gd name="connsiteY159" fmla="*/ 406756 h 547799"/>
              <a:gd name="connsiteX160" fmla="*/ 300126 w 607639"/>
              <a:gd name="connsiteY160" fmla="*/ 489768 h 547799"/>
              <a:gd name="connsiteX161" fmla="*/ 400346 w 607639"/>
              <a:gd name="connsiteY161" fmla="*/ 489768 h 547799"/>
              <a:gd name="connsiteX162" fmla="*/ 400346 w 607639"/>
              <a:gd name="connsiteY162" fmla="*/ 399290 h 547799"/>
              <a:gd name="connsiteX163" fmla="*/ 379608 w 607639"/>
              <a:gd name="connsiteY163" fmla="*/ 399290 h 547799"/>
              <a:gd name="connsiteX164" fmla="*/ 369550 w 607639"/>
              <a:gd name="connsiteY164" fmla="*/ 389336 h 547799"/>
              <a:gd name="connsiteX165" fmla="*/ 379608 w 607639"/>
              <a:gd name="connsiteY165" fmla="*/ 379293 h 547799"/>
              <a:gd name="connsiteX166" fmla="*/ 400346 w 607639"/>
              <a:gd name="connsiteY166" fmla="*/ 379293 h 547799"/>
              <a:gd name="connsiteX167" fmla="*/ 400346 w 607639"/>
              <a:gd name="connsiteY167" fmla="*/ 365961 h 547799"/>
              <a:gd name="connsiteX168" fmla="*/ 391623 w 607639"/>
              <a:gd name="connsiteY168" fmla="*/ 365961 h 547799"/>
              <a:gd name="connsiteX169" fmla="*/ 381566 w 607639"/>
              <a:gd name="connsiteY169" fmla="*/ 355918 h 547799"/>
              <a:gd name="connsiteX170" fmla="*/ 391623 w 607639"/>
              <a:gd name="connsiteY170" fmla="*/ 345964 h 547799"/>
              <a:gd name="connsiteX171" fmla="*/ 400346 w 607639"/>
              <a:gd name="connsiteY171" fmla="*/ 345964 h 547799"/>
              <a:gd name="connsiteX172" fmla="*/ 400346 w 607639"/>
              <a:gd name="connsiteY172" fmla="*/ 252465 h 547799"/>
              <a:gd name="connsiteX173" fmla="*/ 391623 w 607639"/>
              <a:gd name="connsiteY173" fmla="*/ 252465 h 547799"/>
              <a:gd name="connsiteX174" fmla="*/ 381566 w 607639"/>
              <a:gd name="connsiteY174" fmla="*/ 242422 h 547799"/>
              <a:gd name="connsiteX175" fmla="*/ 391623 w 607639"/>
              <a:gd name="connsiteY175" fmla="*/ 232468 h 547799"/>
              <a:gd name="connsiteX176" fmla="*/ 400346 w 607639"/>
              <a:gd name="connsiteY176" fmla="*/ 232468 h 547799"/>
              <a:gd name="connsiteX177" fmla="*/ 400346 w 607639"/>
              <a:gd name="connsiteY177" fmla="*/ 139058 h 547799"/>
              <a:gd name="connsiteX178" fmla="*/ 392959 w 607639"/>
              <a:gd name="connsiteY178" fmla="*/ 139058 h 547799"/>
              <a:gd name="connsiteX179" fmla="*/ 382901 w 607639"/>
              <a:gd name="connsiteY179" fmla="*/ 129014 h 547799"/>
              <a:gd name="connsiteX180" fmla="*/ 392959 w 607639"/>
              <a:gd name="connsiteY180" fmla="*/ 118971 h 547799"/>
              <a:gd name="connsiteX181" fmla="*/ 491220 w 607639"/>
              <a:gd name="connsiteY181" fmla="*/ 118971 h 547799"/>
              <a:gd name="connsiteX182" fmla="*/ 491220 w 607639"/>
              <a:gd name="connsiteY182" fmla="*/ 102351 h 547799"/>
              <a:gd name="connsiteX183" fmla="*/ 498697 w 607639"/>
              <a:gd name="connsiteY183" fmla="*/ 92664 h 547799"/>
              <a:gd name="connsiteX184" fmla="*/ 116318 w 607639"/>
              <a:gd name="connsiteY184" fmla="*/ 20084 h 547799"/>
              <a:gd name="connsiteX185" fmla="*/ 59187 w 607639"/>
              <a:gd name="connsiteY185" fmla="*/ 77137 h 547799"/>
              <a:gd name="connsiteX186" fmla="*/ 116318 w 607639"/>
              <a:gd name="connsiteY186" fmla="*/ 134190 h 547799"/>
              <a:gd name="connsiteX187" fmla="*/ 173450 w 607639"/>
              <a:gd name="connsiteY187" fmla="*/ 77137 h 547799"/>
              <a:gd name="connsiteX188" fmla="*/ 116318 w 607639"/>
              <a:gd name="connsiteY188" fmla="*/ 20084 h 547799"/>
              <a:gd name="connsiteX189" fmla="*/ 116318 w 607639"/>
              <a:gd name="connsiteY189" fmla="*/ 0 h 547799"/>
              <a:gd name="connsiteX190" fmla="*/ 193561 w 607639"/>
              <a:gd name="connsiteY190" fmla="*/ 77137 h 547799"/>
              <a:gd name="connsiteX191" fmla="*/ 116318 w 607639"/>
              <a:gd name="connsiteY191" fmla="*/ 154185 h 547799"/>
              <a:gd name="connsiteX192" fmla="*/ 39164 w 607639"/>
              <a:gd name="connsiteY192" fmla="*/ 77137 h 547799"/>
              <a:gd name="connsiteX193" fmla="*/ 116318 w 607639"/>
              <a:gd name="connsiteY193" fmla="*/ 0 h 54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607639" h="547799">
                <a:moveTo>
                  <a:pt x="10057" y="527829"/>
                </a:moveTo>
                <a:lnTo>
                  <a:pt x="597582" y="527829"/>
                </a:lnTo>
                <a:cubicBezTo>
                  <a:pt x="603100" y="527829"/>
                  <a:pt x="607639" y="532267"/>
                  <a:pt x="607639" y="537858"/>
                </a:cubicBezTo>
                <a:cubicBezTo>
                  <a:pt x="607639" y="543361"/>
                  <a:pt x="603100" y="547799"/>
                  <a:pt x="597582" y="547799"/>
                </a:cubicBezTo>
                <a:lnTo>
                  <a:pt x="10057" y="547799"/>
                </a:lnTo>
                <a:cubicBezTo>
                  <a:pt x="4450" y="547799"/>
                  <a:pt x="0" y="543361"/>
                  <a:pt x="0" y="537858"/>
                </a:cubicBezTo>
                <a:cubicBezTo>
                  <a:pt x="0" y="532267"/>
                  <a:pt x="4450" y="527829"/>
                  <a:pt x="10057" y="527829"/>
                </a:cubicBezTo>
                <a:close/>
                <a:moveTo>
                  <a:pt x="43168" y="443463"/>
                </a:moveTo>
                <a:lnTo>
                  <a:pt x="41121" y="489768"/>
                </a:lnTo>
                <a:lnTo>
                  <a:pt x="53314" y="489768"/>
                </a:lnTo>
                <a:lnTo>
                  <a:pt x="51267" y="443463"/>
                </a:lnTo>
                <a:close/>
                <a:moveTo>
                  <a:pt x="520764" y="399294"/>
                </a:moveTo>
                <a:lnTo>
                  <a:pt x="520764" y="459398"/>
                </a:lnTo>
                <a:lnTo>
                  <a:pt x="537858" y="459398"/>
                </a:lnTo>
                <a:lnTo>
                  <a:pt x="537858" y="399294"/>
                </a:lnTo>
                <a:close/>
                <a:moveTo>
                  <a:pt x="420372" y="399290"/>
                </a:moveTo>
                <a:lnTo>
                  <a:pt x="420372" y="489768"/>
                </a:lnTo>
                <a:lnTo>
                  <a:pt x="441733" y="489768"/>
                </a:lnTo>
                <a:lnTo>
                  <a:pt x="441733" y="399290"/>
                </a:lnTo>
                <a:close/>
                <a:moveTo>
                  <a:pt x="510704" y="379289"/>
                </a:moveTo>
                <a:lnTo>
                  <a:pt x="547919" y="379289"/>
                </a:lnTo>
                <a:cubicBezTo>
                  <a:pt x="553439" y="379289"/>
                  <a:pt x="557890" y="383823"/>
                  <a:pt x="557890" y="389336"/>
                </a:cubicBezTo>
                <a:lnTo>
                  <a:pt x="557890" y="469445"/>
                </a:lnTo>
                <a:cubicBezTo>
                  <a:pt x="557890" y="474958"/>
                  <a:pt x="553439" y="479492"/>
                  <a:pt x="547919" y="479492"/>
                </a:cubicBezTo>
                <a:lnTo>
                  <a:pt x="510704" y="479492"/>
                </a:lnTo>
                <a:cubicBezTo>
                  <a:pt x="505184" y="479492"/>
                  <a:pt x="500732" y="474958"/>
                  <a:pt x="500732" y="469445"/>
                </a:cubicBezTo>
                <a:lnTo>
                  <a:pt x="500732" y="389336"/>
                </a:lnTo>
                <a:cubicBezTo>
                  <a:pt x="500732" y="383823"/>
                  <a:pt x="505184" y="379289"/>
                  <a:pt x="510704" y="379289"/>
                </a:cubicBezTo>
                <a:close/>
                <a:moveTo>
                  <a:pt x="520764" y="285900"/>
                </a:moveTo>
                <a:lnTo>
                  <a:pt x="520764" y="345961"/>
                </a:lnTo>
                <a:lnTo>
                  <a:pt x="537858" y="345961"/>
                </a:lnTo>
                <a:lnTo>
                  <a:pt x="537858" y="285900"/>
                </a:lnTo>
                <a:close/>
                <a:moveTo>
                  <a:pt x="451257" y="285900"/>
                </a:moveTo>
                <a:lnTo>
                  <a:pt x="451257" y="345961"/>
                </a:lnTo>
                <a:lnTo>
                  <a:pt x="468351" y="345961"/>
                </a:lnTo>
                <a:lnTo>
                  <a:pt x="468351" y="285900"/>
                </a:lnTo>
                <a:close/>
                <a:moveTo>
                  <a:pt x="510704" y="265820"/>
                </a:moveTo>
                <a:lnTo>
                  <a:pt x="547919" y="265820"/>
                </a:lnTo>
                <a:cubicBezTo>
                  <a:pt x="553439" y="265820"/>
                  <a:pt x="557890" y="270351"/>
                  <a:pt x="557890" y="275860"/>
                </a:cubicBezTo>
                <a:lnTo>
                  <a:pt x="557890" y="355912"/>
                </a:lnTo>
                <a:cubicBezTo>
                  <a:pt x="557890" y="361421"/>
                  <a:pt x="553439" y="365952"/>
                  <a:pt x="547919" y="365952"/>
                </a:cubicBezTo>
                <a:lnTo>
                  <a:pt x="510704" y="365952"/>
                </a:lnTo>
                <a:cubicBezTo>
                  <a:pt x="505184" y="365952"/>
                  <a:pt x="500732" y="361421"/>
                  <a:pt x="500732" y="355912"/>
                </a:cubicBezTo>
                <a:lnTo>
                  <a:pt x="500732" y="275860"/>
                </a:lnTo>
                <a:cubicBezTo>
                  <a:pt x="500732" y="270351"/>
                  <a:pt x="505184" y="265820"/>
                  <a:pt x="510704" y="265820"/>
                </a:cubicBezTo>
                <a:close/>
                <a:moveTo>
                  <a:pt x="441197" y="265820"/>
                </a:moveTo>
                <a:lnTo>
                  <a:pt x="478412" y="265820"/>
                </a:lnTo>
                <a:cubicBezTo>
                  <a:pt x="483932" y="265820"/>
                  <a:pt x="488383" y="270351"/>
                  <a:pt x="488383" y="275860"/>
                </a:cubicBezTo>
                <a:lnTo>
                  <a:pt x="488383" y="355912"/>
                </a:lnTo>
                <a:cubicBezTo>
                  <a:pt x="488383" y="361421"/>
                  <a:pt x="483932" y="365952"/>
                  <a:pt x="478412" y="365952"/>
                </a:cubicBezTo>
                <a:lnTo>
                  <a:pt x="441197" y="365952"/>
                </a:lnTo>
                <a:cubicBezTo>
                  <a:pt x="435677" y="365952"/>
                  <a:pt x="431225" y="361421"/>
                  <a:pt x="431225" y="355912"/>
                </a:cubicBezTo>
                <a:lnTo>
                  <a:pt x="431225" y="275860"/>
                </a:lnTo>
                <a:cubicBezTo>
                  <a:pt x="431225" y="270351"/>
                  <a:pt x="435677" y="265820"/>
                  <a:pt x="441197" y="265820"/>
                </a:cubicBezTo>
                <a:close/>
                <a:moveTo>
                  <a:pt x="123184" y="249799"/>
                </a:moveTo>
                <a:cubicBezTo>
                  <a:pt x="116953" y="249799"/>
                  <a:pt x="111435" y="252998"/>
                  <a:pt x="108142" y="257798"/>
                </a:cubicBezTo>
                <a:lnTo>
                  <a:pt x="138136" y="257798"/>
                </a:lnTo>
                <a:cubicBezTo>
                  <a:pt x="134932" y="252998"/>
                  <a:pt x="129414" y="249799"/>
                  <a:pt x="123184" y="249799"/>
                </a:cubicBezTo>
                <a:close/>
                <a:moveTo>
                  <a:pt x="290157" y="200472"/>
                </a:moveTo>
                <a:cubicBezTo>
                  <a:pt x="266126" y="200472"/>
                  <a:pt x="245833" y="219225"/>
                  <a:pt x="243964" y="243133"/>
                </a:cubicBezTo>
                <a:lnTo>
                  <a:pt x="237199" y="330322"/>
                </a:lnTo>
                <a:cubicBezTo>
                  <a:pt x="236042" y="345164"/>
                  <a:pt x="241027" y="359473"/>
                  <a:pt x="251173" y="370405"/>
                </a:cubicBezTo>
                <a:cubicBezTo>
                  <a:pt x="259006" y="378849"/>
                  <a:pt x="269063" y="384359"/>
                  <a:pt x="280100" y="386492"/>
                </a:cubicBezTo>
                <a:lnTo>
                  <a:pt x="280100" y="363917"/>
                </a:lnTo>
                <a:cubicBezTo>
                  <a:pt x="280100" y="358407"/>
                  <a:pt x="284639" y="353963"/>
                  <a:pt x="290157" y="353963"/>
                </a:cubicBezTo>
                <a:cubicBezTo>
                  <a:pt x="295676" y="353963"/>
                  <a:pt x="300126" y="358407"/>
                  <a:pt x="300126" y="363917"/>
                </a:cubicBezTo>
                <a:lnTo>
                  <a:pt x="300126" y="386492"/>
                </a:lnTo>
                <a:cubicBezTo>
                  <a:pt x="311163" y="384359"/>
                  <a:pt x="321220" y="378849"/>
                  <a:pt x="329053" y="370405"/>
                </a:cubicBezTo>
                <a:cubicBezTo>
                  <a:pt x="339288" y="359473"/>
                  <a:pt x="344184" y="345164"/>
                  <a:pt x="343027" y="330322"/>
                </a:cubicBezTo>
                <a:lnTo>
                  <a:pt x="336262" y="243133"/>
                </a:lnTo>
                <a:cubicBezTo>
                  <a:pt x="334393" y="219225"/>
                  <a:pt x="314189" y="200472"/>
                  <a:pt x="290157" y="200472"/>
                </a:cubicBezTo>
                <a:close/>
                <a:moveTo>
                  <a:pt x="520764" y="172416"/>
                </a:moveTo>
                <a:lnTo>
                  <a:pt x="520764" y="232488"/>
                </a:lnTo>
                <a:lnTo>
                  <a:pt x="537858" y="232488"/>
                </a:lnTo>
                <a:lnTo>
                  <a:pt x="537858" y="172416"/>
                </a:lnTo>
                <a:close/>
                <a:moveTo>
                  <a:pt x="451257" y="172416"/>
                </a:moveTo>
                <a:lnTo>
                  <a:pt x="451257" y="232488"/>
                </a:lnTo>
                <a:lnTo>
                  <a:pt x="468351" y="232488"/>
                </a:lnTo>
                <a:lnTo>
                  <a:pt x="468351" y="172416"/>
                </a:lnTo>
                <a:close/>
                <a:moveTo>
                  <a:pt x="510704" y="152421"/>
                </a:moveTo>
                <a:lnTo>
                  <a:pt x="547919" y="152421"/>
                </a:lnTo>
                <a:cubicBezTo>
                  <a:pt x="553439" y="152421"/>
                  <a:pt x="557890" y="156864"/>
                  <a:pt x="557890" y="162374"/>
                </a:cubicBezTo>
                <a:lnTo>
                  <a:pt x="557890" y="242441"/>
                </a:lnTo>
                <a:cubicBezTo>
                  <a:pt x="557890" y="248040"/>
                  <a:pt x="553439" y="252483"/>
                  <a:pt x="547919" y="252483"/>
                </a:cubicBezTo>
                <a:lnTo>
                  <a:pt x="510704" y="252483"/>
                </a:lnTo>
                <a:cubicBezTo>
                  <a:pt x="505184" y="252483"/>
                  <a:pt x="500732" y="248040"/>
                  <a:pt x="500732" y="242441"/>
                </a:cubicBezTo>
                <a:lnTo>
                  <a:pt x="500732" y="162374"/>
                </a:lnTo>
                <a:cubicBezTo>
                  <a:pt x="500732" y="156864"/>
                  <a:pt x="505184" y="152421"/>
                  <a:pt x="510704" y="152421"/>
                </a:cubicBezTo>
                <a:close/>
                <a:moveTo>
                  <a:pt x="441197" y="152421"/>
                </a:moveTo>
                <a:lnTo>
                  <a:pt x="478412" y="152421"/>
                </a:lnTo>
                <a:cubicBezTo>
                  <a:pt x="483932" y="152421"/>
                  <a:pt x="488383" y="156864"/>
                  <a:pt x="488383" y="162374"/>
                </a:cubicBezTo>
                <a:lnTo>
                  <a:pt x="488383" y="242441"/>
                </a:lnTo>
                <a:cubicBezTo>
                  <a:pt x="488383" y="248040"/>
                  <a:pt x="483932" y="252483"/>
                  <a:pt x="478412" y="252483"/>
                </a:cubicBezTo>
                <a:lnTo>
                  <a:pt x="441197" y="252483"/>
                </a:lnTo>
                <a:cubicBezTo>
                  <a:pt x="435677" y="252483"/>
                  <a:pt x="431225" y="248040"/>
                  <a:pt x="431225" y="242441"/>
                </a:cubicBezTo>
                <a:lnTo>
                  <a:pt x="431225" y="162374"/>
                </a:lnTo>
                <a:cubicBezTo>
                  <a:pt x="431225" y="156864"/>
                  <a:pt x="435677" y="152421"/>
                  <a:pt x="441197" y="152421"/>
                </a:cubicBezTo>
                <a:close/>
                <a:moveTo>
                  <a:pt x="420372" y="139058"/>
                </a:moveTo>
                <a:lnTo>
                  <a:pt x="420372" y="379293"/>
                </a:lnTo>
                <a:lnTo>
                  <a:pt x="451791" y="379293"/>
                </a:lnTo>
                <a:cubicBezTo>
                  <a:pt x="457309" y="379293"/>
                  <a:pt x="461849" y="383826"/>
                  <a:pt x="461849" y="389336"/>
                </a:cubicBezTo>
                <a:lnTo>
                  <a:pt x="461849" y="489768"/>
                </a:lnTo>
                <a:lnTo>
                  <a:pt x="568744" y="489768"/>
                </a:lnTo>
                <a:lnTo>
                  <a:pt x="568744" y="139058"/>
                </a:lnTo>
                <a:close/>
                <a:moveTo>
                  <a:pt x="547383" y="100574"/>
                </a:moveTo>
                <a:lnTo>
                  <a:pt x="511247" y="109995"/>
                </a:lnTo>
                <a:lnTo>
                  <a:pt x="511247" y="118971"/>
                </a:lnTo>
                <a:lnTo>
                  <a:pt x="547383" y="118971"/>
                </a:lnTo>
                <a:close/>
                <a:moveTo>
                  <a:pt x="554859" y="77910"/>
                </a:moveTo>
                <a:cubicBezTo>
                  <a:pt x="557885" y="77199"/>
                  <a:pt x="561089" y="77821"/>
                  <a:pt x="563493" y="79688"/>
                </a:cubicBezTo>
                <a:cubicBezTo>
                  <a:pt x="565985" y="81554"/>
                  <a:pt x="567409" y="84487"/>
                  <a:pt x="567409" y="87598"/>
                </a:cubicBezTo>
                <a:lnTo>
                  <a:pt x="567409" y="118971"/>
                </a:lnTo>
                <a:lnTo>
                  <a:pt x="597582" y="118971"/>
                </a:lnTo>
                <a:cubicBezTo>
                  <a:pt x="603100" y="118971"/>
                  <a:pt x="607639" y="123504"/>
                  <a:pt x="607639" y="129014"/>
                </a:cubicBezTo>
                <a:cubicBezTo>
                  <a:pt x="607639" y="134525"/>
                  <a:pt x="603100" y="139058"/>
                  <a:pt x="597582" y="139058"/>
                </a:cubicBezTo>
                <a:lnTo>
                  <a:pt x="588770" y="139058"/>
                </a:lnTo>
                <a:lnTo>
                  <a:pt x="588770" y="232468"/>
                </a:lnTo>
                <a:lnTo>
                  <a:pt x="597493" y="232468"/>
                </a:lnTo>
                <a:cubicBezTo>
                  <a:pt x="603011" y="232468"/>
                  <a:pt x="607550" y="236912"/>
                  <a:pt x="607550" y="242422"/>
                </a:cubicBezTo>
                <a:cubicBezTo>
                  <a:pt x="607550" y="248021"/>
                  <a:pt x="603011" y="252465"/>
                  <a:pt x="597493" y="252465"/>
                </a:cubicBezTo>
                <a:lnTo>
                  <a:pt x="588770" y="252465"/>
                </a:lnTo>
                <a:lnTo>
                  <a:pt x="588770" y="345964"/>
                </a:lnTo>
                <a:lnTo>
                  <a:pt x="597493" y="345964"/>
                </a:lnTo>
                <a:cubicBezTo>
                  <a:pt x="603011" y="345964"/>
                  <a:pt x="607550" y="350408"/>
                  <a:pt x="607550" y="355918"/>
                </a:cubicBezTo>
                <a:cubicBezTo>
                  <a:pt x="607550" y="361429"/>
                  <a:pt x="603011" y="365961"/>
                  <a:pt x="597493" y="365961"/>
                </a:cubicBezTo>
                <a:lnTo>
                  <a:pt x="588770" y="365961"/>
                </a:lnTo>
                <a:lnTo>
                  <a:pt x="588770" y="489768"/>
                </a:lnTo>
                <a:lnTo>
                  <a:pt x="597582" y="489768"/>
                </a:lnTo>
                <a:cubicBezTo>
                  <a:pt x="603100" y="489768"/>
                  <a:pt x="607639" y="494211"/>
                  <a:pt x="607639" y="499811"/>
                </a:cubicBezTo>
                <a:cubicBezTo>
                  <a:pt x="607639" y="505321"/>
                  <a:pt x="603100" y="509765"/>
                  <a:pt x="597582" y="509765"/>
                </a:cubicBezTo>
                <a:lnTo>
                  <a:pt x="10057" y="509765"/>
                </a:lnTo>
                <a:cubicBezTo>
                  <a:pt x="4450" y="509765"/>
                  <a:pt x="0" y="505321"/>
                  <a:pt x="0" y="499811"/>
                </a:cubicBezTo>
                <a:cubicBezTo>
                  <a:pt x="0" y="494211"/>
                  <a:pt x="4450" y="489768"/>
                  <a:pt x="10057" y="489768"/>
                </a:cubicBezTo>
                <a:lnTo>
                  <a:pt x="21005" y="489768"/>
                </a:lnTo>
                <a:lnTo>
                  <a:pt x="23586" y="432975"/>
                </a:lnTo>
                <a:cubicBezTo>
                  <a:pt x="23764" y="427642"/>
                  <a:pt x="28214" y="423465"/>
                  <a:pt x="33555" y="423465"/>
                </a:cubicBezTo>
                <a:lnTo>
                  <a:pt x="37204" y="423465"/>
                </a:lnTo>
                <a:lnTo>
                  <a:pt x="37204" y="291127"/>
                </a:lnTo>
                <a:cubicBezTo>
                  <a:pt x="37204" y="257353"/>
                  <a:pt x="64796" y="229801"/>
                  <a:pt x="98618" y="229801"/>
                </a:cubicBezTo>
                <a:lnTo>
                  <a:pt x="123184" y="229801"/>
                </a:lnTo>
                <a:cubicBezTo>
                  <a:pt x="144189" y="229801"/>
                  <a:pt x="161278" y="246866"/>
                  <a:pt x="161278" y="267841"/>
                </a:cubicBezTo>
                <a:cubicBezTo>
                  <a:pt x="161278" y="273351"/>
                  <a:pt x="156739" y="277884"/>
                  <a:pt x="151220" y="277884"/>
                </a:cubicBezTo>
                <a:lnTo>
                  <a:pt x="95058" y="277884"/>
                </a:lnTo>
                <a:cubicBezTo>
                  <a:pt x="89540" y="277884"/>
                  <a:pt x="85089" y="273351"/>
                  <a:pt x="85089" y="267841"/>
                </a:cubicBezTo>
                <a:cubicBezTo>
                  <a:pt x="85089" y="261797"/>
                  <a:pt x="86513" y="256020"/>
                  <a:pt x="89006" y="250954"/>
                </a:cubicBezTo>
                <a:cubicBezTo>
                  <a:pt x="70848" y="255309"/>
                  <a:pt x="57231" y="271663"/>
                  <a:pt x="57231" y="291127"/>
                </a:cubicBezTo>
                <a:lnTo>
                  <a:pt x="57231" y="423465"/>
                </a:lnTo>
                <a:lnTo>
                  <a:pt x="60880" y="423465"/>
                </a:lnTo>
                <a:cubicBezTo>
                  <a:pt x="66220" y="423465"/>
                  <a:pt x="70670" y="427642"/>
                  <a:pt x="70848" y="432975"/>
                </a:cubicBezTo>
                <a:lnTo>
                  <a:pt x="73341" y="489768"/>
                </a:lnTo>
                <a:lnTo>
                  <a:pt x="280100" y="489768"/>
                </a:lnTo>
                <a:lnTo>
                  <a:pt x="280100" y="406756"/>
                </a:lnTo>
                <a:cubicBezTo>
                  <a:pt x="263456" y="404356"/>
                  <a:pt x="247969" y="396446"/>
                  <a:pt x="236487" y="384004"/>
                </a:cubicBezTo>
                <a:cubicBezTo>
                  <a:pt x="222691" y="369161"/>
                  <a:pt x="215660" y="348986"/>
                  <a:pt x="217262" y="328722"/>
                </a:cubicBezTo>
                <a:lnTo>
                  <a:pt x="224027" y="241622"/>
                </a:lnTo>
                <a:cubicBezTo>
                  <a:pt x="226697" y="207315"/>
                  <a:pt x="255712" y="180474"/>
                  <a:pt x="290157" y="180474"/>
                </a:cubicBezTo>
                <a:cubicBezTo>
                  <a:pt x="324513" y="180474"/>
                  <a:pt x="353618" y="207315"/>
                  <a:pt x="356288" y="241622"/>
                </a:cubicBezTo>
                <a:lnTo>
                  <a:pt x="363053" y="328722"/>
                </a:lnTo>
                <a:cubicBezTo>
                  <a:pt x="364655" y="348986"/>
                  <a:pt x="357623" y="369161"/>
                  <a:pt x="343828" y="384004"/>
                </a:cubicBezTo>
                <a:cubicBezTo>
                  <a:pt x="332257" y="396446"/>
                  <a:pt x="316770" y="404445"/>
                  <a:pt x="300126" y="406756"/>
                </a:cubicBezTo>
                <a:lnTo>
                  <a:pt x="300126" y="489768"/>
                </a:lnTo>
                <a:lnTo>
                  <a:pt x="400346" y="489768"/>
                </a:lnTo>
                <a:lnTo>
                  <a:pt x="400346" y="399290"/>
                </a:lnTo>
                <a:lnTo>
                  <a:pt x="379608" y="399290"/>
                </a:lnTo>
                <a:cubicBezTo>
                  <a:pt x="374089" y="399290"/>
                  <a:pt x="369550" y="394847"/>
                  <a:pt x="369550" y="389336"/>
                </a:cubicBezTo>
                <a:cubicBezTo>
                  <a:pt x="369550" y="383826"/>
                  <a:pt x="374089" y="379293"/>
                  <a:pt x="379608" y="379293"/>
                </a:cubicBezTo>
                <a:lnTo>
                  <a:pt x="400346" y="379293"/>
                </a:lnTo>
                <a:lnTo>
                  <a:pt x="400346" y="365961"/>
                </a:lnTo>
                <a:lnTo>
                  <a:pt x="391623" y="365961"/>
                </a:lnTo>
                <a:cubicBezTo>
                  <a:pt x="386105" y="365961"/>
                  <a:pt x="381566" y="361429"/>
                  <a:pt x="381566" y="355918"/>
                </a:cubicBezTo>
                <a:cubicBezTo>
                  <a:pt x="381566" y="350408"/>
                  <a:pt x="386105" y="345964"/>
                  <a:pt x="391623" y="345964"/>
                </a:cubicBezTo>
                <a:lnTo>
                  <a:pt x="400346" y="345964"/>
                </a:lnTo>
                <a:lnTo>
                  <a:pt x="400346" y="252465"/>
                </a:lnTo>
                <a:lnTo>
                  <a:pt x="391623" y="252465"/>
                </a:lnTo>
                <a:cubicBezTo>
                  <a:pt x="386105" y="252465"/>
                  <a:pt x="381566" y="248021"/>
                  <a:pt x="381566" y="242422"/>
                </a:cubicBezTo>
                <a:cubicBezTo>
                  <a:pt x="381566" y="236912"/>
                  <a:pt x="386105" y="232468"/>
                  <a:pt x="391623" y="232468"/>
                </a:cubicBezTo>
                <a:lnTo>
                  <a:pt x="400346" y="232468"/>
                </a:lnTo>
                <a:lnTo>
                  <a:pt x="400346" y="139058"/>
                </a:lnTo>
                <a:lnTo>
                  <a:pt x="392959" y="139058"/>
                </a:lnTo>
                <a:cubicBezTo>
                  <a:pt x="387440" y="139058"/>
                  <a:pt x="382901" y="134525"/>
                  <a:pt x="382901" y="129014"/>
                </a:cubicBezTo>
                <a:cubicBezTo>
                  <a:pt x="382901" y="123504"/>
                  <a:pt x="387440" y="118971"/>
                  <a:pt x="392959" y="118971"/>
                </a:cubicBezTo>
                <a:lnTo>
                  <a:pt x="491220" y="118971"/>
                </a:lnTo>
                <a:lnTo>
                  <a:pt x="491220" y="102351"/>
                </a:lnTo>
                <a:cubicBezTo>
                  <a:pt x="491220" y="97730"/>
                  <a:pt x="494336" y="93819"/>
                  <a:pt x="498697" y="92664"/>
                </a:cubicBezTo>
                <a:close/>
                <a:moveTo>
                  <a:pt x="116318" y="20084"/>
                </a:moveTo>
                <a:cubicBezTo>
                  <a:pt x="84816" y="20084"/>
                  <a:pt x="59187" y="45678"/>
                  <a:pt x="59187" y="77137"/>
                </a:cubicBezTo>
                <a:cubicBezTo>
                  <a:pt x="59187" y="108596"/>
                  <a:pt x="84816" y="134190"/>
                  <a:pt x="116318" y="134190"/>
                </a:cubicBezTo>
                <a:cubicBezTo>
                  <a:pt x="147821" y="134190"/>
                  <a:pt x="173450" y="108596"/>
                  <a:pt x="173450" y="77137"/>
                </a:cubicBezTo>
                <a:cubicBezTo>
                  <a:pt x="173450" y="45678"/>
                  <a:pt x="147821" y="20084"/>
                  <a:pt x="116318" y="20084"/>
                </a:cubicBezTo>
                <a:close/>
                <a:moveTo>
                  <a:pt x="116318" y="0"/>
                </a:moveTo>
                <a:cubicBezTo>
                  <a:pt x="158944" y="0"/>
                  <a:pt x="193561" y="34569"/>
                  <a:pt x="193561" y="77137"/>
                </a:cubicBezTo>
                <a:cubicBezTo>
                  <a:pt x="193561" y="119616"/>
                  <a:pt x="158944" y="154185"/>
                  <a:pt x="116318" y="154185"/>
                </a:cubicBezTo>
                <a:cubicBezTo>
                  <a:pt x="73781" y="154185"/>
                  <a:pt x="39164" y="119616"/>
                  <a:pt x="39164" y="77137"/>
                </a:cubicBezTo>
                <a:cubicBezTo>
                  <a:pt x="39164" y="34569"/>
                  <a:pt x="73781" y="0"/>
                  <a:pt x="116318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34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/>
          <a:p>
            <a:endParaRPr lang="zh-CN" altLang="en-US" sz="144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8" name="complex_201398">
            <a:extLst>
              <a:ext uri="{FF2B5EF4-FFF2-40B4-BE49-F238E27FC236}">
                <a16:creationId xmlns="" xmlns:a16="http://schemas.microsoft.com/office/drawing/2014/main" id="{0A352F95-3F86-432E-9A2F-509987E2E31D}"/>
              </a:ext>
            </a:extLst>
          </p:cNvPr>
          <p:cNvSpPr>
            <a:spLocks noChangeAspect="1"/>
          </p:cNvSpPr>
          <p:nvPr/>
        </p:nvSpPr>
        <p:spPr bwMode="auto">
          <a:xfrm>
            <a:off x="9587717" y="2094087"/>
            <a:ext cx="915784" cy="77142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551291" h="464390">
                <a:moveTo>
                  <a:pt x="153571" y="454275"/>
                </a:moveTo>
                <a:lnTo>
                  <a:pt x="548303" y="454275"/>
                </a:lnTo>
                <a:lnTo>
                  <a:pt x="545432" y="464390"/>
                </a:lnTo>
                <a:lnTo>
                  <a:pt x="157877" y="464390"/>
                </a:lnTo>
                <a:close/>
                <a:moveTo>
                  <a:pt x="327304" y="428604"/>
                </a:moveTo>
                <a:lnTo>
                  <a:pt x="321561" y="447265"/>
                </a:lnTo>
                <a:lnTo>
                  <a:pt x="373250" y="447265"/>
                </a:lnTo>
                <a:lnTo>
                  <a:pt x="366071" y="428604"/>
                </a:lnTo>
                <a:close/>
                <a:moveTo>
                  <a:pt x="193774" y="397025"/>
                </a:moveTo>
                <a:lnTo>
                  <a:pt x="180851" y="425734"/>
                </a:lnTo>
                <a:lnTo>
                  <a:pt x="522575" y="425734"/>
                </a:lnTo>
                <a:lnTo>
                  <a:pt x="512524" y="397025"/>
                </a:lnTo>
                <a:close/>
                <a:moveTo>
                  <a:pt x="180851" y="391283"/>
                </a:moveTo>
                <a:lnTo>
                  <a:pt x="531190" y="391283"/>
                </a:lnTo>
                <a:lnTo>
                  <a:pt x="551291" y="447265"/>
                </a:lnTo>
                <a:lnTo>
                  <a:pt x="549855" y="450136"/>
                </a:lnTo>
                <a:lnTo>
                  <a:pt x="153571" y="450136"/>
                </a:lnTo>
                <a:close/>
                <a:moveTo>
                  <a:pt x="199538" y="212061"/>
                </a:moveTo>
                <a:lnTo>
                  <a:pt x="199538" y="282376"/>
                </a:lnTo>
                <a:lnTo>
                  <a:pt x="199538" y="362736"/>
                </a:lnTo>
                <a:lnTo>
                  <a:pt x="403358" y="362736"/>
                </a:lnTo>
                <a:lnTo>
                  <a:pt x="508139" y="362736"/>
                </a:lnTo>
                <a:lnTo>
                  <a:pt x="508139" y="275201"/>
                </a:lnTo>
                <a:lnTo>
                  <a:pt x="508139" y="212061"/>
                </a:lnTo>
                <a:lnTo>
                  <a:pt x="289965" y="212061"/>
                </a:lnTo>
                <a:close/>
                <a:moveTo>
                  <a:pt x="188055" y="197711"/>
                </a:moveTo>
                <a:lnTo>
                  <a:pt x="295706" y="197711"/>
                </a:lnTo>
                <a:lnTo>
                  <a:pt x="518186" y="197711"/>
                </a:lnTo>
                <a:lnTo>
                  <a:pt x="518186" y="278071"/>
                </a:lnTo>
                <a:lnTo>
                  <a:pt x="518186" y="375651"/>
                </a:lnTo>
                <a:lnTo>
                  <a:pt x="396181" y="375651"/>
                </a:lnTo>
                <a:lnTo>
                  <a:pt x="188055" y="375651"/>
                </a:lnTo>
                <a:lnTo>
                  <a:pt x="188055" y="280941"/>
                </a:lnTo>
                <a:close/>
                <a:moveTo>
                  <a:pt x="120643" y="121858"/>
                </a:moveTo>
                <a:cubicBezTo>
                  <a:pt x="119208" y="121858"/>
                  <a:pt x="116338" y="123292"/>
                  <a:pt x="113467" y="123292"/>
                </a:cubicBezTo>
                <a:cubicBezTo>
                  <a:pt x="100552" y="126159"/>
                  <a:pt x="87637" y="129025"/>
                  <a:pt x="74721" y="131892"/>
                </a:cubicBezTo>
                <a:cubicBezTo>
                  <a:pt x="70416" y="150528"/>
                  <a:pt x="68981" y="170596"/>
                  <a:pt x="70416" y="189231"/>
                </a:cubicBezTo>
                <a:cubicBezTo>
                  <a:pt x="70416" y="207866"/>
                  <a:pt x="73286" y="226501"/>
                  <a:pt x="79026" y="245137"/>
                </a:cubicBezTo>
                <a:cubicBezTo>
                  <a:pt x="89072" y="248004"/>
                  <a:pt x="100552" y="249437"/>
                  <a:pt x="110597" y="252304"/>
                </a:cubicBezTo>
                <a:cubicBezTo>
                  <a:pt x="114902" y="252304"/>
                  <a:pt x="119208" y="253737"/>
                  <a:pt x="123513" y="253737"/>
                </a:cubicBezTo>
                <a:cubicBezTo>
                  <a:pt x="119208" y="232235"/>
                  <a:pt x="114902" y="210733"/>
                  <a:pt x="114902" y="187798"/>
                </a:cubicBezTo>
                <a:cubicBezTo>
                  <a:pt x="114902" y="166296"/>
                  <a:pt x="116338" y="143360"/>
                  <a:pt x="120643" y="121858"/>
                </a:cubicBezTo>
                <a:close/>
                <a:moveTo>
                  <a:pt x="165129" y="30116"/>
                </a:moveTo>
                <a:cubicBezTo>
                  <a:pt x="159389" y="43017"/>
                  <a:pt x="155084" y="55918"/>
                  <a:pt x="152214" y="68820"/>
                </a:cubicBezTo>
                <a:cubicBezTo>
                  <a:pt x="149344" y="78854"/>
                  <a:pt x="146473" y="88888"/>
                  <a:pt x="143603" y="98923"/>
                </a:cubicBezTo>
                <a:cubicBezTo>
                  <a:pt x="160824" y="96056"/>
                  <a:pt x="176610" y="96056"/>
                  <a:pt x="193830" y="96056"/>
                </a:cubicBezTo>
                <a:cubicBezTo>
                  <a:pt x="202440" y="96056"/>
                  <a:pt x="209616" y="96056"/>
                  <a:pt x="218226" y="97489"/>
                </a:cubicBezTo>
                <a:cubicBezTo>
                  <a:pt x="215356" y="88888"/>
                  <a:pt x="213921" y="80287"/>
                  <a:pt x="211051" y="70253"/>
                </a:cubicBezTo>
                <a:cubicBezTo>
                  <a:pt x="206745" y="57352"/>
                  <a:pt x="202440" y="44451"/>
                  <a:pt x="196700" y="32983"/>
                </a:cubicBezTo>
                <a:cubicBezTo>
                  <a:pt x="202440" y="37283"/>
                  <a:pt x="206745" y="43017"/>
                  <a:pt x="209616" y="48751"/>
                </a:cubicBezTo>
                <a:cubicBezTo>
                  <a:pt x="213921" y="54485"/>
                  <a:pt x="218226" y="60219"/>
                  <a:pt x="221096" y="67386"/>
                </a:cubicBezTo>
                <a:cubicBezTo>
                  <a:pt x="226836" y="77421"/>
                  <a:pt x="231141" y="88888"/>
                  <a:pt x="234011" y="100356"/>
                </a:cubicBezTo>
                <a:cubicBezTo>
                  <a:pt x="248362" y="101790"/>
                  <a:pt x="262712" y="106090"/>
                  <a:pt x="277063" y="110390"/>
                </a:cubicBezTo>
                <a:cubicBezTo>
                  <a:pt x="284238" y="113257"/>
                  <a:pt x="292848" y="114691"/>
                  <a:pt x="300023" y="118991"/>
                </a:cubicBezTo>
                <a:cubicBezTo>
                  <a:pt x="292848" y="96056"/>
                  <a:pt x="282803" y="74554"/>
                  <a:pt x="269887" y="54485"/>
                </a:cubicBezTo>
                <a:cubicBezTo>
                  <a:pt x="288543" y="68820"/>
                  <a:pt x="305764" y="88888"/>
                  <a:pt x="315809" y="113257"/>
                </a:cubicBezTo>
                <a:cubicBezTo>
                  <a:pt x="317244" y="117558"/>
                  <a:pt x="320114" y="123292"/>
                  <a:pt x="321549" y="127592"/>
                </a:cubicBezTo>
                <a:lnTo>
                  <a:pt x="350496" y="144678"/>
                </a:lnTo>
                <a:lnTo>
                  <a:pt x="350712" y="145626"/>
                </a:lnTo>
                <a:lnTo>
                  <a:pt x="324419" y="139060"/>
                </a:lnTo>
                <a:cubicBezTo>
                  <a:pt x="328724" y="154828"/>
                  <a:pt x="330159" y="170596"/>
                  <a:pt x="330159" y="187798"/>
                </a:cubicBezTo>
                <a:lnTo>
                  <a:pt x="308634" y="187798"/>
                </a:lnTo>
                <a:cubicBezTo>
                  <a:pt x="308634" y="169163"/>
                  <a:pt x="307199" y="150528"/>
                  <a:pt x="304329" y="133326"/>
                </a:cubicBezTo>
                <a:cubicBezTo>
                  <a:pt x="292848" y="130459"/>
                  <a:pt x="282803" y="129025"/>
                  <a:pt x="272758" y="126159"/>
                </a:cubicBezTo>
                <a:cubicBezTo>
                  <a:pt x="262712" y="124725"/>
                  <a:pt x="251232" y="123292"/>
                  <a:pt x="241187" y="121858"/>
                </a:cubicBezTo>
                <a:cubicBezTo>
                  <a:pt x="245492" y="143360"/>
                  <a:pt x="248362" y="164862"/>
                  <a:pt x="248362" y="187798"/>
                </a:cubicBezTo>
                <a:lnTo>
                  <a:pt x="226836" y="187798"/>
                </a:lnTo>
                <a:cubicBezTo>
                  <a:pt x="226836" y="164862"/>
                  <a:pt x="225401" y="141927"/>
                  <a:pt x="221096" y="118991"/>
                </a:cubicBezTo>
                <a:cubicBezTo>
                  <a:pt x="212486" y="117558"/>
                  <a:pt x="202440" y="117558"/>
                  <a:pt x="193830" y="117558"/>
                </a:cubicBezTo>
                <a:cubicBezTo>
                  <a:pt x="175175" y="117558"/>
                  <a:pt x="157954" y="117558"/>
                  <a:pt x="140733" y="118991"/>
                </a:cubicBezTo>
                <a:cubicBezTo>
                  <a:pt x="136428" y="141927"/>
                  <a:pt x="136428" y="164862"/>
                  <a:pt x="136428" y="187798"/>
                </a:cubicBezTo>
                <a:cubicBezTo>
                  <a:pt x="136428" y="210733"/>
                  <a:pt x="139298" y="233669"/>
                  <a:pt x="143603" y="256604"/>
                </a:cubicBezTo>
                <a:cubicBezTo>
                  <a:pt x="153649" y="258038"/>
                  <a:pt x="163694" y="258038"/>
                  <a:pt x="175175" y="258038"/>
                </a:cubicBezTo>
                <a:lnTo>
                  <a:pt x="175175" y="279540"/>
                </a:lnTo>
                <a:cubicBezTo>
                  <a:pt x="165129" y="279540"/>
                  <a:pt x="156519" y="278106"/>
                  <a:pt x="147909" y="276673"/>
                </a:cubicBezTo>
                <a:cubicBezTo>
                  <a:pt x="152214" y="301042"/>
                  <a:pt x="159389" y="323977"/>
                  <a:pt x="165129" y="346913"/>
                </a:cubicBezTo>
                <a:cubicBezTo>
                  <a:pt x="150779" y="325411"/>
                  <a:pt x="137863" y="299608"/>
                  <a:pt x="129253" y="273806"/>
                </a:cubicBezTo>
                <a:cubicBezTo>
                  <a:pt x="122078" y="272373"/>
                  <a:pt x="114902" y="270939"/>
                  <a:pt x="106292" y="268072"/>
                </a:cubicBezTo>
                <a:cubicBezTo>
                  <a:pt x="99117" y="266639"/>
                  <a:pt x="90507" y="262338"/>
                  <a:pt x="83332" y="259471"/>
                </a:cubicBezTo>
                <a:cubicBezTo>
                  <a:pt x="89072" y="282407"/>
                  <a:pt x="97682" y="303909"/>
                  <a:pt x="109162" y="325411"/>
                </a:cubicBezTo>
                <a:cubicBezTo>
                  <a:pt x="103422" y="321111"/>
                  <a:pt x="100552" y="316810"/>
                  <a:pt x="96247" y="312510"/>
                </a:cubicBezTo>
                <a:cubicBezTo>
                  <a:pt x="91942" y="306776"/>
                  <a:pt x="87637" y="302475"/>
                  <a:pt x="84767" y="296742"/>
                </a:cubicBezTo>
                <a:cubicBezTo>
                  <a:pt x="77591" y="286707"/>
                  <a:pt x="71851" y="275239"/>
                  <a:pt x="66111" y="263772"/>
                </a:cubicBezTo>
                <a:cubicBezTo>
                  <a:pt x="64676" y="259471"/>
                  <a:pt x="61806" y="253737"/>
                  <a:pt x="60371" y="248004"/>
                </a:cubicBezTo>
                <a:cubicBezTo>
                  <a:pt x="56066" y="246570"/>
                  <a:pt x="53196" y="243703"/>
                  <a:pt x="48890" y="242270"/>
                </a:cubicBezTo>
                <a:cubicBezTo>
                  <a:pt x="43150" y="237969"/>
                  <a:pt x="37410" y="233669"/>
                  <a:pt x="33105" y="229368"/>
                </a:cubicBezTo>
                <a:cubicBezTo>
                  <a:pt x="40280" y="232235"/>
                  <a:pt x="48890" y="235102"/>
                  <a:pt x="57501" y="237969"/>
                </a:cubicBezTo>
                <a:cubicBezTo>
                  <a:pt x="51761" y="222201"/>
                  <a:pt x="48890" y="206433"/>
                  <a:pt x="48890" y="190665"/>
                </a:cubicBezTo>
                <a:cubicBezTo>
                  <a:pt x="47455" y="173463"/>
                  <a:pt x="48890" y="156261"/>
                  <a:pt x="53196" y="139060"/>
                </a:cubicBezTo>
                <a:cubicBezTo>
                  <a:pt x="47455" y="141927"/>
                  <a:pt x="41715" y="143360"/>
                  <a:pt x="35975" y="146227"/>
                </a:cubicBezTo>
                <a:cubicBezTo>
                  <a:pt x="40280" y="141927"/>
                  <a:pt x="46020" y="137626"/>
                  <a:pt x="51761" y="133326"/>
                </a:cubicBezTo>
                <a:cubicBezTo>
                  <a:pt x="53196" y="133326"/>
                  <a:pt x="54631" y="131892"/>
                  <a:pt x="56066" y="130459"/>
                </a:cubicBezTo>
                <a:cubicBezTo>
                  <a:pt x="57501" y="126159"/>
                  <a:pt x="60371" y="120425"/>
                  <a:pt x="61806" y="114691"/>
                </a:cubicBezTo>
                <a:cubicBezTo>
                  <a:pt x="73286" y="91755"/>
                  <a:pt x="89072" y="70253"/>
                  <a:pt x="109162" y="55918"/>
                </a:cubicBezTo>
                <a:cubicBezTo>
                  <a:pt x="96247" y="75987"/>
                  <a:pt x="84767" y="97489"/>
                  <a:pt x="79026" y="118991"/>
                </a:cubicBezTo>
                <a:cubicBezTo>
                  <a:pt x="89072" y="114691"/>
                  <a:pt x="99117" y="110390"/>
                  <a:pt x="109162" y="107523"/>
                </a:cubicBezTo>
                <a:cubicBezTo>
                  <a:pt x="114902" y="106090"/>
                  <a:pt x="120643" y="104656"/>
                  <a:pt x="126383" y="103223"/>
                </a:cubicBezTo>
                <a:cubicBezTo>
                  <a:pt x="130688" y="90322"/>
                  <a:pt x="134993" y="77421"/>
                  <a:pt x="142168" y="64519"/>
                </a:cubicBezTo>
                <a:cubicBezTo>
                  <a:pt x="145038" y="58785"/>
                  <a:pt x="147909" y="53052"/>
                  <a:pt x="152214" y="47318"/>
                </a:cubicBezTo>
                <a:cubicBezTo>
                  <a:pt x="156519" y="41584"/>
                  <a:pt x="160824" y="35850"/>
                  <a:pt x="165129" y="30116"/>
                </a:cubicBezTo>
                <a:close/>
                <a:moveTo>
                  <a:pt x="190929" y="0"/>
                </a:moveTo>
                <a:cubicBezTo>
                  <a:pt x="294289" y="0"/>
                  <a:pt x="378987" y="84557"/>
                  <a:pt x="381858" y="187744"/>
                </a:cubicBezTo>
                <a:lnTo>
                  <a:pt x="360325" y="187744"/>
                </a:lnTo>
                <a:lnTo>
                  <a:pt x="350712" y="145626"/>
                </a:lnTo>
                <a:lnTo>
                  <a:pt x="353120" y="146227"/>
                </a:lnTo>
                <a:lnTo>
                  <a:pt x="350496" y="144678"/>
                </a:lnTo>
                <a:lnTo>
                  <a:pt x="345565" y="123073"/>
                </a:lnTo>
                <a:cubicBezTo>
                  <a:pt x="319052" y="63417"/>
                  <a:pt x="259836" y="21497"/>
                  <a:pt x="190929" y="21497"/>
                </a:cubicBezTo>
                <a:cubicBezTo>
                  <a:pt x="97618" y="21497"/>
                  <a:pt x="21533" y="97455"/>
                  <a:pt x="21533" y="190611"/>
                </a:cubicBezTo>
                <a:cubicBezTo>
                  <a:pt x="21533" y="278033"/>
                  <a:pt x="89004" y="351125"/>
                  <a:pt x="175138" y="358291"/>
                </a:cubicBezTo>
                <a:lnTo>
                  <a:pt x="175138" y="379788"/>
                </a:lnTo>
                <a:lnTo>
                  <a:pt x="173702" y="379788"/>
                </a:lnTo>
                <a:lnTo>
                  <a:pt x="172267" y="379788"/>
                </a:lnTo>
                <a:cubicBezTo>
                  <a:pt x="76084" y="371189"/>
                  <a:pt x="0" y="289499"/>
                  <a:pt x="0" y="190611"/>
                </a:cubicBezTo>
                <a:cubicBezTo>
                  <a:pt x="0" y="85990"/>
                  <a:pt x="86133" y="0"/>
                  <a:pt x="190929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7539B457-A08D-4C96-86D3-237CDF3A078E}"/>
              </a:ext>
            </a:extLst>
          </p:cNvPr>
          <p:cNvSpPr/>
          <p:nvPr/>
        </p:nvSpPr>
        <p:spPr>
          <a:xfrm>
            <a:off x="2057120" y="490167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gradFill>
                  <a:gsLst>
                    <a:gs pos="4000">
                      <a:srgbClr val="7EC891"/>
                    </a:gs>
                    <a:gs pos="98000">
                      <a:srgbClr val="0F3783">
                        <a:alpha val="56000"/>
                      </a:srgbClr>
                    </a:gs>
                  </a:gsLst>
                  <a:lin ang="81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安全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="" xmlns:a16="http://schemas.microsoft.com/office/drawing/2014/main" id="{039860D1-1232-478C-BAA1-A94C38633030}"/>
              </a:ext>
            </a:extLst>
          </p:cNvPr>
          <p:cNvSpPr/>
          <p:nvPr/>
        </p:nvSpPr>
        <p:spPr>
          <a:xfrm>
            <a:off x="3245630" y="3996098"/>
            <a:ext cx="5035069" cy="15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gradFill>
                  <a:gsLst>
                    <a:gs pos="0">
                      <a:srgbClr val="7EC891"/>
                    </a:gs>
                    <a:gs pos="97000">
                      <a:srgbClr val="0F3783">
                        <a:alpha val="57000"/>
                      </a:srgbClr>
                    </a:gs>
                  </a:gsLst>
                  <a:lin ang="78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从源品控，确保安全</a:t>
            </a:r>
            <a:endParaRPr lang="en-US" altLang="zh-CN" sz="2800" dirty="0">
              <a:gradFill>
                <a:gsLst>
                  <a:gs pos="0">
                    <a:srgbClr val="7EC891"/>
                  </a:gs>
                  <a:gs pos="97000">
                    <a:srgbClr val="0F3783">
                      <a:alpha val="57000"/>
                    </a:srgbClr>
                  </a:gs>
                </a:gsLst>
                <a:lin ang="7800000" scaled="0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严控：房源、租客、门禁管理、户内设计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0" name="complex_201398">
            <a:extLst>
              <a:ext uri="{FF2B5EF4-FFF2-40B4-BE49-F238E27FC236}">
                <a16:creationId xmlns="" xmlns:a16="http://schemas.microsoft.com/office/drawing/2014/main" id="{BCC8E9C8-3D4C-461F-971A-D7A22770CD82}"/>
              </a:ext>
            </a:extLst>
          </p:cNvPr>
          <p:cNvSpPr>
            <a:spLocks noChangeAspect="1"/>
          </p:cNvSpPr>
          <p:nvPr/>
        </p:nvSpPr>
        <p:spPr bwMode="auto">
          <a:xfrm>
            <a:off x="2233282" y="3993160"/>
            <a:ext cx="741748" cy="880981"/>
          </a:xfrm>
          <a:custGeom>
            <a:avLst/>
            <a:gdLst>
              <a:gd name="T0" fmla="*/ 1177 w 2354"/>
              <a:gd name="T1" fmla="*/ 2800 h 2800"/>
              <a:gd name="T2" fmla="*/ 1142 w 2354"/>
              <a:gd name="T3" fmla="*/ 2790 h 2800"/>
              <a:gd name="T4" fmla="*/ 247 w 2354"/>
              <a:gd name="T5" fmla="*/ 1787 h 2800"/>
              <a:gd name="T6" fmla="*/ 88 w 2354"/>
              <a:gd name="T7" fmla="*/ 308 h 2800"/>
              <a:gd name="T8" fmla="*/ 116 w 2354"/>
              <a:gd name="T9" fmla="*/ 260 h 2800"/>
              <a:gd name="T10" fmla="*/ 172 w 2354"/>
              <a:gd name="T11" fmla="*/ 251 h 2800"/>
              <a:gd name="T12" fmla="*/ 498 w 2354"/>
              <a:gd name="T13" fmla="*/ 291 h 2800"/>
              <a:gd name="T14" fmla="*/ 672 w 2354"/>
              <a:gd name="T15" fmla="*/ 277 h 2800"/>
              <a:gd name="T16" fmla="*/ 1125 w 2354"/>
              <a:gd name="T17" fmla="*/ 25 h 2800"/>
              <a:gd name="T18" fmla="*/ 1177 w 2354"/>
              <a:gd name="T19" fmla="*/ 0 h 2800"/>
              <a:gd name="T20" fmla="*/ 1177 w 2354"/>
              <a:gd name="T21" fmla="*/ 0 h 2800"/>
              <a:gd name="T22" fmla="*/ 1230 w 2354"/>
              <a:gd name="T23" fmla="*/ 25 h 2800"/>
              <a:gd name="T24" fmla="*/ 1682 w 2354"/>
              <a:gd name="T25" fmla="*/ 277 h 2800"/>
              <a:gd name="T26" fmla="*/ 1856 w 2354"/>
              <a:gd name="T27" fmla="*/ 291 h 2800"/>
              <a:gd name="T28" fmla="*/ 2182 w 2354"/>
              <a:gd name="T29" fmla="*/ 251 h 2800"/>
              <a:gd name="T30" fmla="*/ 2238 w 2354"/>
              <a:gd name="T31" fmla="*/ 260 h 2800"/>
              <a:gd name="T32" fmla="*/ 2267 w 2354"/>
              <a:gd name="T33" fmla="*/ 308 h 2800"/>
              <a:gd name="T34" fmla="*/ 2107 w 2354"/>
              <a:gd name="T35" fmla="*/ 1787 h 2800"/>
              <a:gd name="T36" fmla="*/ 1212 w 2354"/>
              <a:gd name="T37" fmla="*/ 2790 h 2800"/>
              <a:gd name="T38" fmla="*/ 1177 w 2354"/>
              <a:gd name="T39" fmla="*/ 2800 h 2800"/>
              <a:gd name="T40" fmla="*/ 214 w 2354"/>
              <a:gd name="T41" fmla="*/ 397 h 2800"/>
              <a:gd name="T42" fmla="*/ 370 w 2354"/>
              <a:gd name="T43" fmla="*/ 1736 h 2800"/>
              <a:gd name="T44" fmla="*/ 1177 w 2354"/>
              <a:gd name="T45" fmla="*/ 2654 h 2800"/>
              <a:gd name="T46" fmla="*/ 1984 w 2354"/>
              <a:gd name="T47" fmla="*/ 1736 h 2800"/>
              <a:gd name="T48" fmla="*/ 2140 w 2354"/>
              <a:gd name="T49" fmla="*/ 397 h 2800"/>
              <a:gd name="T50" fmla="*/ 1856 w 2354"/>
              <a:gd name="T51" fmla="*/ 425 h 2800"/>
              <a:gd name="T52" fmla="*/ 1658 w 2354"/>
              <a:gd name="T53" fmla="*/ 408 h 2800"/>
              <a:gd name="T54" fmla="*/ 1177 w 2354"/>
              <a:gd name="T55" fmla="*/ 164 h 2800"/>
              <a:gd name="T56" fmla="*/ 696 w 2354"/>
              <a:gd name="T57" fmla="*/ 408 h 2800"/>
              <a:gd name="T58" fmla="*/ 498 w 2354"/>
              <a:gd name="T59" fmla="*/ 425 h 2800"/>
              <a:gd name="T60" fmla="*/ 214 w 2354"/>
              <a:gd name="T61" fmla="*/ 397 h 2800"/>
              <a:gd name="T62" fmla="*/ 1177 w 2354"/>
              <a:gd name="T63" fmla="*/ 2215 h 2800"/>
              <a:gd name="T64" fmla="*/ 982 w 2354"/>
              <a:gd name="T65" fmla="*/ 2020 h 2800"/>
              <a:gd name="T66" fmla="*/ 1177 w 2354"/>
              <a:gd name="T67" fmla="*/ 1824 h 2800"/>
              <a:gd name="T68" fmla="*/ 1372 w 2354"/>
              <a:gd name="T69" fmla="*/ 2020 h 2800"/>
              <a:gd name="T70" fmla="*/ 1177 w 2354"/>
              <a:gd name="T71" fmla="*/ 2215 h 2800"/>
              <a:gd name="T72" fmla="*/ 1177 w 2354"/>
              <a:gd name="T73" fmla="*/ 1958 h 2800"/>
              <a:gd name="T74" fmla="*/ 1115 w 2354"/>
              <a:gd name="T75" fmla="*/ 2020 h 2800"/>
              <a:gd name="T76" fmla="*/ 1177 w 2354"/>
              <a:gd name="T77" fmla="*/ 2082 h 2800"/>
              <a:gd name="T78" fmla="*/ 1239 w 2354"/>
              <a:gd name="T79" fmla="*/ 2020 h 2800"/>
              <a:gd name="T80" fmla="*/ 1177 w 2354"/>
              <a:gd name="T81" fmla="*/ 1958 h 2800"/>
              <a:gd name="T82" fmla="*/ 1177 w 2354"/>
              <a:gd name="T83" fmla="*/ 1748 h 2800"/>
              <a:gd name="T84" fmla="*/ 982 w 2354"/>
              <a:gd name="T85" fmla="*/ 1552 h 2800"/>
              <a:gd name="T86" fmla="*/ 982 w 2354"/>
              <a:gd name="T87" fmla="*/ 694 h 2800"/>
              <a:gd name="T88" fmla="*/ 1177 w 2354"/>
              <a:gd name="T89" fmla="*/ 499 h 2800"/>
              <a:gd name="T90" fmla="*/ 1372 w 2354"/>
              <a:gd name="T91" fmla="*/ 694 h 2800"/>
              <a:gd name="T92" fmla="*/ 1372 w 2354"/>
              <a:gd name="T93" fmla="*/ 1552 h 2800"/>
              <a:gd name="T94" fmla="*/ 1177 w 2354"/>
              <a:gd name="T95" fmla="*/ 1748 h 2800"/>
              <a:gd name="T96" fmla="*/ 1177 w 2354"/>
              <a:gd name="T97" fmla="*/ 632 h 2800"/>
              <a:gd name="T98" fmla="*/ 1115 w 2354"/>
              <a:gd name="T99" fmla="*/ 694 h 2800"/>
              <a:gd name="T100" fmla="*/ 1115 w 2354"/>
              <a:gd name="T101" fmla="*/ 1552 h 2800"/>
              <a:gd name="T102" fmla="*/ 1177 w 2354"/>
              <a:gd name="T103" fmla="*/ 1614 h 2800"/>
              <a:gd name="T104" fmla="*/ 1239 w 2354"/>
              <a:gd name="T105" fmla="*/ 1552 h 2800"/>
              <a:gd name="T106" fmla="*/ 1239 w 2354"/>
              <a:gd name="T107" fmla="*/ 694 h 2800"/>
              <a:gd name="T108" fmla="*/ 1177 w 2354"/>
              <a:gd name="T109" fmla="*/ 632 h 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54" h="2800">
                <a:moveTo>
                  <a:pt x="1177" y="2800"/>
                </a:moveTo>
                <a:cubicBezTo>
                  <a:pt x="1165" y="2800"/>
                  <a:pt x="1153" y="2797"/>
                  <a:pt x="1142" y="2790"/>
                </a:cubicBezTo>
                <a:cubicBezTo>
                  <a:pt x="1116" y="2774"/>
                  <a:pt x="495" y="2386"/>
                  <a:pt x="247" y="1787"/>
                </a:cubicBezTo>
                <a:cubicBezTo>
                  <a:pt x="0" y="1193"/>
                  <a:pt x="84" y="344"/>
                  <a:pt x="88" y="308"/>
                </a:cubicBezTo>
                <a:cubicBezTo>
                  <a:pt x="90" y="289"/>
                  <a:pt x="100" y="271"/>
                  <a:pt x="116" y="260"/>
                </a:cubicBezTo>
                <a:cubicBezTo>
                  <a:pt x="133" y="249"/>
                  <a:pt x="153" y="246"/>
                  <a:pt x="172" y="251"/>
                </a:cubicBezTo>
                <a:cubicBezTo>
                  <a:pt x="173" y="251"/>
                  <a:pt x="320" y="291"/>
                  <a:pt x="498" y="291"/>
                </a:cubicBezTo>
                <a:cubicBezTo>
                  <a:pt x="560" y="291"/>
                  <a:pt x="618" y="287"/>
                  <a:pt x="672" y="277"/>
                </a:cubicBezTo>
                <a:cubicBezTo>
                  <a:pt x="962" y="226"/>
                  <a:pt x="1123" y="27"/>
                  <a:pt x="1125" y="25"/>
                </a:cubicBezTo>
                <a:cubicBezTo>
                  <a:pt x="1137" y="9"/>
                  <a:pt x="1157" y="0"/>
                  <a:pt x="1177" y="0"/>
                </a:cubicBezTo>
                <a:lnTo>
                  <a:pt x="1177" y="0"/>
                </a:lnTo>
                <a:cubicBezTo>
                  <a:pt x="1198" y="0"/>
                  <a:pt x="1217" y="9"/>
                  <a:pt x="1230" y="25"/>
                </a:cubicBezTo>
                <a:cubicBezTo>
                  <a:pt x="1231" y="27"/>
                  <a:pt x="1392" y="226"/>
                  <a:pt x="1682" y="277"/>
                </a:cubicBezTo>
                <a:cubicBezTo>
                  <a:pt x="1736" y="287"/>
                  <a:pt x="1795" y="291"/>
                  <a:pt x="1856" y="291"/>
                </a:cubicBezTo>
                <a:cubicBezTo>
                  <a:pt x="2035" y="291"/>
                  <a:pt x="2181" y="251"/>
                  <a:pt x="2182" y="251"/>
                </a:cubicBezTo>
                <a:cubicBezTo>
                  <a:pt x="2201" y="246"/>
                  <a:pt x="2221" y="249"/>
                  <a:pt x="2238" y="260"/>
                </a:cubicBezTo>
                <a:cubicBezTo>
                  <a:pt x="2254" y="271"/>
                  <a:pt x="2264" y="289"/>
                  <a:pt x="2267" y="308"/>
                </a:cubicBezTo>
                <a:cubicBezTo>
                  <a:pt x="2270" y="344"/>
                  <a:pt x="2354" y="1193"/>
                  <a:pt x="2107" y="1787"/>
                </a:cubicBezTo>
                <a:cubicBezTo>
                  <a:pt x="1859" y="2386"/>
                  <a:pt x="1238" y="2774"/>
                  <a:pt x="1212" y="2790"/>
                </a:cubicBezTo>
                <a:cubicBezTo>
                  <a:pt x="1201" y="2797"/>
                  <a:pt x="1189" y="2800"/>
                  <a:pt x="1177" y="2800"/>
                </a:cubicBezTo>
                <a:close/>
                <a:moveTo>
                  <a:pt x="214" y="397"/>
                </a:moveTo>
                <a:cubicBezTo>
                  <a:pt x="200" y="617"/>
                  <a:pt x="178" y="1272"/>
                  <a:pt x="370" y="1736"/>
                </a:cubicBezTo>
                <a:cubicBezTo>
                  <a:pt x="569" y="2216"/>
                  <a:pt x="1044" y="2563"/>
                  <a:pt x="1177" y="2654"/>
                </a:cubicBezTo>
                <a:cubicBezTo>
                  <a:pt x="1310" y="2563"/>
                  <a:pt x="1785" y="2216"/>
                  <a:pt x="1984" y="1736"/>
                </a:cubicBezTo>
                <a:cubicBezTo>
                  <a:pt x="2177" y="1272"/>
                  <a:pt x="2154" y="617"/>
                  <a:pt x="2140" y="397"/>
                </a:cubicBezTo>
                <a:cubicBezTo>
                  <a:pt x="2074" y="410"/>
                  <a:pt x="1972" y="425"/>
                  <a:pt x="1856" y="425"/>
                </a:cubicBezTo>
                <a:cubicBezTo>
                  <a:pt x="1787" y="425"/>
                  <a:pt x="1720" y="419"/>
                  <a:pt x="1658" y="408"/>
                </a:cubicBezTo>
                <a:cubicBezTo>
                  <a:pt x="1417" y="366"/>
                  <a:pt x="1255" y="239"/>
                  <a:pt x="1177" y="164"/>
                </a:cubicBezTo>
                <a:cubicBezTo>
                  <a:pt x="1099" y="239"/>
                  <a:pt x="937" y="366"/>
                  <a:pt x="696" y="408"/>
                </a:cubicBezTo>
                <a:cubicBezTo>
                  <a:pt x="634" y="419"/>
                  <a:pt x="567" y="425"/>
                  <a:pt x="498" y="425"/>
                </a:cubicBezTo>
                <a:cubicBezTo>
                  <a:pt x="383" y="425"/>
                  <a:pt x="281" y="410"/>
                  <a:pt x="214" y="397"/>
                </a:cubicBezTo>
                <a:close/>
                <a:moveTo>
                  <a:pt x="1177" y="2215"/>
                </a:moveTo>
                <a:cubicBezTo>
                  <a:pt x="1069" y="2215"/>
                  <a:pt x="982" y="2127"/>
                  <a:pt x="982" y="2020"/>
                </a:cubicBezTo>
                <a:cubicBezTo>
                  <a:pt x="982" y="1912"/>
                  <a:pt x="1069" y="1824"/>
                  <a:pt x="1177" y="1824"/>
                </a:cubicBezTo>
                <a:cubicBezTo>
                  <a:pt x="1285" y="1824"/>
                  <a:pt x="1372" y="1912"/>
                  <a:pt x="1372" y="2020"/>
                </a:cubicBezTo>
                <a:cubicBezTo>
                  <a:pt x="1372" y="2127"/>
                  <a:pt x="1285" y="2215"/>
                  <a:pt x="1177" y="2215"/>
                </a:cubicBezTo>
                <a:close/>
                <a:moveTo>
                  <a:pt x="1177" y="1958"/>
                </a:moveTo>
                <a:cubicBezTo>
                  <a:pt x="1143" y="1958"/>
                  <a:pt x="1115" y="1986"/>
                  <a:pt x="1115" y="2020"/>
                </a:cubicBezTo>
                <a:cubicBezTo>
                  <a:pt x="1115" y="2054"/>
                  <a:pt x="1143" y="2082"/>
                  <a:pt x="1177" y="2082"/>
                </a:cubicBezTo>
                <a:cubicBezTo>
                  <a:pt x="1211" y="2082"/>
                  <a:pt x="1239" y="2054"/>
                  <a:pt x="1239" y="2020"/>
                </a:cubicBezTo>
                <a:cubicBezTo>
                  <a:pt x="1239" y="1986"/>
                  <a:pt x="1211" y="1958"/>
                  <a:pt x="1177" y="1958"/>
                </a:cubicBezTo>
                <a:close/>
                <a:moveTo>
                  <a:pt x="1177" y="1748"/>
                </a:moveTo>
                <a:cubicBezTo>
                  <a:pt x="1069" y="1748"/>
                  <a:pt x="982" y="1660"/>
                  <a:pt x="982" y="1552"/>
                </a:cubicBezTo>
                <a:lnTo>
                  <a:pt x="982" y="694"/>
                </a:lnTo>
                <a:cubicBezTo>
                  <a:pt x="982" y="586"/>
                  <a:pt x="1069" y="499"/>
                  <a:pt x="1177" y="499"/>
                </a:cubicBezTo>
                <a:cubicBezTo>
                  <a:pt x="1285" y="499"/>
                  <a:pt x="1372" y="586"/>
                  <a:pt x="1372" y="694"/>
                </a:cubicBezTo>
                <a:lnTo>
                  <a:pt x="1372" y="1552"/>
                </a:lnTo>
                <a:cubicBezTo>
                  <a:pt x="1372" y="1660"/>
                  <a:pt x="1285" y="1748"/>
                  <a:pt x="1177" y="1748"/>
                </a:cubicBezTo>
                <a:close/>
                <a:moveTo>
                  <a:pt x="1177" y="632"/>
                </a:moveTo>
                <a:cubicBezTo>
                  <a:pt x="1143" y="632"/>
                  <a:pt x="1115" y="660"/>
                  <a:pt x="1115" y="694"/>
                </a:cubicBezTo>
                <a:lnTo>
                  <a:pt x="1115" y="1552"/>
                </a:lnTo>
                <a:cubicBezTo>
                  <a:pt x="1115" y="1587"/>
                  <a:pt x="1143" y="1614"/>
                  <a:pt x="1177" y="1614"/>
                </a:cubicBezTo>
                <a:cubicBezTo>
                  <a:pt x="1211" y="1614"/>
                  <a:pt x="1239" y="1587"/>
                  <a:pt x="1239" y="1552"/>
                </a:cubicBezTo>
                <a:lnTo>
                  <a:pt x="1239" y="694"/>
                </a:lnTo>
                <a:cubicBezTo>
                  <a:pt x="1239" y="660"/>
                  <a:pt x="1211" y="632"/>
                  <a:pt x="1177" y="632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2" name="complex_201398">
            <a:extLst>
              <a:ext uri="{FF2B5EF4-FFF2-40B4-BE49-F238E27FC236}">
                <a16:creationId xmlns="" xmlns:a16="http://schemas.microsoft.com/office/drawing/2014/main" id="{ADB95A4B-E5C7-4EA4-9A28-679F963BEA40}"/>
              </a:ext>
            </a:extLst>
          </p:cNvPr>
          <p:cNvSpPr>
            <a:spLocks noChangeAspect="1"/>
          </p:cNvSpPr>
          <p:nvPr/>
        </p:nvSpPr>
        <p:spPr bwMode="auto">
          <a:xfrm>
            <a:off x="2160913" y="6188228"/>
            <a:ext cx="915784" cy="686551"/>
          </a:xfrm>
          <a:custGeom>
            <a:avLst/>
            <a:gdLst>
              <a:gd name="connsiteX0" fmla="*/ 127473 w 576405"/>
              <a:gd name="connsiteY0" fmla="*/ 301859 h 432124"/>
              <a:gd name="connsiteX1" fmla="*/ 126793 w 576405"/>
              <a:gd name="connsiteY1" fmla="*/ 325606 h 432124"/>
              <a:gd name="connsiteX2" fmla="*/ 208323 w 576405"/>
              <a:gd name="connsiteY2" fmla="*/ 404307 h 432124"/>
              <a:gd name="connsiteX3" fmla="*/ 244333 w 576405"/>
              <a:gd name="connsiteY3" fmla="*/ 407021 h 432124"/>
              <a:gd name="connsiteX4" fmla="*/ 193376 w 576405"/>
              <a:gd name="connsiteY4" fmla="*/ 82716 h 432124"/>
              <a:gd name="connsiteX5" fmla="*/ 88066 w 576405"/>
              <a:gd name="connsiteY5" fmla="*/ 191270 h 432124"/>
              <a:gd name="connsiteX6" fmla="*/ 85349 w 576405"/>
              <a:gd name="connsiteY6" fmla="*/ 202804 h 432124"/>
              <a:gd name="connsiteX7" fmla="*/ 101655 w 576405"/>
              <a:gd name="connsiteY7" fmla="*/ 247582 h 432124"/>
              <a:gd name="connsiteX8" fmla="*/ 110487 w 576405"/>
              <a:gd name="connsiteY8" fmla="*/ 261152 h 432124"/>
              <a:gd name="connsiteX9" fmla="*/ 268792 w 576405"/>
              <a:gd name="connsiteY9" fmla="*/ 405664 h 432124"/>
              <a:gd name="connsiteX10" fmla="*/ 299366 w 576405"/>
              <a:gd name="connsiteY10" fmla="*/ 413127 h 432124"/>
              <a:gd name="connsiteX11" fmla="*/ 318389 w 576405"/>
              <a:gd name="connsiteY11" fmla="*/ 407021 h 432124"/>
              <a:gd name="connsiteX12" fmla="*/ 226668 w 576405"/>
              <a:gd name="connsiteY12" fmla="*/ 325606 h 432124"/>
              <a:gd name="connsiteX13" fmla="*/ 225988 w 576405"/>
              <a:gd name="connsiteY13" fmla="*/ 312715 h 432124"/>
              <a:gd name="connsiteX14" fmla="*/ 238897 w 576405"/>
              <a:gd name="connsiteY14" fmla="*/ 312036 h 432124"/>
              <a:gd name="connsiteX15" fmla="*/ 334016 w 576405"/>
              <a:gd name="connsiteY15" fmla="*/ 396166 h 432124"/>
              <a:gd name="connsiteX16" fmla="*/ 335375 w 576405"/>
              <a:gd name="connsiteY16" fmla="*/ 398879 h 432124"/>
              <a:gd name="connsiteX17" fmla="*/ 357796 w 576405"/>
              <a:gd name="connsiteY17" fmla="*/ 383275 h 432124"/>
              <a:gd name="connsiteX18" fmla="*/ 258600 w 576405"/>
              <a:gd name="connsiteY18" fmla="*/ 293718 h 432124"/>
              <a:gd name="connsiteX19" fmla="*/ 257921 w 576405"/>
              <a:gd name="connsiteY19" fmla="*/ 280827 h 432124"/>
              <a:gd name="connsiteX20" fmla="*/ 270151 w 576405"/>
              <a:gd name="connsiteY20" fmla="*/ 280149 h 432124"/>
              <a:gd name="connsiteX21" fmla="*/ 370705 w 576405"/>
              <a:gd name="connsiteY21" fmla="*/ 370384 h 432124"/>
              <a:gd name="connsiteX22" fmla="*/ 387011 w 576405"/>
              <a:gd name="connsiteY22" fmla="*/ 347995 h 432124"/>
              <a:gd name="connsiteX23" fmla="*/ 384972 w 576405"/>
              <a:gd name="connsiteY23" fmla="*/ 346638 h 432124"/>
              <a:gd name="connsiteX24" fmla="*/ 289854 w 576405"/>
              <a:gd name="connsiteY24" fmla="*/ 262509 h 432124"/>
              <a:gd name="connsiteX25" fmla="*/ 289174 w 576405"/>
              <a:gd name="connsiteY25" fmla="*/ 249618 h 432124"/>
              <a:gd name="connsiteX26" fmla="*/ 302083 w 576405"/>
              <a:gd name="connsiteY26" fmla="*/ 248939 h 432124"/>
              <a:gd name="connsiteX27" fmla="*/ 395164 w 576405"/>
              <a:gd name="connsiteY27" fmla="*/ 331033 h 432124"/>
              <a:gd name="connsiteX28" fmla="*/ 403317 w 576405"/>
              <a:gd name="connsiteY28" fmla="*/ 306609 h 432124"/>
              <a:gd name="connsiteX29" fmla="*/ 393805 w 576405"/>
              <a:gd name="connsiteY29" fmla="*/ 272686 h 432124"/>
              <a:gd name="connsiteX30" fmla="*/ 325183 w 576405"/>
              <a:gd name="connsiteY30" fmla="*/ 210946 h 432124"/>
              <a:gd name="connsiteX31" fmla="*/ 321786 w 576405"/>
              <a:gd name="connsiteY31" fmla="*/ 209589 h 432124"/>
              <a:gd name="connsiteX32" fmla="*/ 273548 w 576405"/>
              <a:gd name="connsiteY32" fmla="*/ 165489 h 432124"/>
              <a:gd name="connsiteX33" fmla="*/ 273548 w 576405"/>
              <a:gd name="connsiteY33" fmla="*/ 152598 h 432124"/>
              <a:gd name="connsiteX34" fmla="*/ 285777 w 576405"/>
              <a:gd name="connsiteY34" fmla="*/ 151919 h 432124"/>
              <a:gd name="connsiteX35" fmla="*/ 329260 w 576405"/>
              <a:gd name="connsiteY35" fmla="*/ 190592 h 432124"/>
              <a:gd name="connsiteX36" fmla="*/ 336734 w 576405"/>
              <a:gd name="connsiteY36" fmla="*/ 185843 h 432124"/>
              <a:gd name="connsiteX37" fmla="*/ 348963 w 576405"/>
              <a:gd name="connsiteY37" fmla="*/ 164810 h 432124"/>
              <a:gd name="connsiteX38" fmla="*/ 340810 w 576405"/>
              <a:gd name="connsiteY38" fmla="*/ 142421 h 432124"/>
              <a:gd name="connsiteX39" fmla="*/ 309557 w 576405"/>
              <a:gd name="connsiteY39" fmla="*/ 112569 h 432124"/>
              <a:gd name="connsiteX40" fmla="*/ 293930 w 576405"/>
              <a:gd name="connsiteY40" fmla="*/ 103749 h 432124"/>
              <a:gd name="connsiteX41" fmla="*/ 382934 w 576405"/>
              <a:gd name="connsiteY41" fmla="*/ 82038 h 432124"/>
              <a:gd name="connsiteX42" fmla="*/ 314313 w 576405"/>
              <a:gd name="connsiteY42" fmla="*/ 92893 h 432124"/>
              <a:gd name="connsiteX43" fmla="*/ 322466 w 576405"/>
              <a:gd name="connsiteY43" fmla="*/ 99678 h 432124"/>
              <a:gd name="connsiteX44" fmla="*/ 353719 w 576405"/>
              <a:gd name="connsiteY44" fmla="*/ 129530 h 432124"/>
              <a:gd name="connsiteX45" fmla="*/ 367307 w 576405"/>
              <a:gd name="connsiteY45" fmla="*/ 166846 h 432124"/>
              <a:gd name="connsiteX46" fmla="*/ 346925 w 576405"/>
              <a:gd name="connsiteY46" fmla="*/ 200769 h 432124"/>
              <a:gd name="connsiteX47" fmla="*/ 342848 w 576405"/>
              <a:gd name="connsiteY47" fmla="*/ 203483 h 432124"/>
              <a:gd name="connsiteX48" fmla="*/ 406034 w 576405"/>
              <a:gd name="connsiteY48" fmla="*/ 259116 h 432124"/>
              <a:gd name="connsiteX49" fmla="*/ 421661 w 576405"/>
              <a:gd name="connsiteY49" fmla="*/ 288290 h 432124"/>
              <a:gd name="connsiteX50" fmla="*/ 456991 w 576405"/>
              <a:gd name="connsiteY50" fmla="*/ 244869 h 432124"/>
              <a:gd name="connsiteX51" fmla="*/ 458350 w 576405"/>
              <a:gd name="connsiteY51" fmla="*/ 242833 h 432124"/>
              <a:gd name="connsiteX52" fmla="*/ 486206 w 576405"/>
              <a:gd name="connsiteY52" fmla="*/ 202804 h 432124"/>
              <a:gd name="connsiteX53" fmla="*/ 485526 w 576405"/>
              <a:gd name="connsiteY53" fmla="*/ 187878 h 432124"/>
              <a:gd name="connsiteX54" fmla="*/ 192697 w 576405"/>
              <a:gd name="connsiteY54" fmla="*/ 63719 h 432124"/>
              <a:gd name="connsiteX55" fmla="*/ 275586 w 576405"/>
              <a:gd name="connsiteY55" fmla="*/ 81359 h 432124"/>
              <a:gd name="connsiteX56" fmla="*/ 278983 w 576405"/>
              <a:gd name="connsiteY56" fmla="*/ 80003 h 432124"/>
              <a:gd name="connsiteX57" fmla="*/ 384293 w 576405"/>
              <a:gd name="connsiteY57" fmla="*/ 63719 h 432124"/>
              <a:gd name="connsiteX58" fmla="*/ 392446 w 576405"/>
              <a:gd name="connsiteY58" fmla="*/ 66433 h 432124"/>
              <a:gd name="connsiteX59" fmla="*/ 498435 w 576405"/>
              <a:gd name="connsiteY59" fmla="*/ 175666 h 432124"/>
              <a:gd name="connsiteX60" fmla="*/ 501153 w 576405"/>
              <a:gd name="connsiteY60" fmla="*/ 212981 h 432124"/>
              <a:gd name="connsiteX61" fmla="*/ 473297 w 576405"/>
              <a:gd name="connsiteY61" fmla="*/ 253010 h 432124"/>
              <a:gd name="connsiteX62" fmla="*/ 471259 w 576405"/>
              <a:gd name="connsiteY62" fmla="*/ 256402 h 432124"/>
              <a:gd name="connsiteX63" fmla="*/ 425058 w 576405"/>
              <a:gd name="connsiteY63" fmla="*/ 314072 h 432124"/>
              <a:gd name="connsiteX64" fmla="*/ 419623 w 576405"/>
              <a:gd name="connsiteY64" fmla="*/ 316786 h 432124"/>
              <a:gd name="connsiteX65" fmla="*/ 304121 w 576405"/>
              <a:gd name="connsiteY65" fmla="*/ 430089 h 432124"/>
              <a:gd name="connsiteX66" fmla="*/ 290533 w 576405"/>
              <a:gd name="connsiteY66" fmla="*/ 432124 h 432124"/>
              <a:gd name="connsiteX67" fmla="*/ 262677 w 576405"/>
              <a:gd name="connsiteY67" fmla="*/ 423304 h 432124"/>
              <a:gd name="connsiteX68" fmla="*/ 234141 w 576405"/>
              <a:gd name="connsiteY68" fmla="*/ 426018 h 432124"/>
              <a:gd name="connsiteX69" fmla="*/ 203567 w 576405"/>
              <a:gd name="connsiteY69" fmla="*/ 421947 h 432124"/>
              <a:gd name="connsiteX70" fmla="*/ 109128 w 576405"/>
              <a:gd name="connsiteY70" fmla="*/ 329676 h 432124"/>
              <a:gd name="connsiteX71" fmla="*/ 113205 w 576405"/>
              <a:gd name="connsiteY71" fmla="*/ 288290 h 432124"/>
              <a:gd name="connsiteX72" fmla="*/ 98258 w 576405"/>
              <a:gd name="connsiteY72" fmla="*/ 274721 h 432124"/>
              <a:gd name="connsiteX73" fmla="*/ 83990 w 576405"/>
              <a:gd name="connsiteY73" fmla="*/ 253689 h 432124"/>
              <a:gd name="connsiteX74" fmla="*/ 68363 w 576405"/>
              <a:gd name="connsiteY74" fmla="*/ 208910 h 432124"/>
              <a:gd name="connsiteX75" fmla="*/ 75157 w 576405"/>
              <a:gd name="connsiteY75" fmla="*/ 178379 h 432124"/>
              <a:gd name="connsiteX76" fmla="*/ 183864 w 576405"/>
              <a:gd name="connsiteY76" fmla="*/ 66433 h 432124"/>
              <a:gd name="connsiteX77" fmla="*/ 192697 w 576405"/>
              <a:gd name="connsiteY77" fmla="*/ 63719 h 432124"/>
              <a:gd name="connsiteX78" fmla="*/ 451604 w 576405"/>
              <a:gd name="connsiteY78" fmla="*/ 22392 h 432124"/>
              <a:gd name="connsiteX79" fmla="*/ 421040 w 576405"/>
              <a:gd name="connsiteY79" fmla="*/ 52927 h 432124"/>
              <a:gd name="connsiteX80" fmla="*/ 523598 w 576405"/>
              <a:gd name="connsiteY80" fmla="*/ 155387 h 432124"/>
              <a:gd name="connsiteX81" fmla="*/ 554162 w 576405"/>
              <a:gd name="connsiteY81" fmla="*/ 124852 h 432124"/>
              <a:gd name="connsiteX82" fmla="*/ 125386 w 576405"/>
              <a:gd name="connsiteY82" fmla="*/ 22392 h 432124"/>
              <a:gd name="connsiteX83" fmla="*/ 22086 w 576405"/>
              <a:gd name="connsiteY83" fmla="*/ 124852 h 432124"/>
              <a:gd name="connsiteX84" fmla="*/ 52669 w 576405"/>
              <a:gd name="connsiteY84" fmla="*/ 155387 h 432124"/>
              <a:gd name="connsiteX85" fmla="*/ 155968 w 576405"/>
              <a:gd name="connsiteY85" fmla="*/ 52927 h 432124"/>
              <a:gd name="connsiteX86" fmla="*/ 451604 w 576405"/>
              <a:gd name="connsiteY86" fmla="*/ 0 h 432124"/>
              <a:gd name="connsiteX87" fmla="*/ 457717 w 576405"/>
              <a:gd name="connsiteY87" fmla="*/ 2714 h 432124"/>
              <a:gd name="connsiteX88" fmla="*/ 573858 w 576405"/>
              <a:gd name="connsiteY88" fmla="*/ 118746 h 432124"/>
              <a:gd name="connsiteX89" fmla="*/ 573858 w 576405"/>
              <a:gd name="connsiteY89" fmla="*/ 130959 h 432124"/>
              <a:gd name="connsiteX90" fmla="*/ 530390 w 576405"/>
              <a:gd name="connsiteY90" fmla="*/ 175065 h 432124"/>
              <a:gd name="connsiteX91" fmla="*/ 523598 w 576405"/>
              <a:gd name="connsiteY91" fmla="*/ 177779 h 432124"/>
              <a:gd name="connsiteX92" fmla="*/ 517485 w 576405"/>
              <a:gd name="connsiteY92" fmla="*/ 175065 h 432124"/>
              <a:gd name="connsiteX93" fmla="*/ 401344 w 576405"/>
              <a:gd name="connsiteY93" fmla="*/ 59033 h 432124"/>
              <a:gd name="connsiteX94" fmla="*/ 401344 w 576405"/>
              <a:gd name="connsiteY94" fmla="*/ 46820 h 432124"/>
              <a:gd name="connsiteX95" fmla="*/ 444812 w 576405"/>
              <a:gd name="connsiteY95" fmla="*/ 2714 h 432124"/>
              <a:gd name="connsiteX96" fmla="*/ 451604 w 576405"/>
              <a:gd name="connsiteY96" fmla="*/ 0 h 432124"/>
              <a:gd name="connsiteX97" fmla="*/ 125386 w 576405"/>
              <a:gd name="connsiteY97" fmla="*/ 0 h 432124"/>
              <a:gd name="connsiteX98" fmla="*/ 131502 w 576405"/>
              <a:gd name="connsiteY98" fmla="*/ 2714 h 432124"/>
              <a:gd name="connsiteX99" fmla="*/ 174997 w 576405"/>
              <a:gd name="connsiteY99" fmla="*/ 46820 h 432124"/>
              <a:gd name="connsiteX100" fmla="*/ 174997 w 576405"/>
              <a:gd name="connsiteY100" fmla="*/ 59033 h 432124"/>
              <a:gd name="connsiteX101" fmla="*/ 59465 w 576405"/>
              <a:gd name="connsiteY101" fmla="*/ 175065 h 432124"/>
              <a:gd name="connsiteX102" fmla="*/ 52669 w 576405"/>
              <a:gd name="connsiteY102" fmla="*/ 177779 h 432124"/>
              <a:gd name="connsiteX103" fmla="*/ 46552 w 576405"/>
              <a:gd name="connsiteY103" fmla="*/ 175065 h 432124"/>
              <a:gd name="connsiteX104" fmla="*/ 3058 w 576405"/>
              <a:gd name="connsiteY104" fmla="*/ 130959 h 432124"/>
              <a:gd name="connsiteX105" fmla="*/ 3058 w 576405"/>
              <a:gd name="connsiteY105" fmla="*/ 118746 h 432124"/>
              <a:gd name="connsiteX106" fmla="*/ 118590 w 576405"/>
              <a:gd name="connsiteY106" fmla="*/ 2714 h 432124"/>
              <a:gd name="connsiteX107" fmla="*/ 125386 w 576405"/>
              <a:gd name="connsiteY107" fmla="*/ 0 h 43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76405" h="432124">
                <a:moveTo>
                  <a:pt x="127473" y="301859"/>
                </a:moveTo>
                <a:cubicBezTo>
                  <a:pt x="126114" y="307287"/>
                  <a:pt x="124755" y="316786"/>
                  <a:pt x="126793" y="325606"/>
                </a:cubicBezTo>
                <a:cubicBezTo>
                  <a:pt x="136984" y="366992"/>
                  <a:pt x="162123" y="391416"/>
                  <a:pt x="208323" y="404307"/>
                </a:cubicBezTo>
                <a:cubicBezTo>
                  <a:pt x="220553" y="407699"/>
                  <a:pt x="233462" y="408378"/>
                  <a:pt x="244333" y="407021"/>
                </a:cubicBezTo>
                <a:close/>
                <a:moveTo>
                  <a:pt x="193376" y="82716"/>
                </a:moveTo>
                <a:lnTo>
                  <a:pt x="88066" y="191270"/>
                </a:lnTo>
                <a:cubicBezTo>
                  <a:pt x="85349" y="193984"/>
                  <a:pt x="83990" y="198733"/>
                  <a:pt x="85349" y="202804"/>
                </a:cubicBezTo>
                <a:lnTo>
                  <a:pt x="101655" y="247582"/>
                </a:lnTo>
                <a:cubicBezTo>
                  <a:pt x="103013" y="253010"/>
                  <a:pt x="106411" y="257081"/>
                  <a:pt x="110487" y="261152"/>
                </a:cubicBezTo>
                <a:lnTo>
                  <a:pt x="268792" y="405664"/>
                </a:lnTo>
                <a:cubicBezTo>
                  <a:pt x="276945" y="413127"/>
                  <a:pt x="288495" y="415841"/>
                  <a:pt x="299366" y="413127"/>
                </a:cubicBezTo>
                <a:cubicBezTo>
                  <a:pt x="306160" y="411092"/>
                  <a:pt x="312274" y="409056"/>
                  <a:pt x="318389" y="407021"/>
                </a:cubicBezTo>
                <a:lnTo>
                  <a:pt x="226668" y="325606"/>
                </a:lnTo>
                <a:cubicBezTo>
                  <a:pt x="222591" y="322213"/>
                  <a:pt x="222591" y="316786"/>
                  <a:pt x="225988" y="312715"/>
                </a:cubicBezTo>
                <a:cubicBezTo>
                  <a:pt x="229385" y="308644"/>
                  <a:pt x="234821" y="308644"/>
                  <a:pt x="238897" y="312036"/>
                </a:cubicBezTo>
                <a:lnTo>
                  <a:pt x="334016" y="396166"/>
                </a:lnTo>
                <a:cubicBezTo>
                  <a:pt x="334695" y="396844"/>
                  <a:pt x="335375" y="398201"/>
                  <a:pt x="335375" y="398879"/>
                </a:cubicBezTo>
                <a:cubicBezTo>
                  <a:pt x="343528" y="394130"/>
                  <a:pt x="351001" y="389381"/>
                  <a:pt x="357796" y="383275"/>
                </a:cubicBezTo>
                <a:lnTo>
                  <a:pt x="258600" y="293718"/>
                </a:lnTo>
                <a:cubicBezTo>
                  <a:pt x="254524" y="290326"/>
                  <a:pt x="254524" y="284898"/>
                  <a:pt x="257921" y="280827"/>
                </a:cubicBezTo>
                <a:cubicBezTo>
                  <a:pt x="261318" y="277435"/>
                  <a:pt x="266753" y="276756"/>
                  <a:pt x="270151" y="280149"/>
                </a:cubicBezTo>
                <a:lnTo>
                  <a:pt x="370705" y="370384"/>
                </a:lnTo>
                <a:cubicBezTo>
                  <a:pt x="376819" y="363599"/>
                  <a:pt x="382255" y="356136"/>
                  <a:pt x="387011" y="347995"/>
                </a:cubicBezTo>
                <a:cubicBezTo>
                  <a:pt x="386331" y="347316"/>
                  <a:pt x="385652" y="347316"/>
                  <a:pt x="384972" y="346638"/>
                </a:cubicBezTo>
                <a:lnTo>
                  <a:pt x="289854" y="262509"/>
                </a:lnTo>
                <a:cubicBezTo>
                  <a:pt x="286457" y="259116"/>
                  <a:pt x="285777" y="253010"/>
                  <a:pt x="289174" y="249618"/>
                </a:cubicBezTo>
                <a:cubicBezTo>
                  <a:pt x="292571" y="245547"/>
                  <a:pt x="298007" y="245547"/>
                  <a:pt x="302083" y="248939"/>
                </a:cubicBezTo>
                <a:lnTo>
                  <a:pt x="395164" y="331033"/>
                </a:lnTo>
                <a:cubicBezTo>
                  <a:pt x="398561" y="323570"/>
                  <a:pt x="401278" y="315429"/>
                  <a:pt x="403317" y="306609"/>
                </a:cubicBezTo>
                <a:cubicBezTo>
                  <a:pt x="406714" y="294396"/>
                  <a:pt x="403317" y="281506"/>
                  <a:pt x="393805" y="272686"/>
                </a:cubicBezTo>
                <a:cubicBezTo>
                  <a:pt x="376140" y="257081"/>
                  <a:pt x="348963" y="232656"/>
                  <a:pt x="325183" y="210946"/>
                </a:cubicBezTo>
                <a:cubicBezTo>
                  <a:pt x="323825" y="210946"/>
                  <a:pt x="322466" y="210267"/>
                  <a:pt x="321786" y="209589"/>
                </a:cubicBezTo>
                <a:lnTo>
                  <a:pt x="273548" y="165489"/>
                </a:lnTo>
                <a:cubicBezTo>
                  <a:pt x="270151" y="162096"/>
                  <a:pt x="270151" y="156669"/>
                  <a:pt x="273548" y="152598"/>
                </a:cubicBezTo>
                <a:cubicBezTo>
                  <a:pt x="276265" y="149206"/>
                  <a:pt x="282380" y="148527"/>
                  <a:pt x="285777" y="151919"/>
                </a:cubicBezTo>
                <a:cubicBezTo>
                  <a:pt x="285777" y="151919"/>
                  <a:pt x="305480" y="169559"/>
                  <a:pt x="329260" y="190592"/>
                </a:cubicBezTo>
                <a:lnTo>
                  <a:pt x="336734" y="185843"/>
                </a:lnTo>
                <a:cubicBezTo>
                  <a:pt x="344207" y="181093"/>
                  <a:pt x="348284" y="173630"/>
                  <a:pt x="348963" y="164810"/>
                </a:cubicBezTo>
                <a:cubicBezTo>
                  <a:pt x="350322" y="156669"/>
                  <a:pt x="346925" y="148527"/>
                  <a:pt x="340810" y="142421"/>
                </a:cubicBezTo>
                <a:lnTo>
                  <a:pt x="309557" y="112569"/>
                </a:lnTo>
                <a:cubicBezTo>
                  <a:pt x="305480" y="108498"/>
                  <a:pt x="300045" y="105106"/>
                  <a:pt x="293930" y="103749"/>
                </a:cubicBezTo>
                <a:close/>
                <a:moveTo>
                  <a:pt x="382934" y="82038"/>
                </a:moveTo>
                <a:lnTo>
                  <a:pt x="314313" y="92893"/>
                </a:lnTo>
                <a:cubicBezTo>
                  <a:pt x="317030" y="94929"/>
                  <a:pt x="319748" y="96964"/>
                  <a:pt x="322466" y="99678"/>
                </a:cubicBezTo>
                <a:lnTo>
                  <a:pt x="353719" y="129530"/>
                </a:lnTo>
                <a:cubicBezTo>
                  <a:pt x="363910" y="139707"/>
                  <a:pt x="368666" y="152598"/>
                  <a:pt x="367307" y="166846"/>
                </a:cubicBezTo>
                <a:cubicBezTo>
                  <a:pt x="365949" y="180415"/>
                  <a:pt x="358475" y="193306"/>
                  <a:pt x="346925" y="200769"/>
                </a:cubicBezTo>
                <a:lnTo>
                  <a:pt x="342848" y="203483"/>
                </a:lnTo>
                <a:cubicBezTo>
                  <a:pt x="365949" y="223158"/>
                  <a:pt x="389728" y="244869"/>
                  <a:pt x="406034" y="259116"/>
                </a:cubicBezTo>
                <a:cubicBezTo>
                  <a:pt x="414187" y="267258"/>
                  <a:pt x="420302" y="277435"/>
                  <a:pt x="421661" y="288290"/>
                </a:cubicBezTo>
                <a:lnTo>
                  <a:pt x="456991" y="244869"/>
                </a:lnTo>
                <a:cubicBezTo>
                  <a:pt x="457670" y="244190"/>
                  <a:pt x="458350" y="243512"/>
                  <a:pt x="458350" y="242833"/>
                </a:cubicBezTo>
                <a:lnTo>
                  <a:pt x="486206" y="202804"/>
                </a:lnTo>
                <a:cubicBezTo>
                  <a:pt x="489603" y="198055"/>
                  <a:pt x="488923" y="191949"/>
                  <a:pt x="485526" y="187878"/>
                </a:cubicBezTo>
                <a:close/>
                <a:moveTo>
                  <a:pt x="192697" y="63719"/>
                </a:moveTo>
                <a:lnTo>
                  <a:pt x="275586" y="81359"/>
                </a:lnTo>
                <a:cubicBezTo>
                  <a:pt x="276265" y="80681"/>
                  <a:pt x="277624" y="80681"/>
                  <a:pt x="278983" y="80003"/>
                </a:cubicBezTo>
                <a:lnTo>
                  <a:pt x="384293" y="63719"/>
                </a:lnTo>
                <a:cubicBezTo>
                  <a:pt x="387690" y="63041"/>
                  <a:pt x="390408" y="64398"/>
                  <a:pt x="392446" y="66433"/>
                </a:cubicBezTo>
                <a:lnTo>
                  <a:pt x="498435" y="175666"/>
                </a:lnTo>
                <a:cubicBezTo>
                  <a:pt x="507947" y="185843"/>
                  <a:pt x="509306" y="201447"/>
                  <a:pt x="501153" y="212981"/>
                </a:cubicBezTo>
                <a:lnTo>
                  <a:pt x="473297" y="253010"/>
                </a:lnTo>
                <a:cubicBezTo>
                  <a:pt x="472617" y="254367"/>
                  <a:pt x="471938" y="255046"/>
                  <a:pt x="471259" y="256402"/>
                </a:cubicBezTo>
                <a:lnTo>
                  <a:pt x="425058" y="314072"/>
                </a:lnTo>
                <a:cubicBezTo>
                  <a:pt x="423699" y="315429"/>
                  <a:pt x="421661" y="316786"/>
                  <a:pt x="419623" y="316786"/>
                </a:cubicBezTo>
                <a:cubicBezTo>
                  <a:pt x="401278" y="376490"/>
                  <a:pt x="362551" y="414484"/>
                  <a:pt x="304121" y="430089"/>
                </a:cubicBezTo>
                <a:cubicBezTo>
                  <a:pt x="299366" y="431446"/>
                  <a:pt x="295289" y="432124"/>
                  <a:pt x="290533" y="432124"/>
                </a:cubicBezTo>
                <a:cubicBezTo>
                  <a:pt x="281021" y="432124"/>
                  <a:pt x="270830" y="428732"/>
                  <a:pt x="262677" y="423304"/>
                </a:cubicBezTo>
                <a:cubicBezTo>
                  <a:pt x="257242" y="423982"/>
                  <a:pt x="246371" y="426018"/>
                  <a:pt x="234141" y="426018"/>
                </a:cubicBezTo>
                <a:cubicBezTo>
                  <a:pt x="224629" y="426018"/>
                  <a:pt x="213759" y="424661"/>
                  <a:pt x="203567" y="421947"/>
                </a:cubicBezTo>
                <a:cubicBezTo>
                  <a:pt x="150573" y="407021"/>
                  <a:pt x="120678" y="377847"/>
                  <a:pt x="109128" y="329676"/>
                </a:cubicBezTo>
                <a:cubicBezTo>
                  <a:pt x="105052" y="311358"/>
                  <a:pt x="110487" y="294396"/>
                  <a:pt x="113205" y="288290"/>
                </a:cubicBezTo>
                <a:lnTo>
                  <a:pt x="98258" y="274721"/>
                </a:lnTo>
                <a:cubicBezTo>
                  <a:pt x="91463" y="268615"/>
                  <a:pt x="86707" y="261830"/>
                  <a:pt x="83990" y="253689"/>
                </a:cubicBezTo>
                <a:lnTo>
                  <a:pt x="68363" y="208910"/>
                </a:lnTo>
                <a:cubicBezTo>
                  <a:pt x="64966" y="198055"/>
                  <a:pt x="67684" y="186521"/>
                  <a:pt x="75157" y="178379"/>
                </a:cubicBezTo>
                <a:lnTo>
                  <a:pt x="183864" y="66433"/>
                </a:lnTo>
                <a:cubicBezTo>
                  <a:pt x="185903" y="64398"/>
                  <a:pt x="189300" y="63041"/>
                  <a:pt x="192697" y="63719"/>
                </a:cubicBezTo>
                <a:close/>
                <a:moveTo>
                  <a:pt x="451604" y="22392"/>
                </a:moveTo>
                <a:lnTo>
                  <a:pt x="421040" y="52927"/>
                </a:lnTo>
                <a:lnTo>
                  <a:pt x="523598" y="155387"/>
                </a:lnTo>
                <a:lnTo>
                  <a:pt x="554162" y="124852"/>
                </a:lnTo>
                <a:close/>
                <a:moveTo>
                  <a:pt x="125386" y="22392"/>
                </a:moveTo>
                <a:lnTo>
                  <a:pt x="22086" y="124852"/>
                </a:lnTo>
                <a:lnTo>
                  <a:pt x="52669" y="155387"/>
                </a:lnTo>
                <a:lnTo>
                  <a:pt x="155968" y="52927"/>
                </a:lnTo>
                <a:close/>
                <a:moveTo>
                  <a:pt x="451604" y="0"/>
                </a:moveTo>
                <a:cubicBezTo>
                  <a:pt x="453642" y="0"/>
                  <a:pt x="456358" y="1357"/>
                  <a:pt x="457717" y="2714"/>
                </a:cubicBezTo>
                <a:lnTo>
                  <a:pt x="573858" y="118746"/>
                </a:lnTo>
                <a:cubicBezTo>
                  <a:pt x="577254" y="122138"/>
                  <a:pt x="577254" y="127567"/>
                  <a:pt x="573858" y="130959"/>
                </a:cubicBezTo>
                <a:lnTo>
                  <a:pt x="530390" y="175065"/>
                </a:lnTo>
                <a:cubicBezTo>
                  <a:pt x="528352" y="176422"/>
                  <a:pt x="526315" y="177779"/>
                  <a:pt x="523598" y="177779"/>
                </a:cubicBezTo>
                <a:cubicBezTo>
                  <a:pt x="521560" y="177779"/>
                  <a:pt x="518844" y="176422"/>
                  <a:pt x="517485" y="175065"/>
                </a:cubicBezTo>
                <a:lnTo>
                  <a:pt x="401344" y="59033"/>
                </a:lnTo>
                <a:cubicBezTo>
                  <a:pt x="397948" y="55641"/>
                  <a:pt x="397948" y="50212"/>
                  <a:pt x="401344" y="46820"/>
                </a:cubicBezTo>
                <a:lnTo>
                  <a:pt x="444812" y="2714"/>
                </a:lnTo>
                <a:cubicBezTo>
                  <a:pt x="446850" y="1357"/>
                  <a:pt x="448887" y="0"/>
                  <a:pt x="451604" y="0"/>
                </a:cubicBezTo>
                <a:close/>
                <a:moveTo>
                  <a:pt x="125386" y="0"/>
                </a:moveTo>
                <a:cubicBezTo>
                  <a:pt x="127425" y="0"/>
                  <a:pt x="129464" y="1357"/>
                  <a:pt x="131502" y="2714"/>
                </a:cubicBezTo>
                <a:lnTo>
                  <a:pt x="174997" y="46820"/>
                </a:lnTo>
                <a:cubicBezTo>
                  <a:pt x="178395" y="50212"/>
                  <a:pt x="178395" y="55641"/>
                  <a:pt x="174997" y="59033"/>
                </a:cubicBezTo>
                <a:lnTo>
                  <a:pt x="59465" y="175065"/>
                </a:lnTo>
                <a:cubicBezTo>
                  <a:pt x="57426" y="176422"/>
                  <a:pt x="55387" y="177779"/>
                  <a:pt x="52669" y="177779"/>
                </a:cubicBezTo>
                <a:cubicBezTo>
                  <a:pt x="50630" y="177779"/>
                  <a:pt x="47911" y="176422"/>
                  <a:pt x="46552" y="175065"/>
                </a:cubicBezTo>
                <a:lnTo>
                  <a:pt x="3058" y="130959"/>
                </a:lnTo>
                <a:cubicBezTo>
                  <a:pt x="-1020" y="127567"/>
                  <a:pt x="-1020" y="122138"/>
                  <a:pt x="3058" y="118746"/>
                </a:cubicBezTo>
                <a:lnTo>
                  <a:pt x="118590" y="2714"/>
                </a:lnTo>
                <a:cubicBezTo>
                  <a:pt x="120629" y="1357"/>
                  <a:pt x="122668" y="0"/>
                  <a:pt x="125386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4" name="组合 113">
            <a:extLst>
              <a:ext uri="{FF2B5EF4-FFF2-40B4-BE49-F238E27FC236}">
                <a16:creationId xmlns="" xmlns:a16="http://schemas.microsoft.com/office/drawing/2014/main" id="{77B9384D-D862-4971-99FA-7B2EC5FA6B79}"/>
              </a:ext>
            </a:extLst>
          </p:cNvPr>
          <p:cNvGrpSpPr/>
          <p:nvPr/>
        </p:nvGrpSpPr>
        <p:grpSpPr>
          <a:xfrm>
            <a:off x="2034337" y="2467811"/>
            <a:ext cx="6243147" cy="1420197"/>
            <a:chOff x="2668796" y="1401682"/>
            <a:chExt cx="6243285" cy="1420229"/>
          </a:xfrm>
        </p:grpSpPr>
        <p:sp>
          <p:nvSpPr>
            <p:cNvPr id="115" name="矩形 114">
              <a:extLst>
                <a:ext uri="{FF2B5EF4-FFF2-40B4-BE49-F238E27FC236}">
                  <a16:creationId xmlns="" xmlns:a16="http://schemas.microsoft.com/office/drawing/2014/main" id="{E0F4F5D2-4B73-465E-96EC-4830ECA289B4}"/>
                </a:ext>
              </a:extLst>
            </p:cNvPr>
            <p:cNvSpPr/>
            <p:nvPr/>
          </p:nvSpPr>
          <p:spPr>
            <a:xfrm>
              <a:off x="2668796" y="1829019"/>
              <a:ext cx="1108020" cy="6463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dirty="0">
                  <a:gradFill>
                    <a:gsLst>
                      <a:gs pos="4000">
                        <a:srgbClr val="7EC891"/>
                      </a:gs>
                      <a:gs pos="98000">
                        <a:srgbClr val="0F3783">
                          <a:alpha val="56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好住</a:t>
              </a:r>
            </a:p>
          </p:txBody>
        </p:sp>
        <p:sp>
          <p:nvSpPr>
            <p:cNvPr id="116" name="矩形 115">
              <a:extLst>
                <a:ext uri="{FF2B5EF4-FFF2-40B4-BE49-F238E27FC236}">
                  <a16:creationId xmlns="" xmlns:a16="http://schemas.microsoft.com/office/drawing/2014/main" id="{2AFBA8F6-FE8F-4A2E-BC68-4692D0474981}"/>
                </a:ext>
              </a:extLst>
            </p:cNvPr>
            <p:cNvSpPr/>
            <p:nvPr/>
          </p:nvSpPr>
          <p:spPr>
            <a:xfrm>
              <a:off x="3895502" y="1401682"/>
              <a:ext cx="5016579" cy="1420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gradFill>
                    <a:gsLst>
                      <a:gs pos="4000">
                        <a:srgbClr val="7EC891"/>
                      </a:gs>
                      <a:gs pos="97000">
                        <a:srgbClr val="0F3783">
                          <a:alpha val="54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私密空间，日常生活</a:t>
              </a:r>
              <a:endParaRPr lang="en-US" altLang="zh-CN" sz="2800" dirty="0">
                <a:gradFill>
                  <a:gsLst>
                    <a:gs pos="4000">
                      <a:srgbClr val="7EC891"/>
                    </a:gs>
                    <a:gs pos="97000">
                      <a:srgbClr val="0F3783">
                        <a:alpha val="54000"/>
                      </a:srgbClr>
                    </a:gs>
                  </a:gsLst>
                  <a:lin ang="81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根据起居习惯，思考空间细节</a:t>
              </a:r>
              <a:endPara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  <a:p>
              <a:pPr>
                <a:lnSpc>
                  <a:spcPct val="130000"/>
                </a:lnSpc>
              </a:pPr>
              <a:endPara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="" xmlns:a16="http://schemas.microsoft.com/office/drawing/2014/main" id="{6F7CDBC9-DA38-4A96-8BEF-4D26C6A46154}"/>
              </a:ext>
            </a:extLst>
          </p:cNvPr>
          <p:cNvGrpSpPr/>
          <p:nvPr/>
        </p:nvGrpSpPr>
        <p:grpSpPr>
          <a:xfrm>
            <a:off x="9491612" y="2448356"/>
            <a:ext cx="6210344" cy="1093113"/>
            <a:chOff x="2668795" y="1382227"/>
            <a:chExt cx="6210481" cy="1093137"/>
          </a:xfrm>
        </p:grpSpPr>
        <p:sp>
          <p:nvSpPr>
            <p:cNvPr id="134" name="矩形 133">
              <a:extLst>
                <a:ext uri="{FF2B5EF4-FFF2-40B4-BE49-F238E27FC236}">
                  <a16:creationId xmlns="" xmlns:a16="http://schemas.microsoft.com/office/drawing/2014/main" id="{3B804259-C890-433A-B62F-F84DEDFAC4FD}"/>
                </a:ext>
              </a:extLst>
            </p:cNvPr>
            <p:cNvSpPr/>
            <p:nvPr/>
          </p:nvSpPr>
          <p:spPr>
            <a:xfrm>
              <a:off x="2668795" y="1829019"/>
              <a:ext cx="1108020" cy="6463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dirty="0">
                  <a:gradFill>
                    <a:gsLst>
                      <a:gs pos="4000">
                        <a:srgbClr val="7EC891"/>
                      </a:gs>
                      <a:gs pos="98000">
                        <a:srgbClr val="0F3783">
                          <a:alpha val="56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规范</a:t>
              </a:r>
            </a:p>
          </p:txBody>
        </p:sp>
        <p:sp>
          <p:nvSpPr>
            <p:cNvPr id="135" name="矩形 134">
              <a:extLst>
                <a:ext uri="{FF2B5EF4-FFF2-40B4-BE49-F238E27FC236}">
                  <a16:creationId xmlns="" xmlns:a16="http://schemas.microsoft.com/office/drawing/2014/main" id="{FF071C53-7E0D-4577-88BB-0F00D5321912}"/>
                </a:ext>
              </a:extLst>
            </p:cNvPr>
            <p:cNvSpPr/>
            <p:nvPr/>
          </p:nvSpPr>
          <p:spPr>
            <a:xfrm>
              <a:off x="3862697" y="1382227"/>
              <a:ext cx="5016579" cy="10201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dirty="0">
                  <a:gradFill>
                    <a:gsLst>
                      <a:gs pos="0">
                        <a:srgbClr val="7EC891"/>
                      </a:gs>
                      <a:gs pos="97000">
                        <a:srgbClr val="0F3783">
                          <a:alpha val="56000"/>
                        </a:srgbClr>
                      </a:gs>
                    </a:gsLst>
                    <a:lin ang="7800000" scaled="0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数据透明，所见所得</a:t>
              </a:r>
              <a:endParaRPr lang="en-US" altLang="zh-CN" sz="2800" dirty="0">
                <a:gradFill>
                  <a:gsLst>
                    <a:gs pos="0">
                      <a:srgbClr val="7EC891"/>
                    </a:gs>
                    <a:gs pos="97000">
                      <a:srgbClr val="0F3783">
                        <a:alpha val="56000"/>
                      </a:srgbClr>
                    </a:gs>
                  </a:gsLst>
                  <a:lin ang="7800000" scaled="0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入住到退房，所有数据保留备份清晰可查</a:t>
              </a:r>
              <a:endPara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94" name="矩形 93">
            <a:extLst>
              <a:ext uri="{FF2B5EF4-FFF2-40B4-BE49-F238E27FC236}">
                <a16:creationId xmlns="" xmlns:a16="http://schemas.microsoft.com/office/drawing/2014/main" id="{4DAEF4F8-58A7-4F5B-A1E3-B96566D731D2}"/>
              </a:ext>
            </a:extLst>
          </p:cNvPr>
          <p:cNvSpPr/>
          <p:nvPr/>
        </p:nvSpPr>
        <p:spPr>
          <a:xfrm>
            <a:off x="9557184" y="494231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gradFill>
                  <a:gsLst>
                    <a:gs pos="4000">
                      <a:srgbClr val="7EC891"/>
                    </a:gs>
                    <a:gs pos="98000">
                      <a:srgbClr val="0F3783">
                        <a:alpha val="56000"/>
                      </a:srgbClr>
                    </a:gs>
                  </a:gsLst>
                  <a:lin ang="81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rPr>
              <a:t>透明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="" xmlns:a16="http://schemas.microsoft.com/office/drawing/2014/main" id="{5C4328A7-737B-4676-911C-FD966A276E51}"/>
              </a:ext>
            </a:extLst>
          </p:cNvPr>
          <p:cNvSpPr/>
          <p:nvPr/>
        </p:nvSpPr>
        <p:spPr>
          <a:xfrm>
            <a:off x="10666927" y="4666451"/>
            <a:ext cx="9010445" cy="86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免中介费、退押金、租期内涨价必赔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清洁、消毒、水电及家电家具零故障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1" name="complex_201398">
            <a:extLst>
              <a:ext uri="{FF2B5EF4-FFF2-40B4-BE49-F238E27FC236}">
                <a16:creationId xmlns="" xmlns:a16="http://schemas.microsoft.com/office/drawing/2014/main" id="{70AA1AB4-9BE3-401B-A7A7-A7C72DE2E6AD}"/>
              </a:ext>
            </a:extLst>
          </p:cNvPr>
          <p:cNvSpPr>
            <a:spLocks noChangeAspect="1"/>
          </p:cNvSpPr>
          <p:nvPr/>
        </p:nvSpPr>
        <p:spPr bwMode="auto">
          <a:xfrm>
            <a:off x="9693519" y="4026530"/>
            <a:ext cx="707446" cy="915784"/>
          </a:xfrm>
          <a:custGeom>
            <a:avLst/>
            <a:gdLst>
              <a:gd name="connsiteX0" fmla="*/ 371421 w 468695"/>
              <a:gd name="connsiteY0" fmla="*/ 176767 h 606722"/>
              <a:gd name="connsiteX1" fmla="*/ 381759 w 468695"/>
              <a:gd name="connsiteY1" fmla="*/ 191692 h 606722"/>
              <a:gd name="connsiteX2" fmla="*/ 371421 w 468695"/>
              <a:gd name="connsiteY2" fmla="*/ 206617 h 606722"/>
              <a:gd name="connsiteX3" fmla="*/ 361083 w 468695"/>
              <a:gd name="connsiteY3" fmla="*/ 191692 h 606722"/>
              <a:gd name="connsiteX4" fmla="*/ 371421 w 468695"/>
              <a:gd name="connsiteY4" fmla="*/ 176767 h 606722"/>
              <a:gd name="connsiteX5" fmla="*/ 386239 w 468695"/>
              <a:gd name="connsiteY5" fmla="*/ 116856 h 606722"/>
              <a:gd name="connsiteX6" fmla="*/ 398835 w 468695"/>
              <a:gd name="connsiteY6" fmla="*/ 135097 h 606722"/>
              <a:gd name="connsiteX7" fmla="*/ 386239 w 468695"/>
              <a:gd name="connsiteY7" fmla="*/ 153338 h 606722"/>
              <a:gd name="connsiteX8" fmla="*/ 373643 w 468695"/>
              <a:gd name="connsiteY8" fmla="*/ 135097 h 606722"/>
              <a:gd name="connsiteX9" fmla="*/ 386239 w 468695"/>
              <a:gd name="connsiteY9" fmla="*/ 116856 h 606722"/>
              <a:gd name="connsiteX10" fmla="*/ 132513 w 468695"/>
              <a:gd name="connsiteY10" fmla="*/ 92229 h 606722"/>
              <a:gd name="connsiteX11" fmla="*/ 175426 w 468695"/>
              <a:gd name="connsiteY11" fmla="*/ 135095 h 606722"/>
              <a:gd name="connsiteX12" fmla="*/ 160291 w 468695"/>
              <a:gd name="connsiteY12" fmla="*/ 167734 h 606722"/>
              <a:gd name="connsiteX13" fmla="*/ 104824 w 468695"/>
              <a:gd name="connsiteY13" fmla="*/ 167734 h 606722"/>
              <a:gd name="connsiteX14" fmla="*/ 89689 w 468695"/>
              <a:gd name="connsiteY14" fmla="*/ 135095 h 606722"/>
              <a:gd name="connsiteX15" fmla="*/ 132513 w 468695"/>
              <a:gd name="connsiteY15" fmla="*/ 92229 h 606722"/>
              <a:gd name="connsiteX16" fmla="*/ 216283 w 468695"/>
              <a:gd name="connsiteY16" fmla="*/ 92017 h 606722"/>
              <a:gd name="connsiteX17" fmla="*/ 217084 w 468695"/>
              <a:gd name="connsiteY17" fmla="*/ 92638 h 606722"/>
              <a:gd name="connsiteX18" fmla="*/ 219664 w 468695"/>
              <a:gd name="connsiteY18" fmla="*/ 98933 h 606722"/>
              <a:gd name="connsiteX19" fmla="*/ 225981 w 468695"/>
              <a:gd name="connsiteY19" fmla="*/ 101416 h 606722"/>
              <a:gd name="connsiteX20" fmla="*/ 226515 w 468695"/>
              <a:gd name="connsiteY20" fmla="*/ 102213 h 606722"/>
              <a:gd name="connsiteX21" fmla="*/ 225981 w 468695"/>
              <a:gd name="connsiteY21" fmla="*/ 103011 h 606722"/>
              <a:gd name="connsiteX22" fmla="*/ 219664 w 468695"/>
              <a:gd name="connsiteY22" fmla="*/ 105583 h 606722"/>
              <a:gd name="connsiteX23" fmla="*/ 217084 w 468695"/>
              <a:gd name="connsiteY23" fmla="*/ 111878 h 606722"/>
              <a:gd name="connsiteX24" fmla="*/ 216283 w 468695"/>
              <a:gd name="connsiteY24" fmla="*/ 112410 h 606722"/>
              <a:gd name="connsiteX25" fmla="*/ 215482 w 468695"/>
              <a:gd name="connsiteY25" fmla="*/ 111878 h 606722"/>
              <a:gd name="connsiteX26" fmla="*/ 212991 w 468695"/>
              <a:gd name="connsiteY26" fmla="*/ 105583 h 606722"/>
              <a:gd name="connsiteX27" fmla="*/ 206674 w 468695"/>
              <a:gd name="connsiteY27" fmla="*/ 103011 h 606722"/>
              <a:gd name="connsiteX28" fmla="*/ 206051 w 468695"/>
              <a:gd name="connsiteY28" fmla="*/ 102213 h 606722"/>
              <a:gd name="connsiteX29" fmla="*/ 206674 w 468695"/>
              <a:gd name="connsiteY29" fmla="*/ 101416 h 606722"/>
              <a:gd name="connsiteX30" fmla="*/ 212991 w 468695"/>
              <a:gd name="connsiteY30" fmla="*/ 98933 h 606722"/>
              <a:gd name="connsiteX31" fmla="*/ 215482 w 468695"/>
              <a:gd name="connsiteY31" fmla="*/ 92638 h 606722"/>
              <a:gd name="connsiteX32" fmla="*/ 216283 w 468695"/>
              <a:gd name="connsiteY32" fmla="*/ 92017 h 606722"/>
              <a:gd name="connsiteX33" fmla="*/ 265118 w 468695"/>
              <a:gd name="connsiteY33" fmla="*/ 61251 h 606722"/>
              <a:gd name="connsiteX34" fmla="*/ 380189 w 468695"/>
              <a:gd name="connsiteY34" fmla="*/ 61251 h 606722"/>
              <a:gd name="connsiteX35" fmla="*/ 386063 w 468695"/>
              <a:gd name="connsiteY35" fmla="*/ 67116 h 606722"/>
              <a:gd name="connsiteX36" fmla="*/ 386063 w 468695"/>
              <a:gd name="connsiteY36" fmla="*/ 91199 h 606722"/>
              <a:gd name="connsiteX37" fmla="*/ 380189 w 468695"/>
              <a:gd name="connsiteY37" fmla="*/ 97065 h 606722"/>
              <a:gd name="connsiteX38" fmla="*/ 335692 w 468695"/>
              <a:gd name="connsiteY38" fmla="*/ 97065 h 606722"/>
              <a:gd name="connsiteX39" fmla="*/ 335692 w 468695"/>
              <a:gd name="connsiteY39" fmla="*/ 151718 h 606722"/>
              <a:gd name="connsiteX40" fmla="*/ 336849 w 468695"/>
              <a:gd name="connsiteY40" fmla="*/ 152696 h 606722"/>
              <a:gd name="connsiteX41" fmla="*/ 337827 w 468695"/>
              <a:gd name="connsiteY41" fmla="*/ 181845 h 606722"/>
              <a:gd name="connsiteX42" fmla="*/ 281671 w 468695"/>
              <a:gd name="connsiteY42" fmla="*/ 241742 h 606722"/>
              <a:gd name="connsiteX43" fmla="*/ 261202 w 468695"/>
              <a:gd name="connsiteY43" fmla="*/ 247607 h 606722"/>
              <a:gd name="connsiteX44" fmla="*/ 186802 w 468695"/>
              <a:gd name="connsiteY44" fmla="*/ 227612 h 606722"/>
              <a:gd name="connsiteX45" fmla="*/ 187247 w 468695"/>
              <a:gd name="connsiteY45" fmla="*/ 581928 h 606722"/>
              <a:gd name="connsiteX46" fmla="*/ 162417 w 468695"/>
              <a:gd name="connsiteY46" fmla="*/ 606722 h 606722"/>
              <a:gd name="connsiteX47" fmla="*/ 137676 w 468695"/>
              <a:gd name="connsiteY47" fmla="*/ 581928 h 606722"/>
              <a:gd name="connsiteX48" fmla="*/ 137676 w 468695"/>
              <a:gd name="connsiteY48" fmla="*/ 383841 h 606722"/>
              <a:gd name="connsiteX49" fmla="*/ 126908 w 468695"/>
              <a:gd name="connsiteY49" fmla="*/ 383841 h 606722"/>
              <a:gd name="connsiteX50" fmla="*/ 126908 w 468695"/>
              <a:gd name="connsiteY50" fmla="*/ 581928 h 606722"/>
              <a:gd name="connsiteX51" fmla="*/ 102078 w 468695"/>
              <a:gd name="connsiteY51" fmla="*/ 606722 h 606722"/>
              <a:gd name="connsiteX52" fmla="*/ 77248 w 468695"/>
              <a:gd name="connsiteY52" fmla="*/ 581928 h 606722"/>
              <a:gd name="connsiteX53" fmla="*/ 77248 w 468695"/>
              <a:gd name="connsiteY53" fmla="*/ 234721 h 606722"/>
              <a:gd name="connsiteX54" fmla="*/ 73332 w 468695"/>
              <a:gd name="connsiteY54" fmla="*/ 230811 h 606722"/>
              <a:gd name="connsiteX55" fmla="*/ 69328 w 468695"/>
              <a:gd name="connsiteY55" fmla="*/ 234721 h 606722"/>
              <a:gd name="connsiteX56" fmla="*/ 68527 w 468695"/>
              <a:gd name="connsiteY56" fmla="*/ 386419 h 606722"/>
              <a:gd name="connsiteX57" fmla="*/ 59182 w 468695"/>
              <a:gd name="connsiteY57" fmla="*/ 403659 h 606722"/>
              <a:gd name="connsiteX58" fmla="*/ 47880 w 468695"/>
              <a:gd name="connsiteY58" fmla="*/ 407036 h 606722"/>
              <a:gd name="connsiteX59" fmla="*/ 47702 w 468695"/>
              <a:gd name="connsiteY59" fmla="*/ 407036 h 606722"/>
              <a:gd name="connsiteX60" fmla="*/ 31148 w 468695"/>
              <a:gd name="connsiteY60" fmla="*/ 398593 h 606722"/>
              <a:gd name="connsiteX61" fmla="*/ 15841 w 468695"/>
              <a:gd name="connsiteY61" fmla="*/ 425343 h 606722"/>
              <a:gd name="connsiteX62" fmla="*/ 59182 w 468695"/>
              <a:gd name="connsiteY62" fmla="*/ 425343 h 606722"/>
              <a:gd name="connsiteX63" fmla="*/ 59182 w 468695"/>
              <a:gd name="connsiteY63" fmla="*/ 527185 h 606722"/>
              <a:gd name="connsiteX64" fmla="*/ 17621 w 468695"/>
              <a:gd name="connsiteY64" fmla="*/ 527185 h 606722"/>
              <a:gd name="connsiteX65" fmla="*/ 10412 w 468695"/>
              <a:gd name="connsiteY65" fmla="*/ 520698 h 606722"/>
              <a:gd name="connsiteX66" fmla="*/ 0 w 468695"/>
              <a:gd name="connsiteY66" fmla="*/ 425343 h 606722"/>
              <a:gd name="connsiteX67" fmla="*/ 267 w 468695"/>
              <a:gd name="connsiteY67" fmla="*/ 425343 h 606722"/>
              <a:gd name="connsiteX68" fmla="*/ 27144 w 468695"/>
              <a:gd name="connsiteY68" fmla="*/ 383042 h 606722"/>
              <a:gd name="connsiteX69" fmla="*/ 27945 w 468695"/>
              <a:gd name="connsiteY69" fmla="*/ 234543 h 606722"/>
              <a:gd name="connsiteX70" fmla="*/ 76892 w 468695"/>
              <a:gd name="connsiteY70" fmla="*/ 185933 h 606722"/>
              <a:gd name="connsiteX71" fmla="*/ 179415 w 468695"/>
              <a:gd name="connsiteY71" fmla="*/ 185933 h 606722"/>
              <a:gd name="connsiteX72" fmla="*/ 196057 w 468695"/>
              <a:gd name="connsiteY72" fmla="*/ 187977 h 606722"/>
              <a:gd name="connsiteX73" fmla="*/ 259956 w 468695"/>
              <a:gd name="connsiteY73" fmla="*/ 204506 h 606722"/>
              <a:gd name="connsiteX74" fmla="*/ 309705 w 468695"/>
              <a:gd name="connsiteY74" fmla="*/ 151718 h 606722"/>
              <a:gd name="connsiteX75" fmla="*/ 309705 w 468695"/>
              <a:gd name="connsiteY75" fmla="*/ 97065 h 606722"/>
              <a:gd name="connsiteX76" fmla="*/ 265118 w 468695"/>
              <a:gd name="connsiteY76" fmla="*/ 97065 h 606722"/>
              <a:gd name="connsiteX77" fmla="*/ 259333 w 468695"/>
              <a:gd name="connsiteY77" fmla="*/ 91199 h 606722"/>
              <a:gd name="connsiteX78" fmla="*/ 259333 w 468695"/>
              <a:gd name="connsiteY78" fmla="*/ 67116 h 606722"/>
              <a:gd name="connsiteX79" fmla="*/ 265118 w 468695"/>
              <a:gd name="connsiteY79" fmla="*/ 61251 h 606722"/>
              <a:gd name="connsiteX80" fmla="*/ 211202 w 468695"/>
              <a:gd name="connsiteY80" fmla="*/ 34930 h 606722"/>
              <a:gd name="connsiteX81" fmla="*/ 212539 w 468695"/>
              <a:gd name="connsiteY81" fmla="*/ 35908 h 606722"/>
              <a:gd name="connsiteX82" fmla="*/ 216371 w 468695"/>
              <a:gd name="connsiteY82" fmla="*/ 45333 h 606722"/>
              <a:gd name="connsiteX83" fmla="*/ 225817 w 468695"/>
              <a:gd name="connsiteY83" fmla="*/ 49156 h 606722"/>
              <a:gd name="connsiteX84" fmla="*/ 226797 w 468695"/>
              <a:gd name="connsiteY84" fmla="*/ 50489 h 606722"/>
              <a:gd name="connsiteX85" fmla="*/ 225817 w 468695"/>
              <a:gd name="connsiteY85" fmla="*/ 51823 h 606722"/>
              <a:gd name="connsiteX86" fmla="*/ 216371 w 468695"/>
              <a:gd name="connsiteY86" fmla="*/ 55646 h 606722"/>
              <a:gd name="connsiteX87" fmla="*/ 212539 w 468695"/>
              <a:gd name="connsiteY87" fmla="*/ 65160 h 606722"/>
              <a:gd name="connsiteX88" fmla="*/ 211202 w 468695"/>
              <a:gd name="connsiteY88" fmla="*/ 66049 h 606722"/>
              <a:gd name="connsiteX89" fmla="*/ 209865 w 468695"/>
              <a:gd name="connsiteY89" fmla="*/ 65160 h 606722"/>
              <a:gd name="connsiteX90" fmla="*/ 206033 w 468695"/>
              <a:gd name="connsiteY90" fmla="*/ 55646 h 606722"/>
              <a:gd name="connsiteX91" fmla="*/ 196587 w 468695"/>
              <a:gd name="connsiteY91" fmla="*/ 51823 h 606722"/>
              <a:gd name="connsiteX92" fmla="*/ 195607 w 468695"/>
              <a:gd name="connsiteY92" fmla="*/ 50489 h 606722"/>
              <a:gd name="connsiteX93" fmla="*/ 196587 w 468695"/>
              <a:gd name="connsiteY93" fmla="*/ 49156 h 606722"/>
              <a:gd name="connsiteX94" fmla="*/ 206033 w 468695"/>
              <a:gd name="connsiteY94" fmla="*/ 45333 h 606722"/>
              <a:gd name="connsiteX95" fmla="*/ 209865 w 468695"/>
              <a:gd name="connsiteY95" fmla="*/ 35908 h 606722"/>
              <a:gd name="connsiteX96" fmla="*/ 211202 w 468695"/>
              <a:gd name="connsiteY96" fmla="*/ 34930 h 606722"/>
              <a:gd name="connsiteX97" fmla="*/ 140438 w 468695"/>
              <a:gd name="connsiteY97" fmla="*/ 0 h 606722"/>
              <a:gd name="connsiteX98" fmla="*/ 433893 w 468695"/>
              <a:gd name="connsiteY98" fmla="*/ 0 h 606722"/>
              <a:gd name="connsiteX99" fmla="*/ 468695 w 468695"/>
              <a:gd name="connsiteY99" fmla="*/ 34837 h 606722"/>
              <a:gd name="connsiteX100" fmla="*/ 468695 w 468695"/>
              <a:gd name="connsiteY100" fmla="*/ 383828 h 606722"/>
              <a:gd name="connsiteX101" fmla="*/ 433893 w 468695"/>
              <a:gd name="connsiteY101" fmla="*/ 418665 h 606722"/>
              <a:gd name="connsiteX102" fmla="*/ 205413 w 468695"/>
              <a:gd name="connsiteY102" fmla="*/ 418665 h 606722"/>
              <a:gd name="connsiteX103" fmla="*/ 205413 w 468695"/>
              <a:gd name="connsiteY103" fmla="*/ 398758 h 606722"/>
              <a:gd name="connsiteX104" fmla="*/ 433893 w 468695"/>
              <a:gd name="connsiteY104" fmla="*/ 398758 h 606722"/>
              <a:gd name="connsiteX105" fmla="*/ 448847 w 468695"/>
              <a:gd name="connsiteY105" fmla="*/ 383828 h 606722"/>
              <a:gd name="connsiteX106" fmla="*/ 448847 w 468695"/>
              <a:gd name="connsiteY106" fmla="*/ 34837 h 606722"/>
              <a:gd name="connsiteX107" fmla="*/ 433893 w 468695"/>
              <a:gd name="connsiteY107" fmla="*/ 19907 h 606722"/>
              <a:gd name="connsiteX108" fmla="*/ 140438 w 468695"/>
              <a:gd name="connsiteY108" fmla="*/ 19907 h 606722"/>
              <a:gd name="connsiteX109" fmla="*/ 125484 w 468695"/>
              <a:gd name="connsiteY109" fmla="*/ 34837 h 606722"/>
              <a:gd name="connsiteX110" fmla="*/ 125484 w 468695"/>
              <a:gd name="connsiteY110" fmla="*/ 74651 h 606722"/>
              <a:gd name="connsiteX111" fmla="*/ 105636 w 468695"/>
              <a:gd name="connsiteY111" fmla="*/ 80516 h 606722"/>
              <a:gd name="connsiteX112" fmla="*/ 105636 w 468695"/>
              <a:gd name="connsiteY112" fmla="*/ 34837 h 606722"/>
              <a:gd name="connsiteX113" fmla="*/ 140438 w 468695"/>
              <a:gd name="connsiteY11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468695" h="606722">
                <a:moveTo>
                  <a:pt x="371421" y="176767"/>
                </a:moveTo>
                <a:cubicBezTo>
                  <a:pt x="377131" y="176767"/>
                  <a:pt x="381759" y="183449"/>
                  <a:pt x="381759" y="191692"/>
                </a:cubicBezTo>
                <a:cubicBezTo>
                  <a:pt x="381759" y="199935"/>
                  <a:pt x="377131" y="206617"/>
                  <a:pt x="371421" y="206617"/>
                </a:cubicBezTo>
                <a:cubicBezTo>
                  <a:pt x="365711" y="206617"/>
                  <a:pt x="361083" y="199935"/>
                  <a:pt x="361083" y="191692"/>
                </a:cubicBezTo>
                <a:cubicBezTo>
                  <a:pt x="361083" y="183449"/>
                  <a:pt x="365711" y="176767"/>
                  <a:pt x="371421" y="176767"/>
                </a:cubicBezTo>
                <a:close/>
                <a:moveTo>
                  <a:pt x="386239" y="116856"/>
                </a:moveTo>
                <a:cubicBezTo>
                  <a:pt x="393196" y="116856"/>
                  <a:pt x="398835" y="125023"/>
                  <a:pt x="398835" y="135097"/>
                </a:cubicBezTo>
                <a:cubicBezTo>
                  <a:pt x="398835" y="145171"/>
                  <a:pt x="393196" y="153338"/>
                  <a:pt x="386239" y="153338"/>
                </a:cubicBezTo>
                <a:cubicBezTo>
                  <a:pt x="379282" y="153338"/>
                  <a:pt x="373643" y="145171"/>
                  <a:pt x="373643" y="135097"/>
                </a:cubicBezTo>
                <a:cubicBezTo>
                  <a:pt x="373643" y="125023"/>
                  <a:pt x="379282" y="116856"/>
                  <a:pt x="386239" y="116856"/>
                </a:cubicBezTo>
                <a:close/>
                <a:moveTo>
                  <a:pt x="132513" y="92229"/>
                </a:moveTo>
                <a:cubicBezTo>
                  <a:pt x="156195" y="92229"/>
                  <a:pt x="175426" y="111439"/>
                  <a:pt x="175426" y="135095"/>
                </a:cubicBezTo>
                <a:cubicBezTo>
                  <a:pt x="175426" y="148169"/>
                  <a:pt x="169550" y="159908"/>
                  <a:pt x="160291" y="167734"/>
                </a:cubicBezTo>
                <a:lnTo>
                  <a:pt x="104824" y="167734"/>
                </a:lnTo>
                <a:cubicBezTo>
                  <a:pt x="95565" y="159908"/>
                  <a:pt x="89689" y="148169"/>
                  <a:pt x="89689" y="135095"/>
                </a:cubicBezTo>
                <a:cubicBezTo>
                  <a:pt x="89689" y="111439"/>
                  <a:pt x="108831" y="92229"/>
                  <a:pt x="132513" y="92229"/>
                </a:cubicBezTo>
                <a:close/>
                <a:moveTo>
                  <a:pt x="216283" y="92017"/>
                </a:moveTo>
                <a:cubicBezTo>
                  <a:pt x="216639" y="92017"/>
                  <a:pt x="216995" y="92283"/>
                  <a:pt x="217084" y="92638"/>
                </a:cubicBezTo>
                <a:lnTo>
                  <a:pt x="219664" y="98933"/>
                </a:lnTo>
                <a:lnTo>
                  <a:pt x="225981" y="101416"/>
                </a:lnTo>
                <a:cubicBezTo>
                  <a:pt x="226337" y="101593"/>
                  <a:pt x="226515" y="101859"/>
                  <a:pt x="226515" y="102213"/>
                </a:cubicBezTo>
                <a:cubicBezTo>
                  <a:pt x="226515" y="102568"/>
                  <a:pt x="226337" y="102923"/>
                  <a:pt x="225981" y="103011"/>
                </a:cubicBezTo>
                <a:lnTo>
                  <a:pt x="219664" y="105583"/>
                </a:lnTo>
                <a:lnTo>
                  <a:pt x="217084" y="111878"/>
                </a:lnTo>
                <a:cubicBezTo>
                  <a:pt x="216995" y="112233"/>
                  <a:pt x="216639" y="112410"/>
                  <a:pt x="216283" y="112410"/>
                </a:cubicBezTo>
                <a:cubicBezTo>
                  <a:pt x="215927" y="112410"/>
                  <a:pt x="215660" y="112233"/>
                  <a:pt x="215482" y="111878"/>
                </a:cubicBezTo>
                <a:lnTo>
                  <a:pt x="212991" y="105583"/>
                </a:lnTo>
                <a:lnTo>
                  <a:pt x="206674" y="103011"/>
                </a:lnTo>
                <a:cubicBezTo>
                  <a:pt x="206318" y="102923"/>
                  <a:pt x="206051" y="102568"/>
                  <a:pt x="206051" y="102213"/>
                </a:cubicBezTo>
                <a:cubicBezTo>
                  <a:pt x="206051" y="101859"/>
                  <a:pt x="206318" y="101593"/>
                  <a:pt x="206674" y="101416"/>
                </a:cubicBezTo>
                <a:lnTo>
                  <a:pt x="212991" y="98933"/>
                </a:lnTo>
                <a:lnTo>
                  <a:pt x="215482" y="92638"/>
                </a:lnTo>
                <a:cubicBezTo>
                  <a:pt x="215571" y="92283"/>
                  <a:pt x="215927" y="92017"/>
                  <a:pt x="216283" y="92017"/>
                </a:cubicBezTo>
                <a:close/>
                <a:moveTo>
                  <a:pt x="265118" y="61251"/>
                </a:moveTo>
                <a:lnTo>
                  <a:pt x="380189" y="61251"/>
                </a:lnTo>
                <a:cubicBezTo>
                  <a:pt x="383482" y="61251"/>
                  <a:pt x="386063" y="63917"/>
                  <a:pt x="386063" y="67116"/>
                </a:cubicBezTo>
                <a:lnTo>
                  <a:pt x="386063" y="91199"/>
                </a:lnTo>
                <a:cubicBezTo>
                  <a:pt x="386063" y="94399"/>
                  <a:pt x="383482" y="97065"/>
                  <a:pt x="380189" y="97065"/>
                </a:cubicBezTo>
                <a:lnTo>
                  <a:pt x="335692" y="97065"/>
                </a:lnTo>
                <a:lnTo>
                  <a:pt x="335692" y="151718"/>
                </a:lnTo>
                <a:cubicBezTo>
                  <a:pt x="336048" y="151985"/>
                  <a:pt x="336493" y="152341"/>
                  <a:pt x="336849" y="152696"/>
                </a:cubicBezTo>
                <a:cubicBezTo>
                  <a:pt x="345125" y="160428"/>
                  <a:pt x="345570" y="173491"/>
                  <a:pt x="337827" y="181845"/>
                </a:cubicBezTo>
                <a:lnTo>
                  <a:pt x="281671" y="241742"/>
                </a:lnTo>
                <a:cubicBezTo>
                  <a:pt x="276420" y="247340"/>
                  <a:pt x="268500" y="249562"/>
                  <a:pt x="261202" y="247607"/>
                </a:cubicBezTo>
                <a:cubicBezTo>
                  <a:pt x="254439" y="245741"/>
                  <a:pt x="199884" y="231166"/>
                  <a:pt x="186802" y="227612"/>
                </a:cubicBezTo>
                <a:cubicBezTo>
                  <a:pt x="186802" y="435918"/>
                  <a:pt x="187247" y="257649"/>
                  <a:pt x="187247" y="581928"/>
                </a:cubicBezTo>
                <a:cubicBezTo>
                  <a:pt x="187247" y="595613"/>
                  <a:pt x="176122" y="606722"/>
                  <a:pt x="162417" y="606722"/>
                </a:cubicBezTo>
                <a:cubicBezTo>
                  <a:pt x="148712" y="606722"/>
                  <a:pt x="137676" y="595613"/>
                  <a:pt x="137676" y="581928"/>
                </a:cubicBezTo>
                <a:lnTo>
                  <a:pt x="137676" y="383841"/>
                </a:lnTo>
                <a:lnTo>
                  <a:pt x="126908" y="383841"/>
                </a:lnTo>
                <a:lnTo>
                  <a:pt x="126908" y="581928"/>
                </a:lnTo>
                <a:cubicBezTo>
                  <a:pt x="126908" y="595613"/>
                  <a:pt x="115783" y="606722"/>
                  <a:pt x="102078" y="606722"/>
                </a:cubicBezTo>
                <a:cubicBezTo>
                  <a:pt x="88373" y="606722"/>
                  <a:pt x="77248" y="595613"/>
                  <a:pt x="77248" y="581928"/>
                </a:cubicBezTo>
                <a:lnTo>
                  <a:pt x="77248" y="234721"/>
                </a:lnTo>
                <a:cubicBezTo>
                  <a:pt x="77248" y="232588"/>
                  <a:pt x="75468" y="230811"/>
                  <a:pt x="73332" y="230811"/>
                </a:cubicBezTo>
                <a:cubicBezTo>
                  <a:pt x="71107" y="230722"/>
                  <a:pt x="69328" y="232499"/>
                  <a:pt x="69328" y="234721"/>
                </a:cubicBezTo>
                <a:lnTo>
                  <a:pt x="68527" y="386419"/>
                </a:lnTo>
                <a:cubicBezTo>
                  <a:pt x="68527" y="393617"/>
                  <a:pt x="64789" y="399926"/>
                  <a:pt x="59182" y="403659"/>
                </a:cubicBezTo>
                <a:cubicBezTo>
                  <a:pt x="55889" y="405792"/>
                  <a:pt x="52062" y="407036"/>
                  <a:pt x="47880" y="407036"/>
                </a:cubicBezTo>
                <a:cubicBezTo>
                  <a:pt x="47791" y="407036"/>
                  <a:pt x="47791" y="407036"/>
                  <a:pt x="47702" y="407036"/>
                </a:cubicBezTo>
                <a:cubicBezTo>
                  <a:pt x="40938" y="406947"/>
                  <a:pt x="34886" y="403659"/>
                  <a:pt x="31148" y="398593"/>
                </a:cubicBezTo>
                <a:cubicBezTo>
                  <a:pt x="22249" y="404192"/>
                  <a:pt x="16197" y="414056"/>
                  <a:pt x="15841" y="425343"/>
                </a:cubicBezTo>
                <a:lnTo>
                  <a:pt x="59182" y="425343"/>
                </a:lnTo>
                <a:lnTo>
                  <a:pt x="59182" y="527185"/>
                </a:lnTo>
                <a:lnTo>
                  <a:pt x="17621" y="527185"/>
                </a:lnTo>
                <a:cubicBezTo>
                  <a:pt x="13883" y="527185"/>
                  <a:pt x="10768" y="524341"/>
                  <a:pt x="10412" y="520698"/>
                </a:cubicBezTo>
                <a:lnTo>
                  <a:pt x="0" y="425343"/>
                </a:lnTo>
                <a:lnTo>
                  <a:pt x="267" y="425343"/>
                </a:lnTo>
                <a:cubicBezTo>
                  <a:pt x="712" y="406769"/>
                  <a:pt x="11569" y="390862"/>
                  <a:pt x="27144" y="383042"/>
                </a:cubicBezTo>
                <a:lnTo>
                  <a:pt x="27945" y="234543"/>
                </a:lnTo>
                <a:cubicBezTo>
                  <a:pt x="28034" y="207528"/>
                  <a:pt x="50282" y="185933"/>
                  <a:pt x="76892" y="185933"/>
                </a:cubicBezTo>
                <a:lnTo>
                  <a:pt x="179415" y="185933"/>
                </a:lnTo>
                <a:cubicBezTo>
                  <a:pt x="185022" y="185933"/>
                  <a:pt x="190629" y="186555"/>
                  <a:pt x="196057" y="187977"/>
                </a:cubicBezTo>
                <a:cubicBezTo>
                  <a:pt x="210119" y="191531"/>
                  <a:pt x="239487" y="198996"/>
                  <a:pt x="259956" y="204506"/>
                </a:cubicBezTo>
                <a:cubicBezTo>
                  <a:pt x="311841" y="149052"/>
                  <a:pt x="307925" y="153140"/>
                  <a:pt x="309705" y="151718"/>
                </a:cubicBezTo>
                <a:lnTo>
                  <a:pt x="309705" y="97065"/>
                </a:lnTo>
                <a:lnTo>
                  <a:pt x="265118" y="97065"/>
                </a:lnTo>
                <a:cubicBezTo>
                  <a:pt x="261914" y="97065"/>
                  <a:pt x="259333" y="94399"/>
                  <a:pt x="259333" y="91199"/>
                </a:cubicBezTo>
                <a:lnTo>
                  <a:pt x="259333" y="67116"/>
                </a:lnTo>
                <a:cubicBezTo>
                  <a:pt x="259333" y="63917"/>
                  <a:pt x="261914" y="61251"/>
                  <a:pt x="265118" y="61251"/>
                </a:cubicBezTo>
                <a:close/>
                <a:moveTo>
                  <a:pt x="211202" y="34930"/>
                </a:moveTo>
                <a:cubicBezTo>
                  <a:pt x="211826" y="34930"/>
                  <a:pt x="212361" y="35375"/>
                  <a:pt x="212539" y="35908"/>
                </a:cubicBezTo>
                <a:lnTo>
                  <a:pt x="216371" y="45333"/>
                </a:lnTo>
                <a:lnTo>
                  <a:pt x="225817" y="49156"/>
                </a:lnTo>
                <a:cubicBezTo>
                  <a:pt x="226441" y="49423"/>
                  <a:pt x="226797" y="49956"/>
                  <a:pt x="226797" y="50489"/>
                </a:cubicBezTo>
                <a:cubicBezTo>
                  <a:pt x="226797" y="51112"/>
                  <a:pt x="226441" y="51645"/>
                  <a:pt x="225817" y="51823"/>
                </a:cubicBezTo>
                <a:lnTo>
                  <a:pt x="216371" y="55646"/>
                </a:lnTo>
                <a:lnTo>
                  <a:pt x="212539" y="65160"/>
                </a:lnTo>
                <a:cubicBezTo>
                  <a:pt x="212361" y="65693"/>
                  <a:pt x="211826" y="66049"/>
                  <a:pt x="211202" y="66049"/>
                </a:cubicBezTo>
                <a:cubicBezTo>
                  <a:pt x="210578" y="66049"/>
                  <a:pt x="210044" y="65693"/>
                  <a:pt x="209865" y="65160"/>
                </a:cubicBezTo>
                <a:lnTo>
                  <a:pt x="206033" y="55646"/>
                </a:lnTo>
                <a:lnTo>
                  <a:pt x="196587" y="51823"/>
                </a:lnTo>
                <a:cubicBezTo>
                  <a:pt x="195963" y="51645"/>
                  <a:pt x="195607" y="51112"/>
                  <a:pt x="195607" y="50489"/>
                </a:cubicBezTo>
                <a:cubicBezTo>
                  <a:pt x="195607" y="49956"/>
                  <a:pt x="195963" y="49423"/>
                  <a:pt x="196587" y="49156"/>
                </a:cubicBezTo>
                <a:lnTo>
                  <a:pt x="206033" y="45333"/>
                </a:lnTo>
                <a:lnTo>
                  <a:pt x="209865" y="35908"/>
                </a:lnTo>
                <a:cubicBezTo>
                  <a:pt x="210044" y="35375"/>
                  <a:pt x="210578" y="34930"/>
                  <a:pt x="211202" y="34930"/>
                </a:cubicBezTo>
                <a:close/>
                <a:moveTo>
                  <a:pt x="140438" y="0"/>
                </a:moveTo>
                <a:lnTo>
                  <a:pt x="433893" y="0"/>
                </a:lnTo>
                <a:cubicBezTo>
                  <a:pt x="453119" y="0"/>
                  <a:pt x="468695" y="15641"/>
                  <a:pt x="468695" y="34837"/>
                </a:cubicBezTo>
                <a:lnTo>
                  <a:pt x="468695" y="383828"/>
                </a:lnTo>
                <a:cubicBezTo>
                  <a:pt x="468695" y="403024"/>
                  <a:pt x="453119" y="418665"/>
                  <a:pt x="433893" y="418665"/>
                </a:cubicBezTo>
                <a:lnTo>
                  <a:pt x="205413" y="418665"/>
                </a:lnTo>
                <a:lnTo>
                  <a:pt x="205413" y="398758"/>
                </a:lnTo>
                <a:lnTo>
                  <a:pt x="433893" y="398758"/>
                </a:lnTo>
                <a:cubicBezTo>
                  <a:pt x="442082" y="398758"/>
                  <a:pt x="448847" y="392093"/>
                  <a:pt x="448847" y="383828"/>
                </a:cubicBezTo>
                <a:lnTo>
                  <a:pt x="448847" y="34837"/>
                </a:lnTo>
                <a:cubicBezTo>
                  <a:pt x="448847" y="26572"/>
                  <a:pt x="442082" y="19907"/>
                  <a:pt x="433893" y="19907"/>
                </a:cubicBezTo>
                <a:lnTo>
                  <a:pt x="140438" y="19907"/>
                </a:lnTo>
                <a:cubicBezTo>
                  <a:pt x="132249" y="19907"/>
                  <a:pt x="125484" y="26572"/>
                  <a:pt x="125484" y="34837"/>
                </a:cubicBezTo>
                <a:lnTo>
                  <a:pt x="125484" y="74651"/>
                </a:lnTo>
                <a:cubicBezTo>
                  <a:pt x="118453" y="75450"/>
                  <a:pt x="111688" y="77494"/>
                  <a:pt x="105636" y="80516"/>
                </a:cubicBezTo>
                <a:lnTo>
                  <a:pt x="105636" y="34837"/>
                </a:lnTo>
                <a:cubicBezTo>
                  <a:pt x="105636" y="15641"/>
                  <a:pt x="121212" y="0"/>
                  <a:pt x="140438" y="0"/>
                </a:cubicBezTo>
                <a:close/>
              </a:path>
            </a:pathLst>
          </a:custGeom>
          <a:gradFill>
            <a:gsLst>
              <a:gs pos="100000">
                <a:srgbClr val="3585A9">
                  <a:alpha val="45000"/>
                </a:srgbClr>
              </a:gs>
              <a:gs pos="0">
                <a:srgbClr val="7EC891"/>
              </a:gs>
            </a:gsLst>
            <a:lin ang="5400000" scaled="1"/>
          </a:gradFill>
          <a:ln w="0"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="" xmlns:a16="http://schemas.microsoft.com/office/drawing/2014/main" id="{9C25439D-2751-4A73-B537-7F8AF5B0C144}"/>
              </a:ext>
            </a:extLst>
          </p:cNvPr>
          <p:cNvSpPr/>
          <p:nvPr/>
        </p:nvSpPr>
        <p:spPr>
          <a:xfrm>
            <a:off x="10666927" y="4075910"/>
            <a:ext cx="9010445" cy="606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gradFill>
                  <a:gsLst>
                    <a:gs pos="0">
                      <a:srgbClr val="7EC891"/>
                    </a:gs>
                    <a:gs pos="97000">
                      <a:srgbClr val="0F3783">
                        <a:alpha val="56000"/>
                      </a:srgbClr>
                    </a:gs>
                  </a:gsLst>
                  <a:lin ang="81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价格承诺，交付周全</a:t>
            </a:r>
            <a:endParaRPr lang="en-US" altLang="zh-CN" sz="2800" dirty="0">
              <a:gradFill>
                <a:gsLst>
                  <a:gs pos="0">
                    <a:srgbClr val="7EC891"/>
                  </a:gs>
                  <a:gs pos="97000">
                    <a:srgbClr val="0F3783">
                      <a:alpha val="56000"/>
                    </a:srgbClr>
                  </a:gs>
                </a:gsLst>
                <a:lin ang="81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="" xmlns:a16="http://schemas.microsoft.com/office/drawing/2014/main" id="{E999E19A-66D7-4303-9459-D4AEE2718644}"/>
              </a:ext>
            </a:extLst>
          </p:cNvPr>
          <p:cNvSpPr/>
          <p:nvPr/>
        </p:nvSpPr>
        <p:spPr>
          <a:xfrm>
            <a:off x="3245630" y="6168774"/>
            <a:ext cx="6882362" cy="142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gradFill>
                  <a:gsLst>
                    <a:gs pos="0">
                      <a:srgbClr val="7EC891"/>
                    </a:gs>
                    <a:gs pos="96000">
                      <a:srgbClr val="0F3783">
                        <a:alpha val="57000"/>
                      </a:srgbClr>
                    </a:gs>
                  </a:gsLst>
                  <a:lin ang="81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政企合作，战略伙伴</a:t>
            </a:r>
            <a:endParaRPr lang="en-US" altLang="zh-CN" sz="2800" dirty="0">
              <a:gradFill>
                <a:gsLst>
                  <a:gs pos="0">
                    <a:srgbClr val="7EC891"/>
                  </a:gs>
                  <a:gs pos="96000">
                    <a:srgbClr val="0F3783">
                      <a:alpha val="57000"/>
                    </a:srgbClr>
                  </a:gs>
                </a:gsLst>
                <a:lin ang="81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厦门市湖里区政府人才公寓的官方合作伙伴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与山东航空、弘爱医院等知名企业建立战略合作关系</a:t>
            </a:r>
          </a:p>
        </p:txBody>
      </p:sp>
      <p:pic>
        <p:nvPicPr>
          <p:cNvPr id="157" name="图片 156" descr="图片包含 室内, 房间, 桌子, 活&#10;&#10;描述已自动生成">
            <a:extLst>
              <a:ext uri="{FF2B5EF4-FFF2-40B4-BE49-F238E27FC236}">
                <a16:creationId xmlns="" xmlns:a16="http://schemas.microsoft.com/office/drawing/2014/main" id="{6515F422-6713-41F7-A9BE-46A0251048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4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80" b="59344"/>
          <a:stretch/>
        </p:blipFill>
        <p:spPr>
          <a:xfrm>
            <a:off x="-2797513" y="1578813"/>
            <a:ext cx="5035069" cy="2747053"/>
          </a:xfrm>
          <a:prstGeom prst="rect">
            <a:avLst/>
          </a:prstGeom>
        </p:spPr>
      </p:pic>
      <p:pic>
        <p:nvPicPr>
          <p:cNvPr id="36" name="图片 35" descr="图片包含 游戏机, 黑色&#10;&#10;描述已自动生成">
            <a:extLst>
              <a:ext uri="{FF2B5EF4-FFF2-40B4-BE49-F238E27FC236}">
                <a16:creationId xmlns="" xmlns:a16="http://schemas.microsoft.com/office/drawing/2014/main" id="{5E96B49A-17D3-4ACE-B409-6D4CD75355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alphaModFix amt="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3" t="50180" r="2913" b="-1270"/>
          <a:stretch/>
        </p:blipFill>
        <p:spPr>
          <a:xfrm flipH="1">
            <a:off x="10449515" y="6636219"/>
            <a:ext cx="6429532" cy="409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88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7E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E13AE89-35AF-4CB6-9CAF-63E839A09DD2}"/>
              </a:ext>
            </a:extLst>
          </p:cNvPr>
          <p:cNvSpPr/>
          <p:nvPr/>
        </p:nvSpPr>
        <p:spPr>
          <a:xfrm>
            <a:off x="13453708" y="3311984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rgbClr val="488379"/>
                    </a:gs>
                    <a:gs pos="100000">
                      <a:srgbClr val="78CBAD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产品工程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668A825-3CDC-4252-BE6B-9EB28B4C9E3B}"/>
              </a:ext>
            </a:extLst>
          </p:cNvPr>
          <p:cNvSpPr/>
          <p:nvPr/>
        </p:nvSpPr>
        <p:spPr>
          <a:xfrm>
            <a:off x="9362872" y="3311984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rgbClr val="488379"/>
                    </a:gs>
                    <a:gs pos="100000">
                      <a:srgbClr val="78CBAD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日常运营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D9B91FA-FA28-4487-AD57-A46FAF821F78}"/>
              </a:ext>
            </a:extLst>
          </p:cNvPr>
          <p:cNvSpPr/>
          <p:nvPr/>
        </p:nvSpPr>
        <p:spPr>
          <a:xfrm>
            <a:off x="1039338" y="3331033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rgbClr val="488379"/>
                    </a:gs>
                    <a:gs pos="100000">
                      <a:srgbClr val="78CBAD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拓展风控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4485CE4-13CF-4C5B-885D-EAAC555D16D9}"/>
              </a:ext>
            </a:extLst>
          </p:cNvPr>
          <p:cNvSpPr/>
          <p:nvPr/>
        </p:nvSpPr>
        <p:spPr>
          <a:xfrm>
            <a:off x="4886744" y="3331033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gradFill>
                  <a:gsLst>
                    <a:gs pos="0">
                      <a:srgbClr val="488379"/>
                    </a:gs>
                    <a:gs pos="100000">
                      <a:srgbClr val="78CBAD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物业查验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ECAA2F2-7693-4AFA-B168-A7C72153836A}"/>
              </a:ext>
            </a:extLst>
          </p:cNvPr>
          <p:cNvGrpSpPr/>
          <p:nvPr/>
        </p:nvGrpSpPr>
        <p:grpSpPr>
          <a:xfrm>
            <a:off x="2865439" y="5177132"/>
            <a:ext cx="14394954" cy="782330"/>
            <a:chOff x="2865303" y="4497543"/>
            <a:chExt cx="14395271" cy="782348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CCCD5F2A-6A7A-4618-A78F-45085416D071}"/>
                </a:ext>
              </a:extLst>
            </p:cNvPr>
            <p:cNvSpPr/>
            <p:nvPr/>
          </p:nvSpPr>
          <p:spPr>
            <a:xfrm>
              <a:off x="11132498" y="4497543"/>
              <a:ext cx="1826141" cy="78234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3000" dirty="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开业强销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B383830C-3BA0-4CD1-8942-1B24BBFD31E6}"/>
                </a:ext>
              </a:extLst>
            </p:cNvPr>
            <p:cNvSpPr/>
            <p:nvPr/>
          </p:nvSpPr>
          <p:spPr>
            <a:xfrm>
              <a:off x="15434433" y="4497543"/>
              <a:ext cx="1826141" cy="78234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3000" dirty="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资管报告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EE66B538-F0FC-4ACE-876B-B5C96054EF88}"/>
                </a:ext>
              </a:extLst>
            </p:cNvPr>
            <p:cNvSpPr/>
            <p:nvPr/>
          </p:nvSpPr>
          <p:spPr>
            <a:xfrm>
              <a:off x="2865303" y="4497543"/>
              <a:ext cx="1826141" cy="7823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3000" dirty="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投资方案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85845AD-1A82-4770-BE3A-29508F7DDD05}"/>
                </a:ext>
              </a:extLst>
            </p:cNvPr>
            <p:cNvSpPr/>
            <p:nvPr/>
          </p:nvSpPr>
          <p:spPr>
            <a:xfrm>
              <a:off x="7246550" y="4497543"/>
              <a:ext cx="1826141" cy="78234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3000" dirty="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整合策划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61F9FFC-6FB1-4E2A-B246-C6C90B487974}"/>
              </a:ext>
            </a:extLst>
          </p:cNvPr>
          <p:cNvGrpSpPr/>
          <p:nvPr/>
        </p:nvGrpSpPr>
        <p:grpSpPr>
          <a:xfrm>
            <a:off x="6651350" y="269721"/>
            <a:ext cx="4670524" cy="2228386"/>
            <a:chOff x="7498053" y="-1333651"/>
            <a:chExt cx="4670627" cy="2228435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E3B24790-E15B-49F3-BD7B-2F0F0A600F6F}"/>
                </a:ext>
              </a:extLst>
            </p:cNvPr>
            <p:cNvSpPr/>
            <p:nvPr/>
          </p:nvSpPr>
          <p:spPr>
            <a:xfrm>
              <a:off x="8321614" y="-1333651"/>
              <a:ext cx="3062514" cy="1333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5400" dirty="0">
                  <a:gradFill>
                    <a:gsLst>
                      <a:gs pos="100000">
                        <a:srgbClr val="569889"/>
                      </a:gs>
                      <a:gs pos="0">
                        <a:srgbClr val="4F8E81"/>
                      </a:gs>
                      <a:gs pos="47000">
                        <a:srgbClr val="78CBAD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全业务链</a:t>
              </a:r>
              <a:endParaRPr lang="zh-CN" altLang="en-US" sz="5400" dirty="0">
                <a:gradFill>
                  <a:gsLst>
                    <a:gs pos="100000">
                      <a:srgbClr val="569889"/>
                    </a:gs>
                    <a:gs pos="0">
                      <a:srgbClr val="4F8E81"/>
                    </a:gs>
                    <a:gs pos="47000">
                      <a:srgbClr val="78CBAD"/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D0C19E07-F7F8-48F0-92D7-BDE560E1EB08}"/>
                </a:ext>
              </a:extLst>
            </p:cNvPr>
            <p:cNvSpPr/>
            <p:nvPr/>
          </p:nvSpPr>
          <p:spPr>
            <a:xfrm>
              <a:off x="7644352" y="-187381"/>
              <a:ext cx="4405467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rgbClr val="488379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FULL BUSINESS CHAIN</a:t>
              </a:r>
              <a:endParaRPr lang="zh-CN" altLang="en-US" sz="2000" dirty="0">
                <a:solidFill>
                  <a:srgbClr val="488379">
                    <a:alpha val="39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E793481F-AD1E-4522-B64D-507978606377}"/>
                </a:ext>
              </a:extLst>
            </p:cNvPr>
            <p:cNvSpPr/>
            <p:nvPr/>
          </p:nvSpPr>
          <p:spPr>
            <a:xfrm>
              <a:off x="7498053" y="158413"/>
              <a:ext cx="4670627" cy="736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覆盖八大节点的服务能力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="" xmlns:a16="http://schemas.microsoft.com/office/drawing/2014/main" id="{0F957A29-9189-4531-98BC-F2C550C92649}"/>
              </a:ext>
            </a:extLst>
          </p:cNvPr>
          <p:cNvSpPr/>
          <p:nvPr/>
        </p:nvSpPr>
        <p:spPr>
          <a:xfrm flipH="1">
            <a:off x="-82926" y="3478628"/>
            <a:ext cx="18079782" cy="1870331"/>
          </a:xfrm>
          <a:custGeom>
            <a:avLst/>
            <a:gdLst>
              <a:gd name="connsiteX0" fmla="*/ 0 w 18080181"/>
              <a:gd name="connsiteY0" fmla="*/ 1267691 h 1870372"/>
              <a:gd name="connsiteX1" fmla="*/ 1870363 w 18080181"/>
              <a:gd name="connsiteY1" fmla="*/ 706582 h 1870372"/>
              <a:gd name="connsiteX2" fmla="*/ 3636818 w 18080181"/>
              <a:gd name="connsiteY2" fmla="*/ 1870364 h 1870372"/>
              <a:gd name="connsiteX3" fmla="*/ 5902036 w 18080181"/>
              <a:gd name="connsiteY3" fmla="*/ 685800 h 1870372"/>
              <a:gd name="connsiteX4" fmla="*/ 7772400 w 18080181"/>
              <a:gd name="connsiteY4" fmla="*/ 1662546 h 1870372"/>
              <a:gd name="connsiteX5" fmla="*/ 9850581 w 18080181"/>
              <a:gd name="connsiteY5" fmla="*/ 685800 h 1870372"/>
              <a:gd name="connsiteX6" fmla="*/ 12261272 w 18080181"/>
              <a:gd name="connsiteY6" fmla="*/ 1828800 h 1870372"/>
              <a:gd name="connsiteX7" fmla="*/ 14235545 w 18080181"/>
              <a:gd name="connsiteY7" fmla="*/ 665018 h 1870372"/>
              <a:gd name="connsiteX8" fmla="*/ 16272163 w 18080181"/>
              <a:gd name="connsiteY8" fmla="*/ 1724891 h 1870372"/>
              <a:gd name="connsiteX9" fmla="*/ 18080181 w 18080181"/>
              <a:gd name="connsiteY9" fmla="*/ 0 h 187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80181" h="1870372">
                <a:moveTo>
                  <a:pt x="0" y="1267691"/>
                </a:moveTo>
                <a:cubicBezTo>
                  <a:pt x="632113" y="936914"/>
                  <a:pt x="1264227" y="606137"/>
                  <a:pt x="1870363" y="706582"/>
                </a:cubicBezTo>
                <a:cubicBezTo>
                  <a:pt x="2476499" y="807027"/>
                  <a:pt x="2964873" y="1873828"/>
                  <a:pt x="3636818" y="1870364"/>
                </a:cubicBezTo>
                <a:cubicBezTo>
                  <a:pt x="4308763" y="1866900"/>
                  <a:pt x="5212772" y="720436"/>
                  <a:pt x="5902036" y="685800"/>
                </a:cubicBezTo>
                <a:cubicBezTo>
                  <a:pt x="6591300" y="651164"/>
                  <a:pt x="7114309" y="1662546"/>
                  <a:pt x="7772400" y="1662546"/>
                </a:cubicBezTo>
                <a:cubicBezTo>
                  <a:pt x="8430491" y="1662546"/>
                  <a:pt x="9102436" y="658091"/>
                  <a:pt x="9850581" y="685800"/>
                </a:cubicBezTo>
                <a:cubicBezTo>
                  <a:pt x="10598726" y="713509"/>
                  <a:pt x="11530445" y="1832264"/>
                  <a:pt x="12261272" y="1828800"/>
                </a:cubicBezTo>
                <a:cubicBezTo>
                  <a:pt x="12992099" y="1825336"/>
                  <a:pt x="13567063" y="682336"/>
                  <a:pt x="14235545" y="665018"/>
                </a:cubicBezTo>
                <a:cubicBezTo>
                  <a:pt x="14904027" y="647700"/>
                  <a:pt x="15631390" y="1835727"/>
                  <a:pt x="16272163" y="1724891"/>
                </a:cubicBezTo>
                <a:cubicBezTo>
                  <a:pt x="16912936" y="1614055"/>
                  <a:pt x="17496558" y="807027"/>
                  <a:pt x="18080181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78CBAD">
                    <a:alpha val="20000"/>
                  </a:srgbClr>
                </a:gs>
                <a:gs pos="62300">
                  <a:srgbClr val="5A9E8D">
                    <a:alpha val="52000"/>
                  </a:srgbClr>
                </a:gs>
                <a:gs pos="100000">
                  <a:srgbClr val="488379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CA22BEF6-73F8-43D9-8620-F06263192783}"/>
              </a:ext>
            </a:extLst>
          </p:cNvPr>
          <p:cNvSpPr/>
          <p:nvPr/>
        </p:nvSpPr>
        <p:spPr>
          <a:xfrm flipH="1" flipV="1">
            <a:off x="-39560" y="4107894"/>
            <a:ext cx="18079782" cy="1870331"/>
          </a:xfrm>
          <a:custGeom>
            <a:avLst/>
            <a:gdLst>
              <a:gd name="connsiteX0" fmla="*/ 0 w 18080181"/>
              <a:gd name="connsiteY0" fmla="*/ 1267691 h 1870372"/>
              <a:gd name="connsiteX1" fmla="*/ 1870363 w 18080181"/>
              <a:gd name="connsiteY1" fmla="*/ 706582 h 1870372"/>
              <a:gd name="connsiteX2" fmla="*/ 3636818 w 18080181"/>
              <a:gd name="connsiteY2" fmla="*/ 1870364 h 1870372"/>
              <a:gd name="connsiteX3" fmla="*/ 5902036 w 18080181"/>
              <a:gd name="connsiteY3" fmla="*/ 685800 h 1870372"/>
              <a:gd name="connsiteX4" fmla="*/ 7772400 w 18080181"/>
              <a:gd name="connsiteY4" fmla="*/ 1662546 h 1870372"/>
              <a:gd name="connsiteX5" fmla="*/ 9850581 w 18080181"/>
              <a:gd name="connsiteY5" fmla="*/ 685800 h 1870372"/>
              <a:gd name="connsiteX6" fmla="*/ 12261272 w 18080181"/>
              <a:gd name="connsiteY6" fmla="*/ 1828800 h 1870372"/>
              <a:gd name="connsiteX7" fmla="*/ 14235545 w 18080181"/>
              <a:gd name="connsiteY7" fmla="*/ 665018 h 1870372"/>
              <a:gd name="connsiteX8" fmla="*/ 16272163 w 18080181"/>
              <a:gd name="connsiteY8" fmla="*/ 1724891 h 1870372"/>
              <a:gd name="connsiteX9" fmla="*/ 18080181 w 18080181"/>
              <a:gd name="connsiteY9" fmla="*/ 0 h 187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080181" h="1870372">
                <a:moveTo>
                  <a:pt x="0" y="1267691"/>
                </a:moveTo>
                <a:cubicBezTo>
                  <a:pt x="632113" y="936914"/>
                  <a:pt x="1264227" y="606137"/>
                  <a:pt x="1870363" y="706582"/>
                </a:cubicBezTo>
                <a:cubicBezTo>
                  <a:pt x="2476499" y="807027"/>
                  <a:pt x="2964873" y="1873828"/>
                  <a:pt x="3636818" y="1870364"/>
                </a:cubicBezTo>
                <a:cubicBezTo>
                  <a:pt x="4308763" y="1866900"/>
                  <a:pt x="5212772" y="720436"/>
                  <a:pt x="5902036" y="685800"/>
                </a:cubicBezTo>
                <a:cubicBezTo>
                  <a:pt x="6591300" y="651164"/>
                  <a:pt x="7114309" y="1662546"/>
                  <a:pt x="7772400" y="1662546"/>
                </a:cubicBezTo>
                <a:cubicBezTo>
                  <a:pt x="8430491" y="1662546"/>
                  <a:pt x="9102436" y="658091"/>
                  <a:pt x="9850581" y="685800"/>
                </a:cubicBezTo>
                <a:cubicBezTo>
                  <a:pt x="10598726" y="713509"/>
                  <a:pt x="11530445" y="1832264"/>
                  <a:pt x="12261272" y="1828800"/>
                </a:cubicBezTo>
                <a:cubicBezTo>
                  <a:pt x="12992099" y="1825336"/>
                  <a:pt x="13567063" y="682336"/>
                  <a:pt x="14235545" y="665018"/>
                </a:cubicBezTo>
                <a:cubicBezTo>
                  <a:pt x="14904027" y="647700"/>
                  <a:pt x="15631390" y="1835727"/>
                  <a:pt x="16272163" y="1724891"/>
                </a:cubicBezTo>
                <a:cubicBezTo>
                  <a:pt x="16912936" y="1614055"/>
                  <a:pt x="17496558" y="807027"/>
                  <a:pt x="18080181" y="0"/>
                </a:cubicBezTo>
              </a:path>
            </a:pathLst>
          </a:custGeom>
          <a:noFill/>
          <a:ln>
            <a:gradFill flip="none" rotWithShape="1">
              <a:gsLst>
                <a:gs pos="0">
                  <a:srgbClr val="78CBAD">
                    <a:alpha val="0"/>
                  </a:srgbClr>
                </a:gs>
                <a:gs pos="62300">
                  <a:srgbClr val="5A9E8D">
                    <a:alpha val="44000"/>
                  </a:srgbClr>
                </a:gs>
                <a:gs pos="100000">
                  <a:srgbClr val="488379">
                    <a:alpha val="400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652F403D-3055-48D3-8271-B4459BF07C1A}"/>
              </a:ext>
            </a:extLst>
          </p:cNvPr>
          <p:cNvGrpSpPr/>
          <p:nvPr/>
        </p:nvGrpSpPr>
        <p:grpSpPr>
          <a:xfrm>
            <a:off x="1735516" y="4137290"/>
            <a:ext cx="215995" cy="1166602"/>
            <a:chOff x="1735356" y="4461749"/>
            <a:chExt cx="216000" cy="1166628"/>
          </a:xfrm>
        </p:grpSpPr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5BC4C000-8B05-4E4F-9862-94CDDECC55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972" y="4591621"/>
              <a:ext cx="0" cy="103675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7000">
                    <a:srgbClr val="78CBAD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D9FDB9C3-E5CE-4576-9668-BE0E3CB4DCBD}"/>
                </a:ext>
              </a:extLst>
            </p:cNvPr>
            <p:cNvGrpSpPr/>
            <p:nvPr/>
          </p:nvGrpSpPr>
          <p:grpSpPr>
            <a:xfrm>
              <a:off x="1735356" y="4461749"/>
              <a:ext cx="216000" cy="216000"/>
              <a:chOff x="1735356" y="4461749"/>
              <a:chExt cx="216000" cy="216000"/>
            </a:xfrm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A3B5433F-6759-459D-8B90-FEB2C277F71E}"/>
                  </a:ext>
                </a:extLst>
              </p:cNvPr>
              <p:cNvSpPr/>
              <p:nvPr/>
            </p:nvSpPr>
            <p:spPr>
              <a:xfrm>
                <a:off x="1735356" y="4461749"/>
                <a:ext cx="216000" cy="216000"/>
              </a:xfrm>
              <a:prstGeom prst="ellipse">
                <a:avLst/>
              </a:prstGeom>
              <a:solidFill>
                <a:srgbClr val="78CBAD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82B59138-0462-43B1-8B5F-050C2D243FDC}"/>
                  </a:ext>
                </a:extLst>
              </p:cNvPr>
              <p:cNvSpPr/>
              <p:nvPr/>
            </p:nvSpPr>
            <p:spPr>
              <a:xfrm>
                <a:off x="1808265" y="4537504"/>
                <a:ext cx="72000" cy="72000"/>
              </a:xfrm>
              <a:prstGeom prst="ellipse">
                <a:avLst/>
              </a:prstGeom>
              <a:solidFill>
                <a:srgbClr val="78C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AA6FC125-DFD5-48B8-9C26-201379A64722}"/>
              </a:ext>
            </a:extLst>
          </p:cNvPr>
          <p:cNvGrpSpPr/>
          <p:nvPr/>
        </p:nvGrpSpPr>
        <p:grpSpPr>
          <a:xfrm>
            <a:off x="5701259" y="4031798"/>
            <a:ext cx="215995" cy="1228556"/>
            <a:chOff x="1722656" y="4466416"/>
            <a:chExt cx="216000" cy="1161961"/>
          </a:xfrm>
        </p:grpSpPr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484684C0-57E6-4587-8813-4DF2AB7F61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972" y="4591621"/>
              <a:ext cx="0" cy="103675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7000">
                    <a:srgbClr val="78CBAD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7B597C4A-00ED-401D-A6DF-F6ECA8E0953E}"/>
                </a:ext>
              </a:extLst>
            </p:cNvPr>
            <p:cNvGrpSpPr/>
            <p:nvPr/>
          </p:nvGrpSpPr>
          <p:grpSpPr>
            <a:xfrm>
              <a:off x="1722656" y="4466416"/>
              <a:ext cx="216000" cy="204287"/>
              <a:chOff x="1722656" y="4466416"/>
              <a:chExt cx="216000" cy="204287"/>
            </a:xfrm>
          </p:grpSpPr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032DF67B-4690-4D7A-AEDB-7AE7DB4D5AE7}"/>
                  </a:ext>
                </a:extLst>
              </p:cNvPr>
              <p:cNvSpPr/>
              <p:nvPr/>
            </p:nvSpPr>
            <p:spPr>
              <a:xfrm>
                <a:off x="1722656" y="4466416"/>
                <a:ext cx="216000" cy="204287"/>
              </a:xfrm>
              <a:prstGeom prst="ellipse">
                <a:avLst/>
              </a:prstGeom>
              <a:solidFill>
                <a:srgbClr val="78CBAD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FD5AF79A-1F31-4A5C-8880-00141BA12C86}"/>
                  </a:ext>
                </a:extLst>
              </p:cNvPr>
              <p:cNvSpPr/>
              <p:nvPr/>
            </p:nvSpPr>
            <p:spPr>
              <a:xfrm>
                <a:off x="1806242" y="4535622"/>
                <a:ext cx="72000" cy="68096"/>
              </a:xfrm>
              <a:prstGeom prst="ellipse">
                <a:avLst/>
              </a:prstGeom>
              <a:solidFill>
                <a:srgbClr val="78C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F732993B-0D99-4CB6-BC6E-1EFF592FA1F3}"/>
              </a:ext>
            </a:extLst>
          </p:cNvPr>
          <p:cNvGrpSpPr/>
          <p:nvPr/>
        </p:nvGrpSpPr>
        <p:grpSpPr>
          <a:xfrm>
            <a:off x="10165580" y="4205543"/>
            <a:ext cx="215995" cy="1198076"/>
            <a:chOff x="1737896" y="4495244"/>
            <a:chExt cx="216000" cy="1133133"/>
          </a:xfrm>
        </p:grpSpPr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6EE804FA-6AA3-447A-9C75-6A7CED9AA3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972" y="4591621"/>
              <a:ext cx="0" cy="103675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7000">
                    <a:srgbClr val="78CBAD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5A86311D-070E-4C51-AA44-684C5DF6EFA9}"/>
                </a:ext>
              </a:extLst>
            </p:cNvPr>
            <p:cNvGrpSpPr/>
            <p:nvPr/>
          </p:nvGrpSpPr>
          <p:grpSpPr>
            <a:xfrm>
              <a:off x="1737896" y="4495244"/>
              <a:ext cx="216000" cy="204287"/>
              <a:chOff x="1737896" y="4495244"/>
              <a:chExt cx="216000" cy="204287"/>
            </a:xfrm>
          </p:grpSpPr>
          <p:sp>
            <p:nvSpPr>
              <p:cNvPr id="32" name="椭圆 31">
                <a:extLst>
                  <a:ext uri="{FF2B5EF4-FFF2-40B4-BE49-F238E27FC236}">
                    <a16:creationId xmlns="" xmlns:a16="http://schemas.microsoft.com/office/drawing/2014/main" id="{82E175AD-FF09-495D-B438-52F2821101B0}"/>
                  </a:ext>
                </a:extLst>
              </p:cNvPr>
              <p:cNvSpPr/>
              <p:nvPr/>
            </p:nvSpPr>
            <p:spPr>
              <a:xfrm>
                <a:off x="1737896" y="4495244"/>
                <a:ext cx="216000" cy="204287"/>
              </a:xfrm>
              <a:prstGeom prst="ellipse">
                <a:avLst/>
              </a:prstGeom>
              <a:solidFill>
                <a:srgbClr val="78CBAD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08248AAD-BA42-49F8-8D41-DAD272F4C45E}"/>
                  </a:ext>
                </a:extLst>
              </p:cNvPr>
              <p:cNvSpPr/>
              <p:nvPr/>
            </p:nvSpPr>
            <p:spPr>
              <a:xfrm>
                <a:off x="1806242" y="4562647"/>
                <a:ext cx="72000" cy="68096"/>
              </a:xfrm>
              <a:prstGeom prst="ellipse">
                <a:avLst/>
              </a:prstGeom>
              <a:solidFill>
                <a:srgbClr val="78C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E02A5EB5-BA2D-4577-B739-F35336D55F1E}"/>
              </a:ext>
            </a:extLst>
          </p:cNvPr>
          <p:cNvGrpSpPr/>
          <p:nvPr/>
        </p:nvGrpSpPr>
        <p:grpSpPr>
          <a:xfrm>
            <a:off x="14290729" y="4012109"/>
            <a:ext cx="215995" cy="1217126"/>
            <a:chOff x="1727736" y="4477227"/>
            <a:chExt cx="216000" cy="1151150"/>
          </a:xfrm>
        </p:grpSpPr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EF626805-6C70-4FC7-AE76-7FE5357DEC2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972" y="4591621"/>
              <a:ext cx="0" cy="103675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7000">
                    <a:srgbClr val="78CBAD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3B7CF2BD-0E36-48F0-B0B8-47A8D47917C1}"/>
                </a:ext>
              </a:extLst>
            </p:cNvPr>
            <p:cNvGrpSpPr/>
            <p:nvPr/>
          </p:nvGrpSpPr>
          <p:grpSpPr>
            <a:xfrm>
              <a:off x="1727736" y="4477227"/>
              <a:ext cx="216000" cy="204287"/>
              <a:chOff x="1727736" y="4477227"/>
              <a:chExt cx="216000" cy="204287"/>
            </a:xfrm>
          </p:grpSpPr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01F0E4D2-B6CD-44D6-96B4-84FFED0DE7E0}"/>
                  </a:ext>
                </a:extLst>
              </p:cNvPr>
              <p:cNvSpPr/>
              <p:nvPr/>
            </p:nvSpPr>
            <p:spPr>
              <a:xfrm>
                <a:off x="1727736" y="4477227"/>
                <a:ext cx="216000" cy="204287"/>
              </a:xfrm>
              <a:prstGeom prst="ellipse">
                <a:avLst/>
              </a:prstGeom>
              <a:solidFill>
                <a:srgbClr val="78CBAD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6E1520B5-CCC5-4396-B305-4DC083549A55}"/>
                  </a:ext>
                </a:extLst>
              </p:cNvPr>
              <p:cNvSpPr/>
              <p:nvPr/>
            </p:nvSpPr>
            <p:spPr>
              <a:xfrm>
                <a:off x="1806242" y="4544630"/>
                <a:ext cx="72000" cy="68096"/>
              </a:xfrm>
              <a:prstGeom prst="ellipse">
                <a:avLst/>
              </a:prstGeom>
              <a:solidFill>
                <a:srgbClr val="78C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C88A64C2-D201-46EF-8D39-15ECE2857223}"/>
              </a:ext>
            </a:extLst>
          </p:cNvPr>
          <p:cNvGrpSpPr/>
          <p:nvPr/>
        </p:nvGrpSpPr>
        <p:grpSpPr>
          <a:xfrm flipV="1">
            <a:off x="12034143" y="4224584"/>
            <a:ext cx="215995" cy="1178523"/>
            <a:chOff x="1737896" y="4513737"/>
            <a:chExt cx="216000" cy="1114640"/>
          </a:xfrm>
        </p:grpSpPr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241013B5-8CF7-4CA5-BE86-7974B1D9E87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972" y="4591621"/>
              <a:ext cx="0" cy="103675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7000">
                    <a:srgbClr val="78CBAD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AB77648A-FDA5-4EC9-A8AD-E1D9B6463291}"/>
                </a:ext>
              </a:extLst>
            </p:cNvPr>
            <p:cNvGrpSpPr/>
            <p:nvPr/>
          </p:nvGrpSpPr>
          <p:grpSpPr>
            <a:xfrm>
              <a:off x="1737896" y="4513737"/>
              <a:ext cx="216000" cy="204287"/>
              <a:chOff x="1737896" y="4513737"/>
              <a:chExt cx="216000" cy="204287"/>
            </a:xfrm>
          </p:grpSpPr>
          <p:sp>
            <p:nvSpPr>
              <p:cNvPr id="42" name="椭圆 41">
                <a:extLst>
                  <a:ext uri="{FF2B5EF4-FFF2-40B4-BE49-F238E27FC236}">
                    <a16:creationId xmlns="" xmlns:a16="http://schemas.microsoft.com/office/drawing/2014/main" id="{9B402E1C-4D43-4D33-AB76-12C74B9A8371}"/>
                  </a:ext>
                </a:extLst>
              </p:cNvPr>
              <p:cNvSpPr/>
              <p:nvPr/>
            </p:nvSpPr>
            <p:spPr>
              <a:xfrm>
                <a:off x="1737896" y="4513737"/>
                <a:ext cx="216000" cy="204287"/>
              </a:xfrm>
              <a:prstGeom prst="ellipse">
                <a:avLst/>
              </a:prstGeom>
              <a:solidFill>
                <a:srgbClr val="78CBAD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="" xmlns:a16="http://schemas.microsoft.com/office/drawing/2014/main" id="{6BEBC149-4A17-4ABF-9F9E-DD82CC90C6C6}"/>
                  </a:ext>
                </a:extLst>
              </p:cNvPr>
              <p:cNvSpPr/>
              <p:nvPr/>
            </p:nvSpPr>
            <p:spPr>
              <a:xfrm>
                <a:off x="1806242" y="4572117"/>
                <a:ext cx="72000" cy="68096"/>
              </a:xfrm>
              <a:prstGeom prst="ellipse">
                <a:avLst/>
              </a:prstGeom>
              <a:solidFill>
                <a:srgbClr val="78C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65C985BB-F158-4D31-A803-C862194A4016}"/>
              </a:ext>
            </a:extLst>
          </p:cNvPr>
          <p:cNvGrpSpPr/>
          <p:nvPr/>
        </p:nvGrpSpPr>
        <p:grpSpPr>
          <a:xfrm flipV="1">
            <a:off x="8078623" y="4186489"/>
            <a:ext cx="215995" cy="1201383"/>
            <a:chOff x="1722656" y="4492116"/>
            <a:chExt cx="216000" cy="1136261"/>
          </a:xfrm>
        </p:grpSpPr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B9ADBE71-9209-4708-A03A-DB04E358E7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972" y="4591621"/>
              <a:ext cx="0" cy="103675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7000">
                    <a:srgbClr val="78CBAD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>
              <a:extLst>
                <a:ext uri="{FF2B5EF4-FFF2-40B4-BE49-F238E27FC236}">
                  <a16:creationId xmlns="" xmlns:a16="http://schemas.microsoft.com/office/drawing/2014/main" id="{C2580A6C-07D3-4151-B7EE-058053422325}"/>
                </a:ext>
              </a:extLst>
            </p:cNvPr>
            <p:cNvGrpSpPr/>
            <p:nvPr/>
          </p:nvGrpSpPr>
          <p:grpSpPr>
            <a:xfrm>
              <a:off x="1722656" y="4492116"/>
              <a:ext cx="216000" cy="204287"/>
              <a:chOff x="1722656" y="4492116"/>
              <a:chExt cx="216000" cy="204287"/>
            </a:xfrm>
          </p:grpSpPr>
          <p:sp>
            <p:nvSpPr>
              <p:cNvPr id="47" name="椭圆 46">
                <a:extLst>
                  <a:ext uri="{FF2B5EF4-FFF2-40B4-BE49-F238E27FC236}">
                    <a16:creationId xmlns="" xmlns:a16="http://schemas.microsoft.com/office/drawing/2014/main" id="{5556BA76-3B44-466B-BCF6-7E1AEF798992}"/>
                  </a:ext>
                </a:extLst>
              </p:cNvPr>
              <p:cNvSpPr/>
              <p:nvPr/>
            </p:nvSpPr>
            <p:spPr>
              <a:xfrm>
                <a:off x="1722656" y="4492116"/>
                <a:ext cx="216000" cy="204287"/>
              </a:xfrm>
              <a:prstGeom prst="ellipse">
                <a:avLst/>
              </a:prstGeom>
              <a:solidFill>
                <a:srgbClr val="78CBAD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3A60497E-4408-4E3A-AE78-AA37005DE3DA}"/>
                  </a:ext>
                </a:extLst>
              </p:cNvPr>
              <p:cNvSpPr/>
              <p:nvPr/>
            </p:nvSpPr>
            <p:spPr>
              <a:xfrm>
                <a:off x="1808147" y="4557704"/>
                <a:ext cx="72000" cy="68096"/>
              </a:xfrm>
              <a:prstGeom prst="ellipse">
                <a:avLst/>
              </a:prstGeom>
              <a:solidFill>
                <a:srgbClr val="78C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59954807-91EA-4DF8-AD77-443C46549E1D}"/>
              </a:ext>
            </a:extLst>
          </p:cNvPr>
          <p:cNvGrpSpPr/>
          <p:nvPr/>
        </p:nvGrpSpPr>
        <p:grpSpPr>
          <a:xfrm flipV="1">
            <a:off x="3646563" y="4205538"/>
            <a:ext cx="215995" cy="1201383"/>
            <a:chOff x="1730276" y="4492116"/>
            <a:chExt cx="216000" cy="1136261"/>
          </a:xfrm>
        </p:grpSpPr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49ECC3A0-4873-4D14-89EF-C08179237E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972" y="4591621"/>
              <a:ext cx="0" cy="103675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7000">
                    <a:srgbClr val="78CBAD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82449A75-AF76-4E8C-A654-C5F5A614D064}"/>
                </a:ext>
              </a:extLst>
            </p:cNvPr>
            <p:cNvGrpSpPr/>
            <p:nvPr/>
          </p:nvGrpSpPr>
          <p:grpSpPr>
            <a:xfrm>
              <a:off x="1730276" y="4492116"/>
              <a:ext cx="216000" cy="204287"/>
              <a:chOff x="1730276" y="4492116"/>
              <a:chExt cx="216000" cy="204287"/>
            </a:xfrm>
          </p:grpSpPr>
          <p:sp>
            <p:nvSpPr>
              <p:cNvPr id="52" name="椭圆 51">
                <a:extLst>
                  <a:ext uri="{FF2B5EF4-FFF2-40B4-BE49-F238E27FC236}">
                    <a16:creationId xmlns="" xmlns:a16="http://schemas.microsoft.com/office/drawing/2014/main" id="{599F20DB-58C6-49AF-B70E-DE8A6AAC8262}"/>
                  </a:ext>
                </a:extLst>
              </p:cNvPr>
              <p:cNvSpPr/>
              <p:nvPr/>
            </p:nvSpPr>
            <p:spPr>
              <a:xfrm>
                <a:off x="1730276" y="4492116"/>
                <a:ext cx="216000" cy="204287"/>
              </a:xfrm>
              <a:prstGeom prst="ellipse">
                <a:avLst/>
              </a:prstGeom>
              <a:solidFill>
                <a:srgbClr val="78CBAD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="" xmlns:a16="http://schemas.microsoft.com/office/drawing/2014/main" id="{1FE0F544-7BCF-4E3D-A3A1-68A108738F7C}"/>
                  </a:ext>
                </a:extLst>
              </p:cNvPr>
              <p:cNvSpPr/>
              <p:nvPr/>
            </p:nvSpPr>
            <p:spPr>
              <a:xfrm>
                <a:off x="1806242" y="4554100"/>
                <a:ext cx="72000" cy="68096"/>
              </a:xfrm>
              <a:prstGeom prst="ellipse">
                <a:avLst/>
              </a:prstGeom>
              <a:solidFill>
                <a:srgbClr val="78C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062FD86A-C0DC-4CB2-897F-A6D8AF6489EF}"/>
              </a:ext>
            </a:extLst>
          </p:cNvPr>
          <p:cNvGrpSpPr/>
          <p:nvPr/>
        </p:nvGrpSpPr>
        <p:grpSpPr>
          <a:xfrm flipV="1">
            <a:off x="16257321" y="4205536"/>
            <a:ext cx="215995" cy="1191859"/>
            <a:chOff x="1743611" y="4501124"/>
            <a:chExt cx="216000" cy="1127253"/>
          </a:xfrm>
        </p:grpSpPr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8A934142-789C-4CC7-A751-8C71ACB499E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972" y="4591621"/>
              <a:ext cx="0" cy="1036756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87000">
                    <a:srgbClr val="78CBAD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D7D5C5E9-5782-42C1-B09B-0F133961267F}"/>
                </a:ext>
              </a:extLst>
            </p:cNvPr>
            <p:cNvGrpSpPr/>
            <p:nvPr/>
          </p:nvGrpSpPr>
          <p:grpSpPr>
            <a:xfrm>
              <a:off x="1743611" y="4501124"/>
              <a:ext cx="216000" cy="204287"/>
              <a:chOff x="1743611" y="4501124"/>
              <a:chExt cx="216000" cy="204287"/>
            </a:xfrm>
          </p:grpSpPr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48733CE3-31A2-44E1-A0CF-ABFD841F7E3B}"/>
                  </a:ext>
                </a:extLst>
              </p:cNvPr>
              <p:cNvSpPr/>
              <p:nvPr/>
            </p:nvSpPr>
            <p:spPr>
              <a:xfrm>
                <a:off x="1743611" y="4501124"/>
                <a:ext cx="216000" cy="204287"/>
              </a:xfrm>
              <a:prstGeom prst="ellipse">
                <a:avLst/>
              </a:prstGeom>
              <a:solidFill>
                <a:srgbClr val="78CBAD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6FFCB45C-0091-47C3-8BF1-EBCC12F63794}"/>
                  </a:ext>
                </a:extLst>
              </p:cNvPr>
              <p:cNvSpPr/>
              <p:nvPr/>
            </p:nvSpPr>
            <p:spPr>
              <a:xfrm>
                <a:off x="1815767" y="4572117"/>
                <a:ext cx="72000" cy="68096"/>
              </a:xfrm>
              <a:prstGeom prst="ellipse">
                <a:avLst/>
              </a:prstGeom>
              <a:solidFill>
                <a:srgbClr val="78C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1DBBB168-6BE6-44AB-B1FB-AF496CD9F801}"/>
              </a:ext>
            </a:extLst>
          </p:cNvPr>
          <p:cNvCxnSpPr/>
          <p:nvPr/>
        </p:nvCxnSpPr>
        <p:spPr>
          <a:xfrm flipH="1">
            <a:off x="4542384" y="2207637"/>
            <a:ext cx="1768423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7CCDB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="" xmlns:a16="http://schemas.microsoft.com/office/drawing/2014/main" id="{A2AE4F6E-504A-4AA4-9759-AEFA040C2DD0}"/>
              </a:ext>
            </a:extLst>
          </p:cNvPr>
          <p:cNvCxnSpPr>
            <a:cxnSpLocks/>
          </p:cNvCxnSpPr>
          <p:nvPr/>
        </p:nvCxnSpPr>
        <p:spPr>
          <a:xfrm>
            <a:off x="11482682" y="2243986"/>
            <a:ext cx="1768423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7CCDB0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64373AE9-67D8-45D5-8C4E-7949DFB8572E}"/>
              </a:ext>
            </a:extLst>
          </p:cNvPr>
          <p:cNvGrpSpPr/>
          <p:nvPr/>
        </p:nvGrpSpPr>
        <p:grpSpPr>
          <a:xfrm rot="3888913">
            <a:off x="6538261" y="7454635"/>
            <a:ext cx="873839" cy="717207"/>
            <a:chOff x="1855048" y="1145227"/>
            <a:chExt cx="1026321" cy="842356"/>
          </a:xfrm>
        </p:grpSpPr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B8E38D56-A2F0-42A2-ABF6-A8C0A6A28323}"/>
                </a:ext>
              </a:extLst>
            </p:cNvPr>
            <p:cNvSpPr/>
            <p:nvPr/>
          </p:nvSpPr>
          <p:spPr>
            <a:xfrm>
              <a:off x="1855048" y="1735583"/>
              <a:ext cx="252000" cy="252000"/>
            </a:xfrm>
            <a:prstGeom prst="ellipse">
              <a:avLst/>
            </a:prstGeom>
            <a:solidFill>
              <a:srgbClr val="7CCDB0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79DDC541-AB1E-4FDF-9B57-DAA8B5EA7A04}"/>
                </a:ext>
              </a:extLst>
            </p:cNvPr>
            <p:cNvSpPr/>
            <p:nvPr/>
          </p:nvSpPr>
          <p:spPr>
            <a:xfrm>
              <a:off x="2756806" y="1145227"/>
              <a:ext cx="124563" cy="124562"/>
            </a:xfrm>
            <a:prstGeom prst="ellipse">
              <a:avLst/>
            </a:prstGeom>
            <a:solidFill>
              <a:srgbClr val="78CBAD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DE51FECB-DB5E-40D9-BDBE-4C077743036B}"/>
                </a:ext>
              </a:extLst>
            </p:cNvPr>
            <p:cNvSpPr/>
            <p:nvPr/>
          </p:nvSpPr>
          <p:spPr>
            <a:xfrm>
              <a:off x="2559972" y="1505458"/>
              <a:ext cx="144001" cy="143999"/>
            </a:xfrm>
            <a:prstGeom prst="ellipse">
              <a:avLst/>
            </a:prstGeom>
            <a:solidFill>
              <a:srgbClr val="78CBAD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73CAA48E-9F74-499E-90DA-C11E827C52C0}"/>
                </a:ext>
              </a:extLst>
            </p:cNvPr>
            <p:cNvSpPr/>
            <p:nvPr/>
          </p:nvSpPr>
          <p:spPr>
            <a:xfrm>
              <a:off x="2293517" y="1739592"/>
              <a:ext cx="144001" cy="143999"/>
            </a:xfrm>
            <a:prstGeom prst="ellipse">
              <a:avLst/>
            </a:prstGeom>
            <a:solidFill>
              <a:srgbClr val="78CBA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1074C77A-88B8-45E3-8052-A294796A0D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1385" r="75135" b="-20962"/>
          <a:stretch/>
        </p:blipFill>
        <p:spPr>
          <a:xfrm>
            <a:off x="7997127" y="7418113"/>
            <a:ext cx="1799401" cy="669225"/>
          </a:xfrm>
          <a:prstGeom prst="rect">
            <a:avLst/>
          </a:prstGeom>
        </p:spPr>
      </p:pic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AAEBD8E5-9D64-4918-84B4-8579D0046865}"/>
              </a:ext>
            </a:extLst>
          </p:cNvPr>
          <p:cNvGrpSpPr/>
          <p:nvPr/>
        </p:nvGrpSpPr>
        <p:grpSpPr>
          <a:xfrm rot="6949016" flipV="1">
            <a:off x="10216372" y="7510078"/>
            <a:ext cx="919527" cy="725745"/>
            <a:chOff x="1770866" y="1160417"/>
            <a:chExt cx="1079981" cy="852383"/>
          </a:xfrm>
        </p:grpSpPr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045DCD0D-5A1B-400C-8E7D-C9732982EC75}"/>
                </a:ext>
              </a:extLst>
            </p:cNvPr>
            <p:cNvSpPr/>
            <p:nvPr/>
          </p:nvSpPr>
          <p:spPr>
            <a:xfrm>
              <a:off x="1770866" y="1760800"/>
              <a:ext cx="252000" cy="252000"/>
            </a:xfrm>
            <a:prstGeom prst="ellipse">
              <a:avLst/>
            </a:prstGeom>
            <a:solidFill>
              <a:srgbClr val="7CCDB0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01AC6E1C-A70E-4EB2-B775-FDA8287A2AC6}"/>
                </a:ext>
              </a:extLst>
            </p:cNvPr>
            <p:cNvSpPr/>
            <p:nvPr/>
          </p:nvSpPr>
          <p:spPr>
            <a:xfrm>
              <a:off x="2726284" y="1160417"/>
              <a:ext cx="124563" cy="124562"/>
            </a:xfrm>
            <a:prstGeom prst="ellipse">
              <a:avLst/>
            </a:prstGeom>
            <a:solidFill>
              <a:srgbClr val="78CBAD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EB6EAC73-702A-4F61-87F5-29880ED99AFE}"/>
                </a:ext>
              </a:extLst>
            </p:cNvPr>
            <p:cNvSpPr/>
            <p:nvPr/>
          </p:nvSpPr>
          <p:spPr>
            <a:xfrm>
              <a:off x="2505925" y="1497124"/>
              <a:ext cx="144001" cy="143999"/>
            </a:xfrm>
            <a:prstGeom prst="ellipse">
              <a:avLst/>
            </a:prstGeom>
            <a:solidFill>
              <a:srgbClr val="78CBAD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5334AFF7-59BD-4837-881C-2E9408558B12}"/>
                </a:ext>
              </a:extLst>
            </p:cNvPr>
            <p:cNvSpPr/>
            <p:nvPr/>
          </p:nvSpPr>
          <p:spPr>
            <a:xfrm>
              <a:off x="2218449" y="1724417"/>
              <a:ext cx="144001" cy="143999"/>
            </a:xfrm>
            <a:prstGeom prst="ellipse">
              <a:avLst/>
            </a:prstGeom>
            <a:solidFill>
              <a:srgbClr val="78CBA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pic>
        <p:nvPicPr>
          <p:cNvPr id="73" name="图片 72">
            <a:extLst>
              <a:ext uri="{FF2B5EF4-FFF2-40B4-BE49-F238E27FC236}">
                <a16:creationId xmlns="" xmlns:a16="http://schemas.microsoft.com/office/drawing/2014/main" id="{69B313F5-5D39-4724-BA4C-8150FD41B6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17" t="-12316" r="-7591" b="-20963"/>
          <a:stretch/>
        </p:blipFill>
        <p:spPr>
          <a:xfrm>
            <a:off x="7916178" y="8039127"/>
            <a:ext cx="2184689" cy="34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57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图片 205" descr="图片包含 白色, 男人, 站, 黑色&#10;&#10;描述已自动生成">
            <a:extLst>
              <a:ext uri="{FF2B5EF4-FFF2-40B4-BE49-F238E27FC236}">
                <a16:creationId xmlns="" xmlns:a16="http://schemas.microsoft.com/office/drawing/2014/main" id="{E182B1E8-4015-4682-926C-299C402B3D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4"/>
          <a:stretch/>
        </p:blipFill>
        <p:spPr>
          <a:xfrm rot="5400000">
            <a:off x="4487931" y="-4537297"/>
            <a:ext cx="8950801" cy="18074268"/>
          </a:xfrm>
          <a:prstGeom prst="rect">
            <a:avLst/>
          </a:prstGeom>
        </p:spPr>
      </p:pic>
      <p:grpSp>
        <p:nvGrpSpPr>
          <p:cNvPr id="109" name="组合 108">
            <a:extLst>
              <a:ext uri="{FF2B5EF4-FFF2-40B4-BE49-F238E27FC236}">
                <a16:creationId xmlns="" xmlns:a16="http://schemas.microsoft.com/office/drawing/2014/main" id="{788220B9-BCE0-41E9-AA2B-A50153F2652D}"/>
              </a:ext>
            </a:extLst>
          </p:cNvPr>
          <p:cNvGrpSpPr/>
          <p:nvPr/>
        </p:nvGrpSpPr>
        <p:grpSpPr>
          <a:xfrm>
            <a:off x="4421784" y="482169"/>
            <a:ext cx="9177416" cy="1638431"/>
            <a:chOff x="4330480" y="335635"/>
            <a:chExt cx="9177619" cy="1638467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BF6E7DD3-B1D9-4D62-BA68-730C39B2EBB9}"/>
                </a:ext>
              </a:extLst>
            </p:cNvPr>
            <p:cNvSpPr/>
            <p:nvPr/>
          </p:nvSpPr>
          <p:spPr>
            <a:xfrm>
              <a:off x="4330480" y="335635"/>
              <a:ext cx="9157299" cy="10156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dirty="0">
                  <a:gradFill>
                    <a:gsLst>
                      <a:gs pos="0">
                        <a:srgbClr val="4AAC64"/>
                      </a:gs>
                      <a:gs pos="97000">
                        <a:srgbClr val="0F3783">
                          <a:alpha val="81000"/>
                        </a:srgbClr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差异化服务</a:t>
              </a:r>
              <a:endParaRPr lang="zh-CN" altLang="en-US" sz="6000" dirty="0">
                <a:gradFill>
                  <a:gsLst>
                    <a:gs pos="0">
                      <a:srgbClr val="4AAC64"/>
                    </a:gs>
                    <a:gs pos="97000">
                      <a:srgbClr val="0F3783">
                        <a:alpha val="81000"/>
                      </a:srgbClr>
                    </a:gs>
                  </a:gsLst>
                  <a:lin ang="81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2FF0CB3D-B052-42C3-B995-6AEE7A019758}"/>
                </a:ext>
              </a:extLst>
            </p:cNvPr>
            <p:cNvSpPr/>
            <p:nvPr/>
          </p:nvSpPr>
          <p:spPr>
            <a:xfrm>
              <a:off x="4350800" y="1450870"/>
              <a:ext cx="9157299" cy="523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cxnSp>
        <p:nvCxnSpPr>
          <p:cNvPr id="120" name="直接连接符 119">
            <a:extLst>
              <a:ext uri="{FF2B5EF4-FFF2-40B4-BE49-F238E27FC236}">
                <a16:creationId xmlns="" xmlns:a16="http://schemas.microsoft.com/office/drawing/2014/main" id="{2789DF00-8E84-4117-8AAA-371301210362}"/>
              </a:ext>
            </a:extLst>
          </p:cNvPr>
          <p:cNvCxnSpPr/>
          <p:nvPr/>
        </p:nvCxnSpPr>
        <p:spPr>
          <a:xfrm flipH="1">
            <a:off x="11706635" y="1036154"/>
            <a:ext cx="4622456" cy="0"/>
          </a:xfrm>
          <a:prstGeom prst="line">
            <a:avLst/>
          </a:prstGeom>
          <a:ln w="22225">
            <a:gradFill flip="none" rotWithShape="1">
              <a:gsLst>
                <a:gs pos="100000">
                  <a:srgbClr val="0F3783">
                    <a:alpha val="0"/>
                  </a:srgbClr>
                </a:gs>
                <a:gs pos="0">
                  <a:srgbClr val="4AAC64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="" xmlns:a16="http://schemas.microsoft.com/office/drawing/2014/main" id="{95BDC693-5736-40D8-A154-C753FEF1FC94}"/>
              </a:ext>
            </a:extLst>
          </p:cNvPr>
          <p:cNvCxnSpPr>
            <a:cxnSpLocks/>
          </p:cNvCxnSpPr>
          <p:nvPr/>
        </p:nvCxnSpPr>
        <p:spPr>
          <a:xfrm>
            <a:off x="1826237" y="1036154"/>
            <a:ext cx="4622456" cy="0"/>
          </a:xfrm>
          <a:prstGeom prst="line">
            <a:avLst/>
          </a:prstGeom>
          <a:ln w="22225">
            <a:gradFill flip="none" rotWithShape="1">
              <a:gsLst>
                <a:gs pos="0">
                  <a:srgbClr val="0F3783"/>
                </a:gs>
                <a:gs pos="100000">
                  <a:srgbClr val="4AAC64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矩形 159">
            <a:extLst>
              <a:ext uri="{FF2B5EF4-FFF2-40B4-BE49-F238E27FC236}">
                <a16:creationId xmlns="" xmlns:a16="http://schemas.microsoft.com/office/drawing/2014/main" id="{3D523FC5-AEB6-4615-AAEC-DC9A46D8A1AD}"/>
              </a:ext>
            </a:extLst>
          </p:cNvPr>
          <p:cNvSpPr/>
          <p:nvPr/>
        </p:nvSpPr>
        <p:spPr>
          <a:xfrm>
            <a:off x="4845081" y="1662223"/>
            <a:ext cx="83511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用户行为深度分析，会员矩阵差异化运营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+mn-ea"/>
              <a:sym typeface="+mn-lt"/>
            </a:endParaRPr>
          </a:p>
        </p:txBody>
      </p:sp>
      <p:grpSp>
        <p:nvGrpSpPr>
          <p:cNvPr id="171" name="iṡlíḋe">
            <a:extLst>
              <a:ext uri="{FF2B5EF4-FFF2-40B4-BE49-F238E27FC236}">
                <a16:creationId xmlns="" xmlns:a16="http://schemas.microsoft.com/office/drawing/2014/main" id="{0B79887D-F0C7-4777-8EB9-CC852220B37D}"/>
              </a:ext>
            </a:extLst>
          </p:cNvPr>
          <p:cNvGrpSpPr/>
          <p:nvPr/>
        </p:nvGrpSpPr>
        <p:grpSpPr>
          <a:xfrm>
            <a:off x="1639896" y="4340576"/>
            <a:ext cx="3282137" cy="2872530"/>
            <a:chOff x="2159147" y="5284429"/>
            <a:chExt cx="3071871" cy="2872593"/>
          </a:xfrm>
        </p:grpSpPr>
        <p:sp>
          <p:nvSpPr>
            <p:cNvPr id="172" name="iṡḷíḋé">
              <a:extLst>
                <a:ext uri="{FF2B5EF4-FFF2-40B4-BE49-F238E27FC236}">
                  <a16:creationId xmlns="" xmlns:a16="http://schemas.microsoft.com/office/drawing/2014/main" id="{7C196568-D314-4BDB-896E-CD377D69EB8A}"/>
                </a:ext>
              </a:extLst>
            </p:cNvPr>
            <p:cNvSpPr/>
            <p:nvPr/>
          </p:nvSpPr>
          <p:spPr bwMode="auto">
            <a:xfrm>
              <a:off x="2263678" y="5956151"/>
              <a:ext cx="2909630" cy="22008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8" tIns="45719" rIns="91438" bIns="45719" anchor="t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高安全度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高购买力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高推荐率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VIP</a:t>
              </a: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资源保障</a:t>
              </a:r>
            </a:p>
          </p:txBody>
        </p:sp>
        <p:sp>
          <p:nvSpPr>
            <p:cNvPr id="173" name="íṩļíḑè">
              <a:extLst>
                <a:ext uri="{FF2B5EF4-FFF2-40B4-BE49-F238E27FC236}">
                  <a16:creationId xmlns="" xmlns:a16="http://schemas.microsoft.com/office/drawing/2014/main" id="{60B3CE4F-B763-4D66-9024-384781BAFCEE}"/>
                </a:ext>
              </a:extLst>
            </p:cNvPr>
            <p:cNvSpPr txBox="1"/>
            <p:nvPr/>
          </p:nvSpPr>
          <p:spPr bwMode="auto">
            <a:xfrm>
              <a:off x="2159147" y="5284429"/>
              <a:ext cx="3071871" cy="6717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8" tIns="45719" rIns="91438" bIns="45719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4400" dirty="0">
                  <a:solidFill>
                    <a:schemeClr val="accent4">
                      <a:lumMod val="7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金色客户</a:t>
              </a:r>
            </a:p>
          </p:txBody>
        </p:sp>
      </p:grpSp>
      <p:grpSp>
        <p:nvGrpSpPr>
          <p:cNvPr id="174" name="îsḻîdè">
            <a:extLst>
              <a:ext uri="{FF2B5EF4-FFF2-40B4-BE49-F238E27FC236}">
                <a16:creationId xmlns="" xmlns:a16="http://schemas.microsoft.com/office/drawing/2014/main" id="{8F90A4D9-77CF-4BFF-BB11-2DCD4991E735}"/>
              </a:ext>
            </a:extLst>
          </p:cNvPr>
          <p:cNvGrpSpPr/>
          <p:nvPr/>
        </p:nvGrpSpPr>
        <p:grpSpPr>
          <a:xfrm>
            <a:off x="5973798" y="3355258"/>
            <a:ext cx="3282137" cy="2030587"/>
            <a:chOff x="240634" y="4327904"/>
            <a:chExt cx="3071871" cy="1311593"/>
          </a:xfrm>
        </p:grpSpPr>
        <p:sp>
          <p:nvSpPr>
            <p:cNvPr id="175" name="ïsľïdè">
              <a:extLst>
                <a:ext uri="{FF2B5EF4-FFF2-40B4-BE49-F238E27FC236}">
                  <a16:creationId xmlns="" xmlns:a16="http://schemas.microsoft.com/office/drawing/2014/main" id="{7C414C56-D425-47BE-BD04-662A8C9975A2}"/>
                </a:ext>
              </a:extLst>
            </p:cNvPr>
            <p:cNvSpPr/>
            <p:nvPr/>
          </p:nvSpPr>
          <p:spPr bwMode="auto">
            <a:xfrm>
              <a:off x="571922" y="4808805"/>
              <a:ext cx="2387009" cy="8306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8" tIns="45719" rIns="91438" bIns="45719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高安全度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标准服务品控</a:t>
              </a:r>
            </a:p>
          </p:txBody>
        </p:sp>
        <p:sp>
          <p:nvSpPr>
            <p:cNvPr id="176" name="îŝ1iďè">
              <a:extLst>
                <a:ext uri="{FF2B5EF4-FFF2-40B4-BE49-F238E27FC236}">
                  <a16:creationId xmlns="" xmlns:a16="http://schemas.microsoft.com/office/drawing/2014/main" id="{CB8FA696-2461-4EC5-B7F9-77DFA6BFBAB6}"/>
                </a:ext>
              </a:extLst>
            </p:cNvPr>
            <p:cNvSpPr txBox="1"/>
            <p:nvPr/>
          </p:nvSpPr>
          <p:spPr bwMode="auto">
            <a:xfrm>
              <a:off x="240634" y="4327904"/>
              <a:ext cx="3071871" cy="45518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8" tIns="45719" rIns="91438" bIns="45719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4400" dirty="0">
                  <a:solidFill>
                    <a:srgbClr val="4AAC64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绿色客户</a:t>
              </a:r>
            </a:p>
          </p:txBody>
        </p:sp>
      </p:grpSp>
      <p:grpSp>
        <p:nvGrpSpPr>
          <p:cNvPr id="177" name="iśḷîḓê">
            <a:extLst>
              <a:ext uri="{FF2B5EF4-FFF2-40B4-BE49-F238E27FC236}">
                <a16:creationId xmlns="" xmlns:a16="http://schemas.microsoft.com/office/drawing/2014/main" id="{9F28B624-FA49-4FC2-83E0-448340D2ACF0}"/>
              </a:ext>
            </a:extLst>
          </p:cNvPr>
          <p:cNvGrpSpPr/>
          <p:nvPr/>
        </p:nvGrpSpPr>
        <p:grpSpPr>
          <a:xfrm>
            <a:off x="9468864" y="3651751"/>
            <a:ext cx="3586152" cy="3025170"/>
            <a:chOff x="673099" y="4095813"/>
            <a:chExt cx="3356409" cy="3025237"/>
          </a:xfrm>
        </p:grpSpPr>
        <p:sp>
          <p:nvSpPr>
            <p:cNvPr id="178" name="îSliḋé">
              <a:extLst>
                <a:ext uri="{FF2B5EF4-FFF2-40B4-BE49-F238E27FC236}">
                  <a16:creationId xmlns="" xmlns:a16="http://schemas.microsoft.com/office/drawing/2014/main" id="{A31AC6D3-8E21-4820-90C1-E7DC81E1BF7F}"/>
                </a:ext>
              </a:extLst>
            </p:cNvPr>
            <p:cNvSpPr/>
            <p:nvPr/>
          </p:nvSpPr>
          <p:spPr bwMode="auto">
            <a:xfrm>
              <a:off x="1078299" y="4807560"/>
              <a:ext cx="2387009" cy="231349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8" tIns="45719" rIns="91438" bIns="45719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高购买力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性化需求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重点关注服务</a:t>
              </a:r>
            </a:p>
          </p:txBody>
        </p:sp>
        <p:sp>
          <p:nvSpPr>
            <p:cNvPr id="179" name="ïŝlîďe">
              <a:extLst>
                <a:ext uri="{FF2B5EF4-FFF2-40B4-BE49-F238E27FC236}">
                  <a16:creationId xmlns="" xmlns:a16="http://schemas.microsoft.com/office/drawing/2014/main" id="{3E406072-4FC1-4AC0-AC5F-D4A445E00689}"/>
                </a:ext>
              </a:extLst>
            </p:cNvPr>
            <p:cNvSpPr txBox="1"/>
            <p:nvPr/>
          </p:nvSpPr>
          <p:spPr bwMode="auto">
            <a:xfrm>
              <a:off x="673099" y="4095813"/>
              <a:ext cx="3356409" cy="76539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8" tIns="45719" rIns="91438" bIns="45719" anchor="b" anchorCtr="0">
              <a:noAutofit/>
            </a:bodyPr>
            <a:lstStyle>
              <a:defPPr>
                <a:defRPr lang="en-US"/>
              </a:defPPr>
              <a:lvl1pPr algn="ctr" defTabSz="914400">
                <a:lnSpc>
                  <a:spcPct val="120000"/>
                </a:lnSpc>
                <a:spcBef>
                  <a:spcPct val="0"/>
                </a:spcBef>
                <a:defRPr sz="6000">
                  <a:solidFill>
                    <a:schemeClr val="bg1"/>
                  </a:solidFill>
                  <a:latin typeface="演示新手书" panose="00000500000000000000" pitchFamily="50" charset="-122"/>
                  <a:ea typeface="演示新手书" panose="00000500000000000000" pitchFamily="50" charset="-122"/>
                  <a:cs typeface="+mn-ea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zh-CN" altLang="en-US" sz="4400" dirty="0">
                  <a:solidFill>
                    <a:srgbClr val="EF5E53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lt"/>
                </a:rPr>
                <a:t>红色客户</a:t>
              </a:r>
            </a:p>
          </p:txBody>
        </p:sp>
      </p:grpSp>
      <p:grpSp>
        <p:nvGrpSpPr>
          <p:cNvPr id="180" name="í$ḷïďê">
            <a:extLst>
              <a:ext uri="{FF2B5EF4-FFF2-40B4-BE49-F238E27FC236}">
                <a16:creationId xmlns="" xmlns:a16="http://schemas.microsoft.com/office/drawing/2014/main" id="{50A36EE7-E13A-465C-82BF-4162198FE719}"/>
              </a:ext>
            </a:extLst>
          </p:cNvPr>
          <p:cNvGrpSpPr/>
          <p:nvPr/>
        </p:nvGrpSpPr>
        <p:grpSpPr>
          <a:xfrm>
            <a:off x="12632527" y="3430342"/>
            <a:ext cx="4122277" cy="3287006"/>
            <a:chOff x="139612" y="6058617"/>
            <a:chExt cx="3858187" cy="3287079"/>
          </a:xfrm>
        </p:grpSpPr>
        <p:sp>
          <p:nvSpPr>
            <p:cNvPr id="181" name="îşḷíḓè">
              <a:extLst>
                <a:ext uri="{FF2B5EF4-FFF2-40B4-BE49-F238E27FC236}">
                  <a16:creationId xmlns="" xmlns:a16="http://schemas.microsoft.com/office/drawing/2014/main" id="{99E07393-FB3D-47F4-8BBE-B271899DCD97}"/>
                </a:ext>
              </a:extLst>
            </p:cNvPr>
            <p:cNvSpPr/>
            <p:nvPr/>
          </p:nvSpPr>
          <p:spPr bwMode="auto">
            <a:xfrm>
              <a:off x="770548" y="6693950"/>
              <a:ext cx="2670045" cy="26517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8" tIns="45719" rIns="91438" bIns="45719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低安全度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低购买力</a:t>
              </a:r>
              <a:endPara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安全隐患识别清退</a:t>
              </a:r>
            </a:p>
          </p:txBody>
        </p:sp>
        <p:sp>
          <p:nvSpPr>
            <p:cNvPr id="182" name="iṣliḋé">
              <a:extLst>
                <a:ext uri="{FF2B5EF4-FFF2-40B4-BE49-F238E27FC236}">
                  <a16:creationId xmlns="" xmlns:a16="http://schemas.microsoft.com/office/drawing/2014/main" id="{B94C2AC4-0E4E-4E95-9E27-0A704123308F}"/>
                </a:ext>
              </a:extLst>
            </p:cNvPr>
            <p:cNvSpPr txBox="1"/>
            <p:nvPr/>
          </p:nvSpPr>
          <p:spPr bwMode="auto">
            <a:xfrm>
              <a:off x="139612" y="6058617"/>
              <a:ext cx="3858187" cy="64265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8" tIns="45719" rIns="91438" bIns="45719" anchor="b" anchorCtr="0">
              <a:noAutofit/>
            </a:bodyPr>
            <a:lstStyle>
              <a:defPPr>
                <a:defRPr lang="en-US"/>
              </a:defPPr>
              <a:lvl1pPr algn="ctr" defTabSz="914400">
                <a:lnSpc>
                  <a:spcPct val="120000"/>
                </a:lnSpc>
                <a:spcBef>
                  <a:spcPct val="0"/>
                </a:spcBef>
                <a:defRPr sz="6000">
                  <a:solidFill>
                    <a:schemeClr val="bg1"/>
                  </a:solidFill>
                  <a:latin typeface="演示新手书" panose="00000500000000000000" pitchFamily="50" charset="-122"/>
                  <a:ea typeface="演示新手书" panose="00000500000000000000" pitchFamily="50" charset="-122"/>
                  <a:cs typeface="+mn-ea"/>
                </a:defRPr>
              </a:lvl1pPr>
              <a:lvl2pPr defTabSz="914400"/>
              <a:lvl3pPr defTabSz="914400"/>
              <a:lvl4pPr defTabSz="914400"/>
              <a:lvl5pPr defTabSz="914400"/>
              <a:lvl6pPr defTabSz="914400"/>
              <a:lvl7pPr defTabSz="914400"/>
              <a:lvl8pPr defTabSz="914400"/>
              <a:lvl9pPr defTabSz="914400"/>
            </a:lstStyle>
            <a:p>
              <a:r>
                <a:rPr lang="zh-CN" altLang="en-US" sz="440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+mn-lt"/>
                </a:rPr>
                <a:t>灰色客户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07F51604-EFE2-4D2F-B347-105181987EF9}"/>
              </a:ext>
            </a:extLst>
          </p:cNvPr>
          <p:cNvSpPr/>
          <p:nvPr/>
        </p:nvSpPr>
        <p:spPr>
          <a:xfrm flipH="1">
            <a:off x="-704635" y="2784390"/>
            <a:ext cx="18497174" cy="4206691"/>
          </a:xfrm>
          <a:custGeom>
            <a:avLst/>
            <a:gdLst>
              <a:gd name="connsiteX0" fmla="*/ 0 w 14276439"/>
              <a:gd name="connsiteY0" fmla="*/ 472018 h 4306598"/>
              <a:gd name="connsiteX1" fmla="*/ 2507226 w 14276439"/>
              <a:gd name="connsiteY1" fmla="*/ 4159115 h 4306598"/>
              <a:gd name="connsiteX2" fmla="*/ 5102942 w 14276439"/>
              <a:gd name="connsiteY2" fmla="*/ 177050 h 4306598"/>
              <a:gd name="connsiteX3" fmla="*/ 7875639 w 14276439"/>
              <a:gd name="connsiteY3" fmla="*/ 4188611 h 4306598"/>
              <a:gd name="connsiteX4" fmla="*/ 11090787 w 14276439"/>
              <a:gd name="connsiteY4" fmla="*/ 69 h 4306598"/>
              <a:gd name="connsiteX5" fmla="*/ 14276439 w 14276439"/>
              <a:gd name="connsiteY5" fmla="*/ 4306598 h 4306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276439" h="4306598">
                <a:moveTo>
                  <a:pt x="0" y="472018"/>
                </a:moveTo>
                <a:cubicBezTo>
                  <a:pt x="828368" y="2340147"/>
                  <a:pt x="1656736" y="4208276"/>
                  <a:pt x="2507226" y="4159115"/>
                </a:cubicBezTo>
                <a:cubicBezTo>
                  <a:pt x="3357716" y="4109954"/>
                  <a:pt x="4208207" y="172134"/>
                  <a:pt x="5102942" y="177050"/>
                </a:cubicBezTo>
                <a:cubicBezTo>
                  <a:pt x="5997677" y="181966"/>
                  <a:pt x="6877665" y="4218108"/>
                  <a:pt x="7875639" y="4188611"/>
                </a:cubicBezTo>
                <a:cubicBezTo>
                  <a:pt x="8873613" y="4159114"/>
                  <a:pt x="10023987" y="-19595"/>
                  <a:pt x="11090787" y="69"/>
                </a:cubicBezTo>
                <a:cubicBezTo>
                  <a:pt x="12157587" y="19733"/>
                  <a:pt x="13217013" y="2163165"/>
                  <a:pt x="14276439" y="4306598"/>
                </a:cubicBezTo>
              </a:path>
            </a:pathLst>
          </a:custGeom>
          <a:noFill/>
          <a:ln>
            <a:gradFill flip="none" rotWithShape="1">
              <a:gsLst>
                <a:gs pos="70000">
                  <a:srgbClr val="EF5E53"/>
                </a:gs>
                <a:gs pos="41000">
                  <a:srgbClr val="4AAC64"/>
                </a:gs>
                <a:gs pos="0">
                  <a:schemeClr val="accent4">
                    <a:lumMod val="60000"/>
                    <a:lumOff val="40000"/>
                  </a:schemeClr>
                </a:gs>
                <a:gs pos="84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/>
          </a:p>
        </p:txBody>
      </p:sp>
      <p:grpSp>
        <p:nvGrpSpPr>
          <p:cNvPr id="184" name="组合 183">
            <a:extLst>
              <a:ext uri="{FF2B5EF4-FFF2-40B4-BE49-F238E27FC236}">
                <a16:creationId xmlns="" xmlns:a16="http://schemas.microsoft.com/office/drawing/2014/main" id="{0C4EE36E-CC8C-4FDA-93F3-0FFD5A5CFB90}"/>
              </a:ext>
            </a:extLst>
          </p:cNvPr>
          <p:cNvGrpSpPr/>
          <p:nvPr/>
        </p:nvGrpSpPr>
        <p:grpSpPr>
          <a:xfrm rot="16811781">
            <a:off x="3264625" y="2477305"/>
            <a:ext cx="336012" cy="695069"/>
            <a:chOff x="8107680" y="465494"/>
            <a:chExt cx="264160" cy="546436"/>
          </a:xfrm>
        </p:grpSpPr>
        <p:sp>
          <p:nvSpPr>
            <p:cNvPr id="185" name="椭圆 184">
              <a:extLst>
                <a:ext uri="{FF2B5EF4-FFF2-40B4-BE49-F238E27FC236}">
                  <a16:creationId xmlns="" xmlns:a16="http://schemas.microsoft.com/office/drawing/2014/main" id="{53D28EC9-94D6-48C0-BB14-C7296082E3BE}"/>
                </a:ext>
              </a:extLst>
            </p:cNvPr>
            <p:cNvSpPr/>
            <p:nvPr/>
          </p:nvSpPr>
          <p:spPr>
            <a:xfrm>
              <a:off x="8107680" y="747770"/>
              <a:ext cx="264160" cy="26416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  <p:sp>
          <p:nvSpPr>
            <p:cNvPr id="186" name="椭圆 185">
              <a:extLst>
                <a:ext uri="{FF2B5EF4-FFF2-40B4-BE49-F238E27FC236}">
                  <a16:creationId xmlns="" xmlns:a16="http://schemas.microsoft.com/office/drawing/2014/main" id="{9DBACC93-8781-45D4-A630-204F8720E448}"/>
                </a:ext>
              </a:extLst>
            </p:cNvPr>
            <p:cNvSpPr/>
            <p:nvPr/>
          </p:nvSpPr>
          <p:spPr>
            <a:xfrm>
              <a:off x="8107680" y="465494"/>
              <a:ext cx="264160" cy="26416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100000">
                    <a:srgbClr val="4AAC6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  <p:sp>
          <p:nvSpPr>
            <p:cNvPr id="187" name="椭圆 186">
              <a:extLst>
                <a:ext uri="{FF2B5EF4-FFF2-40B4-BE49-F238E27FC236}">
                  <a16:creationId xmlns="" xmlns:a16="http://schemas.microsoft.com/office/drawing/2014/main" id="{F01C22AB-BD89-4627-861F-02DEFACF7379}"/>
                </a:ext>
              </a:extLst>
            </p:cNvPr>
            <p:cNvSpPr/>
            <p:nvPr/>
          </p:nvSpPr>
          <p:spPr>
            <a:xfrm>
              <a:off x="8165161" y="524045"/>
              <a:ext cx="154135" cy="15413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</p:grpSp>
      <p:grpSp>
        <p:nvGrpSpPr>
          <p:cNvPr id="188" name="组合 187">
            <a:extLst>
              <a:ext uri="{FF2B5EF4-FFF2-40B4-BE49-F238E27FC236}">
                <a16:creationId xmlns="" xmlns:a16="http://schemas.microsoft.com/office/drawing/2014/main" id="{97D3B192-F2E9-498D-8638-0D7644C69C1A}"/>
              </a:ext>
            </a:extLst>
          </p:cNvPr>
          <p:cNvGrpSpPr/>
          <p:nvPr/>
        </p:nvGrpSpPr>
        <p:grpSpPr>
          <a:xfrm rot="5185111">
            <a:off x="7089509" y="6561618"/>
            <a:ext cx="336012" cy="695069"/>
            <a:chOff x="8107680" y="465494"/>
            <a:chExt cx="264160" cy="546436"/>
          </a:xfrm>
        </p:grpSpPr>
        <p:sp>
          <p:nvSpPr>
            <p:cNvPr id="189" name="椭圆 188">
              <a:extLst>
                <a:ext uri="{FF2B5EF4-FFF2-40B4-BE49-F238E27FC236}">
                  <a16:creationId xmlns="" xmlns:a16="http://schemas.microsoft.com/office/drawing/2014/main" id="{F0EE6DA5-91BE-46F1-8C34-9DDF1D8511C4}"/>
                </a:ext>
              </a:extLst>
            </p:cNvPr>
            <p:cNvSpPr/>
            <p:nvPr/>
          </p:nvSpPr>
          <p:spPr>
            <a:xfrm>
              <a:off x="8107680" y="747770"/>
              <a:ext cx="264160" cy="26416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  <p:sp>
          <p:nvSpPr>
            <p:cNvPr id="190" name="椭圆 189">
              <a:extLst>
                <a:ext uri="{FF2B5EF4-FFF2-40B4-BE49-F238E27FC236}">
                  <a16:creationId xmlns="" xmlns:a16="http://schemas.microsoft.com/office/drawing/2014/main" id="{23E7E5B4-6F59-45B4-95DD-AD9073445F93}"/>
                </a:ext>
              </a:extLst>
            </p:cNvPr>
            <p:cNvSpPr/>
            <p:nvPr/>
          </p:nvSpPr>
          <p:spPr>
            <a:xfrm>
              <a:off x="8107680" y="465494"/>
              <a:ext cx="264160" cy="26416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EF5E53"/>
                  </a:gs>
                  <a:gs pos="100000">
                    <a:srgbClr val="4AAC6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  <p:sp>
          <p:nvSpPr>
            <p:cNvPr id="191" name="椭圆 190">
              <a:extLst>
                <a:ext uri="{FF2B5EF4-FFF2-40B4-BE49-F238E27FC236}">
                  <a16:creationId xmlns="" xmlns:a16="http://schemas.microsoft.com/office/drawing/2014/main" id="{98347DF7-3277-4670-BA3E-49BBE97191EC}"/>
                </a:ext>
              </a:extLst>
            </p:cNvPr>
            <p:cNvSpPr/>
            <p:nvPr/>
          </p:nvSpPr>
          <p:spPr>
            <a:xfrm>
              <a:off x="8165161" y="524045"/>
              <a:ext cx="154135" cy="154135"/>
            </a:xfrm>
            <a:prstGeom prst="ellipse">
              <a:avLst/>
            </a:prstGeom>
            <a:solidFill>
              <a:srgbClr val="4AAC6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</p:grpSp>
      <p:grpSp>
        <p:nvGrpSpPr>
          <p:cNvPr id="192" name="组合 191">
            <a:extLst>
              <a:ext uri="{FF2B5EF4-FFF2-40B4-BE49-F238E27FC236}">
                <a16:creationId xmlns="" xmlns:a16="http://schemas.microsoft.com/office/drawing/2014/main" id="{FC15B411-7E5E-4388-9924-CB790E931C2D}"/>
              </a:ext>
            </a:extLst>
          </p:cNvPr>
          <p:cNvGrpSpPr/>
          <p:nvPr/>
        </p:nvGrpSpPr>
        <p:grpSpPr>
          <a:xfrm rot="15534678">
            <a:off x="11225749" y="2587920"/>
            <a:ext cx="336012" cy="695069"/>
            <a:chOff x="8107680" y="465494"/>
            <a:chExt cx="264160" cy="546436"/>
          </a:xfrm>
        </p:grpSpPr>
        <p:sp>
          <p:nvSpPr>
            <p:cNvPr id="193" name="椭圆 192">
              <a:extLst>
                <a:ext uri="{FF2B5EF4-FFF2-40B4-BE49-F238E27FC236}">
                  <a16:creationId xmlns="" xmlns:a16="http://schemas.microsoft.com/office/drawing/2014/main" id="{442F563E-B036-4C24-A93A-C7672D28D8C7}"/>
                </a:ext>
              </a:extLst>
            </p:cNvPr>
            <p:cNvSpPr/>
            <p:nvPr/>
          </p:nvSpPr>
          <p:spPr>
            <a:xfrm>
              <a:off x="8107680" y="747770"/>
              <a:ext cx="264160" cy="26416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  <p:sp>
          <p:nvSpPr>
            <p:cNvPr id="194" name="椭圆 193">
              <a:extLst>
                <a:ext uri="{FF2B5EF4-FFF2-40B4-BE49-F238E27FC236}">
                  <a16:creationId xmlns="" xmlns:a16="http://schemas.microsoft.com/office/drawing/2014/main" id="{59A3234B-2F1E-4A50-8ABC-7996EE76228B}"/>
                </a:ext>
              </a:extLst>
            </p:cNvPr>
            <p:cNvSpPr/>
            <p:nvPr/>
          </p:nvSpPr>
          <p:spPr>
            <a:xfrm>
              <a:off x="8107680" y="465494"/>
              <a:ext cx="264160" cy="26416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EF5E53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  <p:sp>
          <p:nvSpPr>
            <p:cNvPr id="195" name="椭圆 194">
              <a:extLst>
                <a:ext uri="{FF2B5EF4-FFF2-40B4-BE49-F238E27FC236}">
                  <a16:creationId xmlns="" xmlns:a16="http://schemas.microsoft.com/office/drawing/2014/main" id="{744093E9-D7F0-415A-A79A-CF6B2F6E1C37}"/>
                </a:ext>
              </a:extLst>
            </p:cNvPr>
            <p:cNvSpPr/>
            <p:nvPr/>
          </p:nvSpPr>
          <p:spPr>
            <a:xfrm>
              <a:off x="8165161" y="524045"/>
              <a:ext cx="154135" cy="154135"/>
            </a:xfrm>
            <a:prstGeom prst="ellipse">
              <a:avLst/>
            </a:prstGeom>
            <a:solidFill>
              <a:srgbClr val="EF5E5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8ECE6B2C-BDA6-4A94-B95C-B35C2701515E}"/>
              </a:ext>
            </a:extLst>
          </p:cNvPr>
          <p:cNvGrpSpPr/>
          <p:nvPr/>
        </p:nvGrpSpPr>
        <p:grpSpPr>
          <a:xfrm rot="15534678">
            <a:off x="14736336" y="6492481"/>
            <a:ext cx="336012" cy="695069"/>
            <a:chOff x="8107680" y="465494"/>
            <a:chExt cx="264160" cy="546436"/>
          </a:xfrm>
        </p:grpSpPr>
        <p:sp>
          <p:nvSpPr>
            <p:cNvPr id="202" name="椭圆 201">
              <a:extLst>
                <a:ext uri="{FF2B5EF4-FFF2-40B4-BE49-F238E27FC236}">
                  <a16:creationId xmlns="" xmlns:a16="http://schemas.microsoft.com/office/drawing/2014/main" id="{2437CC17-9F44-49D6-A832-25304529B8A3}"/>
                </a:ext>
              </a:extLst>
            </p:cNvPr>
            <p:cNvSpPr/>
            <p:nvPr/>
          </p:nvSpPr>
          <p:spPr>
            <a:xfrm>
              <a:off x="8107680" y="747770"/>
              <a:ext cx="264160" cy="26416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  <p:sp>
          <p:nvSpPr>
            <p:cNvPr id="203" name="椭圆 202">
              <a:extLst>
                <a:ext uri="{FF2B5EF4-FFF2-40B4-BE49-F238E27FC236}">
                  <a16:creationId xmlns="" xmlns:a16="http://schemas.microsoft.com/office/drawing/2014/main" id="{EA5F2701-5AF1-434C-8501-A725F5E59319}"/>
                </a:ext>
              </a:extLst>
            </p:cNvPr>
            <p:cNvSpPr/>
            <p:nvPr/>
          </p:nvSpPr>
          <p:spPr>
            <a:xfrm>
              <a:off x="8107680" y="465494"/>
              <a:ext cx="264160" cy="264160"/>
            </a:xfrm>
            <a:prstGeom prst="ellipse">
              <a:avLst/>
            </a:prstGeom>
            <a:noFill/>
            <a:ln w="3175">
              <a:gradFill>
                <a:gsLst>
                  <a:gs pos="0">
                    <a:srgbClr val="EF5E53"/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  <p:sp>
          <p:nvSpPr>
            <p:cNvPr id="204" name="椭圆 203">
              <a:extLst>
                <a:ext uri="{FF2B5EF4-FFF2-40B4-BE49-F238E27FC236}">
                  <a16:creationId xmlns="" xmlns:a16="http://schemas.microsoft.com/office/drawing/2014/main" id="{D21426D2-6465-4655-AE48-7D75CE6C12E7}"/>
                </a:ext>
              </a:extLst>
            </p:cNvPr>
            <p:cNvSpPr/>
            <p:nvPr/>
          </p:nvSpPr>
          <p:spPr>
            <a:xfrm>
              <a:off x="8165161" y="524045"/>
              <a:ext cx="154135" cy="15413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40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3DBECE57-004B-4D7B-B217-884A602AF2FB}"/>
              </a:ext>
            </a:extLst>
          </p:cNvPr>
          <p:cNvSpPr txBox="1"/>
          <p:nvPr/>
        </p:nvSpPr>
        <p:spPr>
          <a:xfrm>
            <a:off x="280413" y="5465129"/>
            <a:ext cx="17439837" cy="56477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100" dirty="0">
                <a:gradFill flip="none" rotWithShape="1">
                  <a:gsLst>
                    <a:gs pos="61000">
                      <a:srgbClr val="7EC891">
                        <a:alpha val="23000"/>
                      </a:srgbClr>
                    </a:gs>
                    <a:gs pos="4000">
                      <a:srgbClr val="7EC891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UONE</a:t>
            </a:r>
            <a:endParaRPr lang="zh-CN" altLang="en-US" sz="36100" dirty="0">
              <a:gradFill flip="none" rotWithShape="1">
                <a:gsLst>
                  <a:gs pos="61000">
                    <a:srgbClr val="7EC891">
                      <a:alpha val="23000"/>
                    </a:srgbClr>
                  </a:gs>
                  <a:gs pos="4000">
                    <a:srgbClr val="7EC891">
                      <a:alpha val="0"/>
                    </a:srgbClr>
                  </a:gs>
                </a:gsLst>
                <a:lin ang="5400000" scaled="1"/>
                <a:tileRect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72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白色, 男人, 站, 黑色&#10;&#10;描述已自动生成">
            <a:extLst>
              <a:ext uri="{FF2B5EF4-FFF2-40B4-BE49-F238E27FC236}">
                <a16:creationId xmlns="" xmlns:a16="http://schemas.microsoft.com/office/drawing/2014/main" id="{B9C13F66-117B-427A-8133-F3231E61BD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4"/>
          <a:stretch/>
        </p:blipFill>
        <p:spPr>
          <a:xfrm rot="5400000">
            <a:off x="4487931" y="-4537297"/>
            <a:ext cx="8950801" cy="1807426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3E166BC-27C7-4A68-9C19-ADDE0EF29ECA}"/>
              </a:ext>
            </a:extLst>
          </p:cNvPr>
          <p:cNvSpPr/>
          <p:nvPr/>
        </p:nvSpPr>
        <p:spPr>
          <a:xfrm>
            <a:off x="6875204" y="4409579"/>
            <a:ext cx="4288353" cy="828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zh-CN" altLang="en-US" sz="3200" dirty="0">
                <a:solidFill>
                  <a:schemeClr val="bg1">
                    <a:lumMod val="5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ea"/>
                <a:sym typeface="+mn-lt"/>
              </a:rPr>
              <a:t>我们正为此而不懈努力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CDCA5D-9CA9-45BB-BDDA-7B0AA06078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10"/>
          <a:stretch/>
        </p:blipFill>
        <p:spPr>
          <a:xfrm>
            <a:off x="7375028" y="1361460"/>
            <a:ext cx="3250608" cy="52350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C13745E-2335-461E-BC62-3D9BA3DB0400}"/>
              </a:ext>
            </a:extLst>
          </p:cNvPr>
          <p:cNvGrpSpPr/>
          <p:nvPr/>
        </p:nvGrpSpPr>
        <p:grpSpPr>
          <a:xfrm>
            <a:off x="3111295" y="2093408"/>
            <a:ext cx="11816981" cy="1976687"/>
            <a:chOff x="3111164" y="2778843"/>
            <a:chExt cx="11817241" cy="1976729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875F0271-FED1-45FD-A88E-4AC6BBEF8AE7}"/>
                </a:ext>
              </a:extLst>
            </p:cNvPr>
            <p:cNvSpPr/>
            <p:nvPr/>
          </p:nvSpPr>
          <p:spPr>
            <a:xfrm>
              <a:off x="3111164" y="2778843"/>
              <a:ext cx="11817241" cy="8276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3200" dirty="0">
                  <a:gradFill>
                    <a:gsLst>
                      <a:gs pos="0">
                        <a:srgbClr val="4AAC64"/>
                      </a:gs>
                      <a:gs pos="97000">
                        <a:srgbClr val="0F3783"/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改善租房领域一小步</a:t>
              </a:r>
              <a:endParaRPr lang="en-US" altLang="zh-CN" sz="3200" dirty="0">
                <a:gradFill>
                  <a:gsLst>
                    <a:gs pos="0">
                      <a:srgbClr val="4AAC64"/>
                    </a:gs>
                    <a:gs pos="97000">
                      <a:srgbClr val="0F3783"/>
                    </a:gs>
                  </a:gsLst>
                  <a:lin ang="81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8F7A1293-5885-428B-920A-7E0CEA40E2AA}"/>
                </a:ext>
              </a:extLst>
            </p:cNvPr>
            <p:cNvSpPr/>
            <p:nvPr/>
          </p:nvSpPr>
          <p:spPr>
            <a:xfrm>
              <a:off x="3111164" y="3146700"/>
              <a:ext cx="11817241" cy="16088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6600" dirty="0">
                  <a:gradFill>
                    <a:gsLst>
                      <a:gs pos="0">
                        <a:srgbClr val="4AAC64"/>
                      </a:gs>
                      <a:gs pos="97000">
                        <a:srgbClr val="0F3783"/>
                      </a:gs>
                    </a:gsLst>
                    <a:lin ang="81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将是城市理想生活一大步</a:t>
              </a:r>
              <a:endParaRPr lang="en-US" altLang="zh-CN" sz="6600" dirty="0">
                <a:gradFill>
                  <a:gsLst>
                    <a:gs pos="0">
                      <a:srgbClr val="4AAC64"/>
                    </a:gs>
                    <a:gs pos="97000">
                      <a:srgbClr val="0F3783"/>
                    </a:gs>
                  </a:gsLst>
                  <a:lin ang="81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C623F86F-D301-4239-A466-3BFAD6025001}"/>
              </a:ext>
            </a:extLst>
          </p:cNvPr>
          <p:cNvCxnSpPr>
            <a:cxnSpLocks/>
          </p:cNvCxnSpPr>
          <p:nvPr/>
        </p:nvCxnSpPr>
        <p:spPr>
          <a:xfrm flipH="1">
            <a:off x="4003151" y="4339649"/>
            <a:ext cx="10078497" cy="0"/>
          </a:xfrm>
          <a:prstGeom prst="line">
            <a:avLst/>
          </a:prstGeom>
          <a:ln w="28575">
            <a:gradFill flip="none" rotWithShape="1">
              <a:gsLst>
                <a:gs pos="100000">
                  <a:srgbClr val="3A8D6C">
                    <a:alpha val="0"/>
                  </a:srgbClr>
                </a:gs>
                <a:gs pos="47000">
                  <a:srgbClr val="0F3783"/>
                </a:gs>
                <a:gs pos="0">
                  <a:srgbClr val="4AAC64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图片包含 游戏机, 围栏, 黑色, 消防栓&#10;&#10;描述已自动生成">
            <a:extLst>
              <a:ext uri="{FF2B5EF4-FFF2-40B4-BE49-F238E27FC236}">
                <a16:creationId xmlns="" xmlns:a16="http://schemas.microsoft.com/office/drawing/2014/main" id="{096EF3C2-0C13-42A8-874B-CFCABF63BD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3" t="22919" r="6702" b="37264"/>
          <a:stretch/>
        </p:blipFill>
        <p:spPr>
          <a:xfrm>
            <a:off x="1524167" y="3250067"/>
            <a:ext cx="14668177" cy="7383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94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图片 131">
            <a:extLst>
              <a:ext uri="{FF2B5EF4-FFF2-40B4-BE49-F238E27FC236}">
                <a16:creationId xmlns="" xmlns:a16="http://schemas.microsoft.com/office/drawing/2014/main" id="{86063798-0636-46BD-BA8B-F90DDAA933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38" t="10583" r="44436" b="47092"/>
          <a:stretch/>
        </p:blipFill>
        <p:spPr>
          <a:xfrm>
            <a:off x="0" y="102"/>
            <a:ext cx="18000662" cy="8999340"/>
          </a:xfrm>
          <a:custGeom>
            <a:avLst/>
            <a:gdLst>
              <a:gd name="connsiteX0" fmla="*/ 0 w 14400212"/>
              <a:gd name="connsiteY0" fmla="*/ 0 h 7199313"/>
              <a:gd name="connsiteX1" fmla="*/ 14400212 w 14400212"/>
              <a:gd name="connsiteY1" fmla="*/ 0 h 7199313"/>
              <a:gd name="connsiteX2" fmla="*/ 14400212 w 14400212"/>
              <a:gd name="connsiteY2" fmla="*/ 7199313 h 7199313"/>
              <a:gd name="connsiteX3" fmla="*/ 0 w 14400212"/>
              <a:gd name="connsiteY3" fmla="*/ 719931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00212" h="7199313">
                <a:moveTo>
                  <a:pt x="0" y="0"/>
                </a:moveTo>
                <a:lnTo>
                  <a:pt x="14400212" y="0"/>
                </a:lnTo>
                <a:lnTo>
                  <a:pt x="14400212" y="7199313"/>
                </a:lnTo>
                <a:lnTo>
                  <a:pt x="0" y="7199313"/>
                </a:lnTo>
                <a:close/>
              </a:path>
            </a:pathLst>
          </a:custGeom>
        </p:spPr>
      </p:pic>
      <p:cxnSp>
        <p:nvCxnSpPr>
          <p:cNvPr id="269" name="直接连接符 268">
            <a:extLst>
              <a:ext uri="{FF2B5EF4-FFF2-40B4-BE49-F238E27FC236}">
                <a16:creationId xmlns="" xmlns:a16="http://schemas.microsoft.com/office/drawing/2014/main" id="{E7879A2B-97CA-44CF-8975-D71047F3EB71}"/>
              </a:ext>
            </a:extLst>
          </p:cNvPr>
          <p:cNvCxnSpPr>
            <a:cxnSpLocks/>
          </p:cNvCxnSpPr>
          <p:nvPr/>
        </p:nvCxnSpPr>
        <p:spPr>
          <a:xfrm>
            <a:off x="0" y="4499769"/>
            <a:ext cx="18000662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F69DCB6-FBF4-4AA7-89CC-BD30A2006F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63651" y="651704"/>
            <a:ext cx="15326672" cy="347502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9269096-36C3-4C24-8A98-333FAD50DE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39059" y="4879473"/>
            <a:ext cx="16210669" cy="365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6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6319" y="3271280"/>
            <a:ext cx="4861331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晓</a:t>
            </a:r>
            <a:r>
              <a:rPr lang="zh-CN" altLang="en-US" sz="2400" dirty="0" smtClean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95000"/>
                        <a:lumOff val="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儿   </a:t>
            </a:r>
            <a:r>
              <a:rPr lang="zh-CN" altLang="en-US" dirty="0" smtClean="0"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dirty="0" smtClean="0"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dirty="0">
              <a:ea typeface="汉仪雅酷黑 45W" panose="020B0404020202020204" pitchFamily="34" charset="-122"/>
            </a:endParaRPr>
          </a:p>
          <a:p>
            <a:r>
              <a:rPr lang="en-US" altLang="zh-CN" dirty="0" smtClean="0">
                <a:ea typeface="汉仪雅酷黑 45W" panose="020B0404020202020204" pitchFamily="34" charset="-122"/>
              </a:rPr>
              <a:t>51PPT</a:t>
            </a:r>
            <a:r>
              <a:rPr lang="zh-CN" altLang="en-US" dirty="0" smtClean="0">
                <a:ea typeface="汉仪雅酷黑 45W" panose="020B0404020202020204" pitchFamily="34" charset="-122"/>
              </a:rPr>
              <a:t>模板网   </a:t>
            </a:r>
            <a:r>
              <a:rPr lang="en-US" altLang="zh-CN" dirty="0" smtClean="0"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dirty="0" smtClean="0">
                <a:ea typeface="汉仪雅酷黑 45W" panose="020B0404020202020204" pitchFamily="34" charset="-122"/>
              </a:rPr>
              <a:t>  </a:t>
            </a:r>
            <a:r>
              <a:rPr lang="zh-CN" altLang="en-US" dirty="0" smtClean="0">
                <a:ea typeface="汉仪雅酷黑 45W" panose="020B0404020202020204" pitchFamily="34" charset="-122"/>
              </a:rPr>
              <a:t>授权发布</a:t>
            </a:r>
            <a:endParaRPr lang="en-US" altLang="zh-CN" dirty="0" smtClean="0">
              <a:ea typeface="汉仪雅酷黑 45W" panose="020B0404020202020204" pitchFamily="34" charset="-122"/>
            </a:endParaRPr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07" y="2448560"/>
            <a:ext cx="2089433" cy="47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2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7E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椭圆 102">
            <a:extLst>
              <a:ext uri="{FF2B5EF4-FFF2-40B4-BE49-F238E27FC236}">
                <a16:creationId xmlns="" xmlns:a16="http://schemas.microsoft.com/office/drawing/2014/main" id="{12D99EF6-2ACD-47F8-AA5D-21783EB1A32B}"/>
              </a:ext>
            </a:extLst>
          </p:cNvPr>
          <p:cNvSpPr/>
          <p:nvPr/>
        </p:nvSpPr>
        <p:spPr>
          <a:xfrm>
            <a:off x="3990544" y="-5289146"/>
            <a:ext cx="10054182" cy="10054182"/>
          </a:xfrm>
          <a:prstGeom prst="ellipse">
            <a:avLst/>
          </a:prstGeom>
          <a:solidFill>
            <a:schemeClr val="bg1">
              <a:alpha val="74000"/>
            </a:schemeClr>
          </a:solidFill>
          <a:ln w="6350">
            <a:gradFill>
              <a:gsLst>
                <a:gs pos="56000">
                  <a:srgbClr val="78CBAD">
                    <a:alpha val="0"/>
                  </a:srgbClr>
                </a:gs>
                <a:gs pos="100000">
                  <a:srgbClr val="7CCDB0">
                    <a:lumMod val="44000"/>
                    <a:lumOff val="56000"/>
                    <a:alpha val="9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="" xmlns:a16="http://schemas.microsoft.com/office/drawing/2014/main" id="{4BAE7497-8C8D-49DB-86BB-8E9B75E151BC}"/>
              </a:ext>
            </a:extLst>
          </p:cNvPr>
          <p:cNvSpPr/>
          <p:nvPr/>
        </p:nvSpPr>
        <p:spPr>
          <a:xfrm>
            <a:off x="710652" y="-9878718"/>
            <a:ext cx="16672365" cy="16672365"/>
          </a:xfrm>
          <a:prstGeom prst="ellipse">
            <a:avLst/>
          </a:prstGeom>
          <a:solidFill>
            <a:schemeClr val="bg1">
              <a:lumMod val="95000"/>
              <a:alpha val="29000"/>
            </a:schemeClr>
          </a:solidFill>
          <a:ln w="6350">
            <a:gradFill>
              <a:gsLst>
                <a:gs pos="54000">
                  <a:srgbClr val="78CBAD">
                    <a:alpha val="0"/>
                  </a:srgbClr>
                </a:gs>
                <a:gs pos="100000">
                  <a:srgbClr val="7CCDB0">
                    <a:lumMod val="44000"/>
                    <a:lumOff val="56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="" xmlns:a16="http://schemas.microsoft.com/office/drawing/2014/main" id="{2545E137-81EE-44AE-8E65-DCCA4553A041}"/>
              </a:ext>
            </a:extLst>
          </p:cNvPr>
          <p:cNvGrpSpPr/>
          <p:nvPr/>
        </p:nvGrpSpPr>
        <p:grpSpPr>
          <a:xfrm>
            <a:off x="2032579" y="3365349"/>
            <a:ext cx="5016468" cy="1305578"/>
            <a:chOff x="6228243" y="1293231"/>
            <a:chExt cx="5016579" cy="1305606"/>
          </a:xfrm>
        </p:grpSpPr>
        <p:sp>
          <p:nvSpPr>
            <p:cNvPr id="44" name="complex_201398">
              <a:extLst>
                <a:ext uri="{FF2B5EF4-FFF2-40B4-BE49-F238E27FC236}">
                  <a16:creationId xmlns="" xmlns:a16="http://schemas.microsoft.com/office/drawing/2014/main" id="{7423E724-1D8B-46D2-831E-58CBFCD5A28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90373" y="1293231"/>
              <a:ext cx="453941" cy="409237"/>
            </a:xfrm>
            <a:custGeom>
              <a:avLst/>
              <a:gdLst>
                <a:gd name="connsiteX0" fmla="*/ 10057 w 607639"/>
                <a:gd name="connsiteY0" fmla="*/ 527829 h 547799"/>
                <a:gd name="connsiteX1" fmla="*/ 597582 w 607639"/>
                <a:gd name="connsiteY1" fmla="*/ 527829 h 547799"/>
                <a:gd name="connsiteX2" fmla="*/ 607639 w 607639"/>
                <a:gd name="connsiteY2" fmla="*/ 537858 h 547799"/>
                <a:gd name="connsiteX3" fmla="*/ 597582 w 607639"/>
                <a:gd name="connsiteY3" fmla="*/ 547799 h 547799"/>
                <a:gd name="connsiteX4" fmla="*/ 10057 w 607639"/>
                <a:gd name="connsiteY4" fmla="*/ 547799 h 547799"/>
                <a:gd name="connsiteX5" fmla="*/ 0 w 607639"/>
                <a:gd name="connsiteY5" fmla="*/ 537858 h 547799"/>
                <a:gd name="connsiteX6" fmla="*/ 10057 w 607639"/>
                <a:gd name="connsiteY6" fmla="*/ 527829 h 547799"/>
                <a:gd name="connsiteX7" fmla="*/ 43168 w 607639"/>
                <a:gd name="connsiteY7" fmla="*/ 443463 h 547799"/>
                <a:gd name="connsiteX8" fmla="*/ 41121 w 607639"/>
                <a:gd name="connsiteY8" fmla="*/ 489768 h 547799"/>
                <a:gd name="connsiteX9" fmla="*/ 53314 w 607639"/>
                <a:gd name="connsiteY9" fmla="*/ 489768 h 547799"/>
                <a:gd name="connsiteX10" fmla="*/ 51267 w 607639"/>
                <a:gd name="connsiteY10" fmla="*/ 443463 h 547799"/>
                <a:gd name="connsiteX11" fmla="*/ 520764 w 607639"/>
                <a:gd name="connsiteY11" fmla="*/ 399294 h 547799"/>
                <a:gd name="connsiteX12" fmla="*/ 520764 w 607639"/>
                <a:gd name="connsiteY12" fmla="*/ 459398 h 547799"/>
                <a:gd name="connsiteX13" fmla="*/ 537858 w 607639"/>
                <a:gd name="connsiteY13" fmla="*/ 459398 h 547799"/>
                <a:gd name="connsiteX14" fmla="*/ 537858 w 607639"/>
                <a:gd name="connsiteY14" fmla="*/ 399294 h 547799"/>
                <a:gd name="connsiteX15" fmla="*/ 420372 w 607639"/>
                <a:gd name="connsiteY15" fmla="*/ 399290 h 547799"/>
                <a:gd name="connsiteX16" fmla="*/ 420372 w 607639"/>
                <a:gd name="connsiteY16" fmla="*/ 489768 h 547799"/>
                <a:gd name="connsiteX17" fmla="*/ 441733 w 607639"/>
                <a:gd name="connsiteY17" fmla="*/ 489768 h 547799"/>
                <a:gd name="connsiteX18" fmla="*/ 441733 w 607639"/>
                <a:gd name="connsiteY18" fmla="*/ 399290 h 547799"/>
                <a:gd name="connsiteX19" fmla="*/ 510704 w 607639"/>
                <a:gd name="connsiteY19" fmla="*/ 379289 h 547799"/>
                <a:gd name="connsiteX20" fmla="*/ 547919 w 607639"/>
                <a:gd name="connsiteY20" fmla="*/ 379289 h 547799"/>
                <a:gd name="connsiteX21" fmla="*/ 557890 w 607639"/>
                <a:gd name="connsiteY21" fmla="*/ 389336 h 547799"/>
                <a:gd name="connsiteX22" fmla="*/ 557890 w 607639"/>
                <a:gd name="connsiteY22" fmla="*/ 469445 h 547799"/>
                <a:gd name="connsiteX23" fmla="*/ 547919 w 607639"/>
                <a:gd name="connsiteY23" fmla="*/ 479492 h 547799"/>
                <a:gd name="connsiteX24" fmla="*/ 510704 w 607639"/>
                <a:gd name="connsiteY24" fmla="*/ 479492 h 547799"/>
                <a:gd name="connsiteX25" fmla="*/ 500732 w 607639"/>
                <a:gd name="connsiteY25" fmla="*/ 469445 h 547799"/>
                <a:gd name="connsiteX26" fmla="*/ 500732 w 607639"/>
                <a:gd name="connsiteY26" fmla="*/ 389336 h 547799"/>
                <a:gd name="connsiteX27" fmla="*/ 510704 w 607639"/>
                <a:gd name="connsiteY27" fmla="*/ 379289 h 547799"/>
                <a:gd name="connsiteX28" fmla="*/ 520764 w 607639"/>
                <a:gd name="connsiteY28" fmla="*/ 285900 h 547799"/>
                <a:gd name="connsiteX29" fmla="*/ 520764 w 607639"/>
                <a:gd name="connsiteY29" fmla="*/ 345961 h 547799"/>
                <a:gd name="connsiteX30" fmla="*/ 537858 w 607639"/>
                <a:gd name="connsiteY30" fmla="*/ 345961 h 547799"/>
                <a:gd name="connsiteX31" fmla="*/ 537858 w 607639"/>
                <a:gd name="connsiteY31" fmla="*/ 285900 h 547799"/>
                <a:gd name="connsiteX32" fmla="*/ 451257 w 607639"/>
                <a:gd name="connsiteY32" fmla="*/ 285900 h 547799"/>
                <a:gd name="connsiteX33" fmla="*/ 451257 w 607639"/>
                <a:gd name="connsiteY33" fmla="*/ 345961 h 547799"/>
                <a:gd name="connsiteX34" fmla="*/ 468351 w 607639"/>
                <a:gd name="connsiteY34" fmla="*/ 345961 h 547799"/>
                <a:gd name="connsiteX35" fmla="*/ 468351 w 607639"/>
                <a:gd name="connsiteY35" fmla="*/ 285900 h 547799"/>
                <a:gd name="connsiteX36" fmla="*/ 510704 w 607639"/>
                <a:gd name="connsiteY36" fmla="*/ 265820 h 547799"/>
                <a:gd name="connsiteX37" fmla="*/ 547919 w 607639"/>
                <a:gd name="connsiteY37" fmla="*/ 265820 h 547799"/>
                <a:gd name="connsiteX38" fmla="*/ 557890 w 607639"/>
                <a:gd name="connsiteY38" fmla="*/ 275860 h 547799"/>
                <a:gd name="connsiteX39" fmla="*/ 557890 w 607639"/>
                <a:gd name="connsiteY39" fmla="*/ 355912 h 547799"/>
                <a:gd name="connsiteX40" fmla="*/ 547919 w 607639"/>
                <a:gd name="connsiteY40" fmla="*/ 365952 h 547799"/>
                <a:gd name="connsiteX41" fmla="*/ 510704 w 607639"/>
                <a:gd name="connsiteY41" fmla="*/ 365952 h 547799"/>
                <a:gd name="connsiteX42" fmla="*/ 500732 w 607639"/>
                <a:gd name="connsiteY42" fmla="*/ 355912 h 547799"/>
                <a:gd name="connsiteX43" fmla="*/ 500732 w 607639"/>
                <a:gd name="connsiteY43" fmla="*/ 275860 h 547799"/>
                <a:gd name="connsiteX44" fmla="*/ 510704 w 607639"/>
                <a:gd name="connsiteY44" fmla="*/ 265820 h 547799"/>
                <a:gd name="connsiteX45" fmla="*/ 441197 w 607639"/>
                <a:gd name="connsiteY45" fmla="*/ 265820 h 547799"/>
                <a:gd name="connsiteX46" fmla="*/ 478412 w 607639"/>
                <a:gd name="connsiteY46" fmla="*/ 265820 h 547799"/>
                <a:gd name="connsiteX47" fmla="*/ 488383 w 607639"/>
                <a:gd name="connsiteY47" fmla="*/ 275860 h 547799"/>
                <a:gd name="connsiteX48" fmla="*/ 488383 w 607639"/>
                <a:gd name="connsiteY48" fmla="*/ 355912 h 547799"/>
                <a:gd name="connsiteX49" fmla="*/ 478412 w 607639"/>
                <a:gd name="connsiteY49" fmla="*/ 365952 h 547799"/>
                <a:gd name="connsiteX50" fmla="*/ 441197 w 607639"/>
                <a:gd name="connsiteY50" fmla="*/ 365952 h 547799"/>
                <a:gd name="connsiteX51" fmla="*/ 431225 w 607639"/>
                <a:gd name="connsiteY51" fmla="*/ 355912 h 547799"/>
                <a:gd name="connsiteX52" fmla="*/ 431225 w 607639"/>
                <a:gd name="connsiteY52" fmla="*/ 275860 h 547799"/>
                <a:gd name="connsiteX53" fmla="*/ 441197 w 607639"/>
                <a:gd name="connsiteY53" fmla="*/ 265820 h 547799"/>
                <a:gd name="connsiteX54" fmla="*/ 123184 w 607639"/>
                <a:gd name="connsiteY54" fmla="*/ 249799 h 547799"/>
                <a:gd name="connsiteX55" fmla="*/ 108142 w 607639"/>
                <a:gd name="connsiteY55" fmla="*/ 257798 h 547799"/>
                <a:gd name="connsiteX56" fmla="*/ 138136 w 607639"/>
                <a:gd name="connsiteY56" fmla="*/ 257798 h 547799"/>
                <a:gd name="connsiteX57" fmla="*/ 123184 w 607639"/>
                <a:gd name="connsiteY57" fmla="*/ 249799 h 547799"/>
                <a:gd name="connsiteX58" fmla="*/ 290157 w 607639"/>
                <a:gd name="connsiteY58" fmla="*/ 200472 h 547799"/>
                <a:gd name="connsiteX59" fmla="*/ 243964 w 607639"/>
                <a:gd name="connsiteY59" fmla="*/ 243133 h 547799"/>
                <a:gd name="connsiteX60" fmla="*/ 237199 w 607639"/>
                <a:gd name="connsiteY60" fmla="*/ 330322 h 547799"/>
                <a:gd name="connsiteX61" fmla="*/ 251173 w 607639"/>
                <a:gd name="connsiteY61" fmla="*/ 370405 h 547799"/>
                <a:gd name="connsiteX62" fmla="*/ 280100 w 607639"/>
                <a:gd name="connsiteY62" fmla="*/ 386492 h 547799"/>
                <a:gd name="connsiteX63" fmla="*/ 280100 w 607639"/>
                <a:gd name="connsiteY63" fmla="*/ 363917 h 547799"/>
                <a:gd name="connsiteX64" fmla="*/ 290157 w 607639"/>
                <a:gd name="connsiteY64" fmla="*/ 353963 h 547799"/>
                <a:gd name="connsiteX65" fmla="*/ 300126 w 607639"/>
                <a:gd name="connsiteY65" fmla="*/ 363917 h 547799"/>
                <a:gd name="connsiteX66" fmla="*/ 300126 w 607639"/>
                <a:gd name="connsiteY66" fmla="*/ 386492 h 547799"/>
                <a:gd name="connsiteX67" fmla="*/ 329053 w 607639"/>
                <a:gd name="connsiteY67" fmla="*/ 370405 h 547799"/>
                <a:gd name="connsiteX68" fmla="*/ 343027 w 607639"/>
                <a:gd name="connsiteY68" fmla="*/ 330322 h 547799"/>
                <a:gd name="connsiteX69" fmla="*/ 336262 w 607639"/>
                <a:gd name="connsiteY69" fmla="*/ 243133 h 547799"/>
                <a:gd name="connsiteX70" fmla="*/ 290157 w 607639"/>
                <a:gd name="connsiteY70" fmla="*/ 200472 h 547799"/>
                <a:gd name="connsiteX71" fmla="*/ 520764 w 607639"/>
                <a:gd name="connsiteY71" fmla="*/ 172416 h 547799"/>
                <a:gd name="connsiteX72" fmla="*/ 520764 w 607639"/>
                <a:gd name="connsiteY72" fmla="*/ 232488 h 547799"/>
                <a:gd name="connsiteX73" fmla="*/ 537858 w 607639"/>
                <a:gd name="connsiteY73" fmla="*/ 232488 h 547799"/>
                <a:gd name="connsiteX74" fmla="*/ 537858 w 607639"/>
                <a:gd name="connsiteY74" fmla="*/ 172416 h 547799"/>
                <a:gd name="connsiteX75" fmla="*/ 451257 w 607639"/>
                <a:gd name="connsiteY75" fmla="*/ 172416 h 547799"/>
                <a:gd name="connsiteX76" fmla="*/ 451257 w 607639"/>
                <a:gd name="connsiteY76" fmla="*/ 232488 h 547799"/>
                <a:gd name="connsiteX77" fmla="*/ 468351 w 607639"/>
                <a:gd name="connsiteY77" fmla="*/ 232488 h 547799"/>
                <a:gd name="connsiteX78" fmla="*/ 468351 w 607639"/>
                <a:gd name="connsiteY78" fmla="*/ 172416 h 547799"/>
                <a:gd name="connsiteX79" fmla="*/ 510704 w 607639"/>
                <a:gd name="connsiteY79" fmla="*/ 152421 h 547799"/>
                <a:gd name="connsiteX80" fmla="*/ 547919 w 607639"/>
                <a:gd name="connsiteY80" fmla="*/ 152421 h 547799"/>
                <a:gd name="connsiteX81" fmla="*/ 557890 w 607639"/>
                <a:gd name="connsiteY81" fmla="*/ 162374 h 547799"/>
                <a:gd name="connsiteX82" fmla="*/ 557890 w 607639"/>
                <a:gd name="connsiteY82" fmla="*/ 242441 h 547799"/>
                <a:gd name="connsiteX83" fmla="*/ 547919 w 607639"/>
                <a:gd name="connsiteY83" fmla="*/ 252483 h 547799"/>
                <a:gd name="connsiteX84" fmla="*/ 510704 w 607639"/>
                <a:gd name="connsiteY84" fmla="*/ 252483 h 547799"/>
                <a:gd name="connsiteX85" fmla="*/ 500732 w 607639"/>
                <a:gd name="connsiteY85" fmla="*/ 242441 h 547799"/>
                <a:gd name="connsiteX86" fmla="*/ 500732 w 607639"/>
                <a:gd name="connsiteY86" fmla="*/ 162374 h 547799"/>
                <a:gd name="connsiteX87" fmla="*/ 510704 w 607639"/>
                <a:gd name="connsiteY87" fmla="*/ 152421 h 547799"/>
                <a:gd name="connsiteX88" fmla="*/ 441197 w 607639"/>
                <a:gd name="connsiteY88" fmla="*/ 152421 h 547799"/>
                <a:gd name="connsiteX89" fmla="*/ 478412 w 607639"/>
                <a:gd name="connsiteY89" fmla="*/ 152421 h 547799"/>
                <a:gd name="connsiteX90" fmla="*/ 488383 w 607639"/>
                <a:gd name="connsiteY90" fmla="*/ 162374 h 547799"/>
                <a:gd name="connsiteX91" fmla="*/ 488383 w 607639"/>
                <a:gd name="connsiteY91" fmla="*/ 242441 h 547799"/>
                <a:gd name="connsiteX92" fmla="*/ 478412 w 607639"/>
                <a:gd name="connsiteY92" fmla="*/ 252483 h 547799"/>
                <a:gd name="connsiteX93" fmla="*/ 441197 w 607639"/>
                <a:gd name="connsiteY93" fmla="*/ 252483 h 547799"/>
                <a:gd name="connsiteX94" fmla="*/ 431225 w 607639"/>
                <a:gd name="connsiteY94" fmla="*/ 242441 h 547799"/>
                <a:gd name="connsiteX95" fmla="*/ 431225 w 607639"/>
                <a:gd name="connsiteY95" fmla="*/ 162374 h 547799"/>
                <a:gd name="connsiteX96" fmla="*/ 441197 w 607639"/>
                <a:gd name="connsiteY96" fmla="*/ 152421 h 547799"/>
                <a:gd name="connsiteX97" fmla="*/ 420372 w 607639"/>
                <a:gd name="connsiteY97" fmla="*/ 139058 h 547799"/>
                <a:gd name="connsiteX98" fmla="*/ 420372 w 607639"/>
                <a:gd name="connsiteY98" fmla="*/ 379293 h 547799"/>
                <a:gd name="connsiteX99" fmla="*/ 451791 w 607639"/>
                <a:gd name="connsiteY99" fmla="*/ 379293 h 547799"/>
                <a:gd name="connsiteX100" fmla="*/ 461849 w 607639"/>
                <a:gd name="connsiteY100" fmla="*/ 389336 h 547799"/>
                <a:gd name="connsiteX101" fmla="*/ 461849 w 607639"/>
                <a:gd name="connsiteY101" fmla="*/ 489768 h 547799"/>
                <a:gd name="connsiteX102" fmla="*/ 568744 w 607639"/>
                <a:gd name="connsiteY102" fmla="*/ 489768 h 547799"/>
                <a:gd name="connsiteX103" fmla="*/ 568744 w 607639"/>
                <a:gd name="connsiteY103" fmla="*/ 139058 h 547799"/>
                <a:gd name="connsiteX104" fmla="*/ 547383 w 607639"/>
                <a:gd name="connsiteY104" fmla="*/ 100574 h 547799"/>
                <a:gd name="connsiteX105" fmla="*/ 511247 w 607639"/>
                <a:gd name="connsiteY105" fmla="*/ 109995 h 547799"/>
                <a:gd name="connsiteX106" fmla="*/ 511247 w 607639"/>
                <a:gd name="connsiteY106" fmla="*/ 118971 h 547799"/>
                <a:gd name="connsiteX107" fmla="*/ 547383 w 607639"/>
                <a:gd name="connsiteY107" fmla="*/ 118971 h 547799"/>
                <a:gd name="connsiteX108" fmla="*/ 554859 w 607639"/>
                <a:gd name="connsiteY108" fmla="*/ 77910 h 547799"/>
                <a:gd name="connsiteX109" fmla="*/ 563493 w 607639"/>
                <a:gd name="connsiteY109" fmla="*/ 79688 h 547799"/>
                <a:gd name="connsiteX110" fmla="*/ 567409 w 607639"/>
                <a:gd name="connsiteY110" fmla="*/ 87598 h 547799"/>
                <a:gd name="connsiteX111" fmla="*/ 567409 w 607639"/>
                <a:gd name="connsiteY111" fmla="*/ 118971 h 547799"/>
                <a:gd name="connsiteX112" fmla="*/ 597582 w 607639"/>
                <a:gd name="connsiteY112" fmla="*/ 118971 h 547799"/>
                <a:gd name="connsiteX113" fmla="*/ 607639 w 607639"/>
                <a:gd name="connsiteY113" fmla="*/ 129014 h 547799"/>
                <a:gd name="connsiteX114" fmla="*/ 597582 w 607639"/>
                <a:gd name="connsiteY114" fmla="*/ 139058 h 547799"/>
                <a:gd name="connsiteX115" fmla="*/ 588770 w 607639"/>
                <a:gd name="connsiteY115" fmla="*/ 139058 h 547799"/>
                <a:gd name="connsiteX116" fmla="*/ 588770 w 607639"/>
                <a:gd name="connsiteY116" fmla="*/ 232468 h 547799"/>
                <a:gd name="connsiteX117" fmla="*/ 597493 w 607639"/>
                <a:gd name="connsiteY117" fmla="*/ 232468 h 547799"/>
                <a:gd name="connsiteX118" fmla="*/ 607550 w 607639"/>
                <a:gd name="connsiteY118" fmla="*/ 242422 h 547799"/>
                <a:gd name="connsiteX119" fmla="*/ 597493 w 607639"/>
                <a:gd name="connsiteY119" fmla="*/ 252465 h 547799"/>
                <a:gd name="connsiteX120" fmla="*/ 588770 w 607639"/>
                <a:gd name="connsiteY120" fmla="*/ 252465 h 547799"/>
                <a:gd name="connsiteX121" fmla="*/ 588770 w 607639"/>
                <a:gd name="connsiteY121" fmla="*/ 345964 h 547799"/>
                <a:gd name="connsiteX122" fmla="*/ 597493 w 607639"/>
                <a:gd name="connsiteY122" fmla="*/ 345964 h 547799"/>
                <a:gd name="connsiteX123" fmla="*/ 607550 w 607639"/>
                <a:gd name="connsiteY123" fmla="*/ 355918 h 547799"/>
                <a:gd name="connsiteX124" fmla="*/ 597493 w 607639"/>
                <a:gd name="connsiteY124" fmla="*/ 365961 h 547799"/>
                <a:gd name="connsiteX125" fmla="*/ 588770 w 607639"/>
                <a:gd name="connsiteY125" fmla="*/ 365961 h 547799"/>
                <a:gd name="connsiteX126" fmla="*/ 588770 w 607639"/>
                <a:gd name="connsiteY126" fmla="*/ 489768 h 547799"/>
                <a:gd name="connsiteX127" fmla="*/ 597582 w 607639"/>
                <a:gd name="connsiteY127" fmla="*/ 489768 h 547799"/>
                <a:gd name="connsiteX128" fmla="*/ 607639 w 607639"/>
                <a:gd name="connsiteY128" fmla="*/ 499811 h 547799"/>
                <a:gd name="connsiteX129" fmla="*/ 597582 w 607639"/>
                <a:gd name="connsiteY129" fmla="*/ 509765 h 547799"/>
                <a:gd name="connsiteX130" fmla="*/ 10057 w 607639"/>
                <a:gd name="connsiteY130" fmla="*/ 509765 h 547799"/>
                <a:gd name="connsiteX131" fmla="*/ 0 w 607639"/>
                <a:gd name="connsiteY131" fmla="*/ 499811 h 547799"/>
                <a:gd name="connsiteX132" fmla="*/ 10057 w 607639"/>
                <a:gd name="connsiteY132" fmla="*/ 489768 h 547799"/>
                <a:gd name="connsiteX133" fmla="*/ 21005 w 607639"/>
                <a:gd name="connsiteY133" fmla="*/ 489768 h 547799"/>
                <a:gd name="connsiteX134" fmla="*/ 23586 w 607639"/>
                <a:gd name="connsiteY134" fmla="*/ 432975 h 547799"/>
                <a:gd name="connsiteX135" fmla="*/ 33555 w 607639"/>
                <a:gd name="connsiteY135" fmla="*/ 423465 h 547799"/>
                <a:gd name="connsiteX136" fmla="*/ 37204 w 607639"/>
                <a:gd name="connsiteY136" fmla="*/ 423465 h 547799"/>
                <a:gd name="connsiteX137" fmla="*/ 37204 w 607639"/>
                <a:gd name="connsiteY137" fmla="*/ 291127 h 547799"/>
                <a:gd name="connsiteX138" fmla="*/ 98618 w 607639"/>
                <a:gd name="connsiteY138" fmla="*/ 229801 h 547799"/>
                <a:gd name="connsiteX139" fmla="*/ 123184 w 607639"/>
                <a:gd name="connsiteY139" fmla="*/ 229801 h 547799"/>
                <a:gd name="connsiteX140" fmla="*/ 161278 w 607639"/>
                <a:gd name="connsiteY140" fmla="*/ 267841 h 547799"/>
                <a:gd name="connsiteX141" fmla="*/ 151220 w 607639"/>
                <a:gd name="connsiteY141" fmla="*/ 277884 h 547799"/>
                <a:gd name="connsiteX142" fmla="*/ 95058 w 607639"/>
                <a:gd name="connsiteY142" fmla="*/ 277884 h 547799"/>
                <a:gd name="connsiteX143" fmla="*/ 85089 w 607639"/>
                <a:gd name="connsiteY143" fmla="*/ 267841 h 547799"/>
                <a:gd name="connsiteX144" fmla="*/ 89006 w 607639"/>
                <a:gd name="connsiteY144" fmla="*/ 250954 h 547799"/>
                <a:gd name="connsiteX145" fmla="*/ 57231 w 607639"/>
                <a:gd name="connsiteY145" fmla="*/ 291127 h 547799"/>
                <a:gd name="connsiteX146" fmla="*/ 57231 w 607639"/>
                <a:gd name="connsiteY146" fmla="*/ 423465 h 547799"/>
                <a:gd name="connsiteX147" fmla="*/ 60880 w 607639"/>
                <a:gd name="connsiteY147" fmla="*/ 423465 h 547799"/>
                <a:gd name="connsiteX148" fmla="*/ 70848 w 607639"/>
                <a:gd name="connsiteY148" fmla="*/ 432975 h 547799"/>
                <a:gd name="connsiteX149" fmla="*/ 73341 w 607639"/>
                <a:gd name="connsiteY149" fmla="*/ 489768 h 547799"/>
                <a:gd name="connsiteX150" fmla="*/ 280100 w 607639"/>
                <a:gd name="connsiteY150" fmla="*/ 489768 h 547799"/>
                <a:gd name="connsiteX151" fmla="*/ 280100 w 607639"/>
                <a:gd name="connsiteY151" fmla="*/ 406756 h 547799"/>
                <a:gd name="connsiteX152" fmla="*/ 236487 w 607639"/>
                <a:gd name="connsiteY152" fmla="*/ 384004 h 547799"/>
                <a:gd name="connsiteX153" fmla="*/ 217262 w 607639"/>
                <a:gd name="connsiteY153" fmla="*/ 328722 h 547799"/>
                <a:gd name="connsiteX154" fmla="*/ 224027 w 607639"/>
                <a:gd name="connsiteY154" fmla="*/ 241622 h 547799"/>
                <a:gd name="connsiteX155" fmla="*/ 290157 w 607639"/>
                <a:gd name="connsiteY155" fmla="*/ 180474 h 547799"/>
                <a:gd name="connsiteX156" fmla="*/ 356288 w 607639"/>
                <a:gd name="connsiteY156" fmla="*/ 241622 h 547799"/>
                <a:gd name="connsiteX157" fmla="*/ 363053 w 607639"/>
                <a:gd name="connsiteY157" fmla="*/ 328722 h 547799"/>
                <a:gd name="connsiteX158" fmla="*/ 343828 w 607639"/>
                <a:gd name="connsiteY158" fmla="*/ 384004 h 547799"/>
                <a:gd name="connsiteX159" fmla="*/ 300126 w 607639"/>
                <a:gd name="connsiteY159" fmla="*/ 406756 h 547799"/>
                <a:gd name="connsiteX160" fmla="*/ 300126 w 607639"/>
                <a:gd name="connsiteY160" fmla="*/ 489768 h 547799"/>
                <a:gd name="connsiteX161" fmla="*/ 400346 w 607639"/>
                <a:gd name="connsiteY161" fmla="*/ 489768 h 547799"/>
                <a:gd name="connsiteX162" fmla="*/ 400346 w 607639"/>
                <a:gd name="connsiteY162" fmla="*/ 399290 h 547799"/>
                <a:gd name="connsiteX163" fmla="*/ 379608 w 607639"/>
                <a:gd name="connsiteY163" fmla="*/ 399290 h 547799"/>
                <a:gd name="connsiteX164" fmla="*/ 369550 w 607639"/>
                <a:gd name="connsiteY164" fmla="*/ 389336 h 547799"/>
                <a:gd name="connsiteX165" fmla="*/ 379608 w 607639"/>
                <a:gd name="connsiteY165" fmla="*/ 379293 h 547799"/>
                <a:gd name="connsiteX166" fmla="*/ 400346 w 607639"/>
                <a:gd name="connsiteY166" fmla="*/ 379293 h 547799"/>
                <a:gd name="connsiteX167" fmla="*/ 400346 w 607639"/>
                <a:gd name="connsiteY167" fmla="*/ 365961 h 547799"/>
                <a:gd name="connsiteX168" fmla="*/ 391623 w 607639"/>
                <a:gd name="connsiteY168" fmla="*/ 365961 h 547799"/>
                <a:gd name="connsiteX169" fmla="*/ 381566 w 607639"/>
                <a:gd name="connsiteY169" fmla="*/ 355918 h 547799"/>
                <a:gd name="connsiteX170" fmla="*/ 391623 w 607639"/>
                <a:gd name="connsiteY170" fmla="*/ 345964 h 547799"/>
                <a:gd name="connsiteX171" fmla="*/ 400346 w 607639"/>
                <a:gd name="connsiteY171" fmla="*/ 345964 h 547799"/>
                <a:gd name="connsiteX172" fmla="*/ 400346 w 607639"/>
                <a:gd name="connsiteY172" fmla="*/ 252465 h 547799"/>
                <a:gd name="connsiteX173" fmla="*/ 391623 w 607639"/>
                <a:gd name="connsiteY173" fmla="*/ 252465 h 547799"/>
                <a:gd name="connsiteX174" fmla="*/ 381566 w 607639"/>
                <a:gd name="connsiteY174" fmla="*/ 242422 h 547799"/>
                <a:gd name="connsiteX175" fmla="*/ 391623 w 607639"/>
                <a:gd name="connsiteY175" fmla="*/ 232468 h 547799"/>
                <a:gd name="connsiteX176" fmla="*/ 400346 w 607639"/>
                <a:gd name="connsiteY176" fmla="*/ 232468 h 547799"/>
                <a:gd name="connsiteX177" fmla="*/ 400346 w 607639"/>
                <a:gd name="connsiteY177" fmla="*/ 139058 h 547799"/>
                <a:gd name="connsiteX178" fmla="*/ 392959 w 607639"/>
                <a:gd name="connsiteY178" fmla="*/ 139058 h 547799"/>
                <a:gd name="connsiteX179" fmla="*/ 382901 w 607639"/>
                <a:gd name="connsiteY179" fmla="*/ 129014 h 547799"/>
                <a:gd name="connsiteX180" fmla="*/ 392959 w 607639"/>
                <a:gd name="connsiteY180" fmla="*/ 118971 h 547799"/>
                <a:gd name="connsiteX181" fmla="*/ 491220 w 607639"/>
                <a:gd name="connsiteY181" fmla="*/ 118971 h 547799"/>
                <a:gd name="connsiteX182" fmla="*/ 491220 w 607639"/>
                <a:gd name="connsiteY182" fmla="*/ 102351 h 547799"/>
                <a:gd name="connsiteX183" fmla="*/ 498697 w 607639"/>
                <a:gd name="connsiteY183" fmla="*/ 92664 h 547799"/>
                <a:gd name="connsiteX184" fmla="*/ 116318 w 607639"/>
                <a:gd name="connsiteY184" fmla="*/ 20084 h 547799"/>
                <a:gd name="connsiteX185" fmla="*/ 59187 w 607639"/>
                <a:gd name="connsiteY185" fmla="*/ 77137 h 547799"/>
                <a:gd name="connsiteX186" fmla="*/ 116318 w 607639"/>
                <a:gd name="connsiteY186" fmla="*/ 134190 h 547799"/>
                <a:gd name="connsiteX187" fmla="*/ 173450 w 607639"/>
                <a:gd name="connsiteY187" fmla="*/ 77137 h 547799"/>
                <a:gd name="connsiteX188" fmla="*/ 116318 w 607639"/>
                <a:gd name="connsiteY188" fmla="*/ 20084 h 547799"/>
                <a:gd name="connsiteX189" fmla="*/ 116318 w 607639"/>
                <a:gd name="connsiteY189" fmla="*/ 0 h 547799"/>
                <a:gd name="connsiteX190" fmla="*/ 193561 w 607639"/>
                <a:gd name="connsiteY190" fmla="*/ 77137 h 547799"/>
                <a:gd name="connsiteX191" fmla="*/ 116318 w 607639"/>
                <a:gd name="connsiteY191" fmla="*/ 154185 h 547799"/>
                <a:gd name="connsiteX192" fmla="*/ 39164 w 607639"/>
                <a:gd name="connsiteY192" fmla="*/ 77137 h 547799"/>
                <a:gd name="connsiteX193" fmla="*/ 116318 w 607639"/>
                <a:gd name="connsiteY193" fmla="*/ 0 h 547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07639" h="547799">
                  <a:moveTo>
                    <a:pt x="10057" y="527829"/>
                  </a:moveTo>
                  <a:lnTo>
                    <a:pt x="597582" y="527829"/>
                  </a:lnTo>
                  <a:cubicBezTo>
                    <a:pt x="603100" y="527829"/>
                    <a:pt x="607639" y="532267"/>
                    <a:pt x="607639" y="537858"/>
                  </a:cubicBezTo>
                  <a:cubicBezTo>
                    <a:pt x="607639" y="543361"/>
                    <a:pt x="603100" y="547799"/>
                    <a:pt x="597582" y="547799"/>
                  </a:cubicBezTo>
                  <a:lnTo>
                    <a:pt x="10057" y="547799"/>
                  </a:lnTo>
                  <a:cubicBezTo>
                    <a:pt x="4450" y="547799"/>
                    <a:pt x="0" y="543361"/>
                    <a:pt x="0" y="537858"/>
                  </a:cubicBezTo>
                  <a:cubicBezTo>
                    <a:pt x="0" y="532267"/>
                    <a:pt x="4450" y="527829"/>
                    <a:pt x="10057" y="527829"/>
                  </a:cubicBezTo>
                  <a:close/>
                  <a:moveTo>
                    <a:pt x="43168" y="443463"/>
                  </a:moveTo>
                  <a:lnTo>
                    <a:pt x="41121" y="489768"/>
                  </a:lnTo>
                  <a:lnTo>
                    <a:pt x="53314" y="489768"/>
                  </a:lnTo>
                  <a:lnTo>
                    <a:pt x="51267" y="443463"/>
                  </a:lnTo>
                  <a:close/>
                  <a:moveTo>
                    <a:pt x="520764" y="399294"/>
                  </a:moveTo>
                  <a:lnTo>
                    <a:pt x="520764" y="459398"/>
                  </a:lnTo>
                  <a:lnTo>
                    <a:pt x="537858" y="459398"/>
                  </a:lnTo>
                  <a:lnTo>
                    <a:pt x="537858" y="399294"/>
                  </a:lnTo>
                  <a:close/>
                  <a:moveTo>
                    <a:pt x="420372" y="399290"/>
                  </a:moveTo>
                  <a:lnTo>
                    <a:pt x="420372" y="489768"/>
                  </a:lnTo>
                  <a:lnTo>
                    <a:pt x="441733" y="489768"/>
                  </a:lnTo>
                  <a:lnTo>
                    <a:pt x="441733" y="399290"/>
                  </a:lnTo>
                  <a:close/>
                  <a:moveTo>
                    <a:pt x="510704" y="379289"/>
                  </a:moveTo>
                  <a:lnTo>
                    <a:pt x="547919" y="379289"/>
                  </a:lnTo>
                  <a:cubicBezTo>
                    <a:pt x="553439" y="379289"/>
                    <a:pt x="557890" y="383823"/>
                    <a:pt x="557890" y="389336"/>
                  </a:cubicBezTo>
                  <a:lnTo>
                    <a:pt x="557890" y="469445"/>
                  </a:lnTo>
                  <a:cubicBezTo>
                    <a:pt x="557890" y="474958"/>
                    <a:pt x="553439" y="479492"/>
                    <a:pt x="547919" y="479492"/>
                  </a:cubicBezTo>
                  <a:lnTo>
                    <a:pt x="510704" y="479492"/>
                  </a:lnTo>
                  <a:cubicBezTo>
                    <a:pt x="505184" y="479492"/>
                    <a:pt x="500732" y="474958"/>
                    <a:pt x="500732" y="469445"/>
                  </a:cubicBezTo>
                  <a:lnTo>
                    <a:pt x="500732" y="389336"/>
                  </a:lnTo>
                  <a:cubicBezTo>
                    <a:pt x="500732" y="383823"/>
                    <a:pt x="505184" y="379289"/>
                    <a:pt x="510704" y="379289"/>
                  </a:cubicBezTo>
                  <a:close/>
                  <a:moveTo>
                    <a:pt x="520764" y="285900"/>
                  </a:moveTo>
                  <a:lnTo>
                    <a:pt x="520764" y="345961"/>
                  </a:lnTo>
                  <a:lnTo>
                    <a:pt x="537858" y="345961"/>
                  </a:lnTo>
                  <a:lnTo>
                    <a:pt x="537858" y="285900"/>
                  </a:lnTo>
                  <a:close/>
                  <a:moveTo>
                    <a:pt x="451257" y="285900"/>
                  </a:moveTo>
                  <a:lnTo>
                    <a:pt x="451257" y="345961"/>
                  </a:lnTo>
                  <a:lnTo>
                    <a:pt x="468351" y="345961"/>
                  </a:lnTo>
                  <a:lnTo>
                    <a:pt x="468351" y="285900"/>
                  </a:lnTo>
                  <a:close/>
                  <a:moveTo>
                    <a:pt x="510704" y="265820"/>
                  </a:moveTo>
                  <a:lnTo>
                    <a:pt x="547919" y="265820"/>
                  </a:lnTo>
                  <a:cubicBezTo>
                    <a:pt x="553439" y="265820"/>
                    <a:pt x="557890" y="270351"/>
                    <a:pt x="557890" y="275860"/>
                  </a:cubicBezTo>
                  <a:lnTo>
                    <a:pt x="557890" y="355912"/>
                  </a:lnTo>
                  <a:cubicBezTo>
                    <a:pt x="557890" y="361421"/>
                    <a:pt x="553439" y="365952"/>
                    <a:pt x="547919" y="365952"/>
                  </a:cubicBezTo>
                  <a:lnTo>
                    <a:pt x="510704" y="365952"/>
                  </a:lnTo>
                  <a:cubicBezTo>
                    <a:pt x="505184" y="365952"/>
                    <a:pt x="500732" y="361421"/>
                    <a:pt x="500732" y="355912"/>
                  </a:cubicBezTo>
                  <a:lnTo>
                    <a:pt x="500732" y="275860"/>
                  </a:lnTo>
                  <a:cubicBezTo>
                    <a:pt x="500732" y="270351"/>
                    <a:pt x="505184" y="265820"/>
                    <a:pt x="510704" y="265820"/>
                  </a:cubicBezTo>
                  <a:close/>
                  <a:moveTo>
                    <a:pt x="441197" y="265820"/>
                  </a:moveTo>
                  <a:lnTo>
                    <a:pt x="478412" y="265820"/>
                  </a:lnTo>
                  <a:cubicBezTo>
                    <a:pt x="483932" y="265820"/>
                    <a:pt x="488383" y="270351"/>
                    <a:pt x="488383" y="275860"/>
                  </a:cubicBezTo>
                  <a:lnTo>
                    <a:pt x="488383" y="355912"/>
                  </a:lnTo>
                  <a:cubicBezTo>
                    <a:pt x="488383" y="361421"/>
                    <a:pt x="483932" y="365952"/>
                    <a:pt x="478412" y="365952"/>
                  </a:cubicBezTo>
                  <a:lnTo>
                    <a:pt x="441197" y="365952"/>
                  </a:lnTo>
                  <a:cubicBezTo>
                    <a:pt x="435677" y="365952"/>
                    <a:pt x="431225" y="361421"/>
                    <a:pt x="431225" y="355912"/>
                  </a:cubicBezTo>
                  <a:lnTo>
                    <a:pt x="431225" y="275860"/>
                  </a:lnTo>
                  <a:cubicBezTo>
                    <a:pt x="431225" y="270351"/>
                    <a:pt x="435677" y="265820"/>
                    <a:pt x="441197" y="265820"/>
                  </a:cubicBezTo>
                  <a:close/>
                  <a:moveTo>
                    <a:pt x="123184" y="249799"/>
                  </a:moveTo>
                  <a:cubicBezTo>
                    <a:pt x="116953" y="249799"/>
                    <a:pt x="111435" y="252998"/>
                    <a:pt x="108142" y="257798"/>
                  </a:cubicBezTo>
                  <a:lnTo>
                    <a:pt x="138136" y="257798"/>
                  </a:lnTo>
                  <a:cubicBezTo>
                    <a:pt x="134932" y="252998"/>
                    <a:pt x="129414" y="249799"/>
                    <a:pt x="123184" y="249799"/>
                  </a:cubicBezTo>
                  <a:close/>
                  <a:moveTo>
                    <a:pt x="290157" y="200472"/>
                  </a:moveTo>
                  <a:cubicBezTo>
                    <a:pt x="266126" y="200472"/>
                    <a:pt x="245833" y="219225"/>
                    <a:pt x="243964" y="243133"/>
                  </a:cubicBezTo>
                  <a:lnTo>
                    <a:pt x="237199" y="330322"/>
                  </a:lnTo>
                  <a:cubicBezTo>
                    <a:pt x="236042" y="345164"/>
                    <a:pt x="241027" y="359473"/>
                    <a:pt x="251173" y="370405"/>
                  </a:cubicBezTo>
                  <a:cubicBezTo>
                    <a:pt x="259006" y="378849"/>
                    <a:pt x="269063" y="384359"/>
                    <a:pt x="280100" y="386492"/>
                  </a:cubicBezTo>
                  <a:lnTo>
                    <a:pt x="280100" y="363917"/>
                  </a:lnTo>
                  <a:cubicBezTo>
                    <a:pt x="280100" y="358407"/>
                    <a:pt x="284639" y="353963"/>
                    <a:pt x="290157" y="353963"/>
                  </a:cubicBezTo>
                  <a:cubicBezTo>
                    <a:pt x="295676" y="353963"/>
                    <a:pt x="300126" y="358407"/>
                    <a:pt x="300126" y="363917"/>
                  </a:cubicBezTo>
                  <a:lnTo>
                    <a:pt x="300126" y="386492"/>
                  </a:lnTo>
                  <a:cubicBezTo>
                    <a:pt x="311163" y="384359"/>
                    <a:pt x="321220" y="378849"/>
                    <a:pt x="329053" y="370405"/>
                  </a:cubicBezTo>
                  <a:cubicBezTo>
                    <a:pt x="339288" y="359473"/>
                    <a:pt x="344184" y="345164"/>
                    <a:pt x="343027" y="330322"/>
                  </a:cubicBezTo>
                  <a:lnTo>
                    <a:pt x="336262" y="243133"/>
                  </a:lnTo>
                  <a:cubicBezTo>
                    <a:pt x="334393" y="219225"/>
                    <a:pt x="314189" y="200472"/>
                    <a:pt x="290157" y="200472"/>
                  </a:cubicBezTo>
                  <a:close/>
                  <a:moveTo>
                    <a:pt x="520764" y="172416"/>
                  </a:moveTo>
                  <a:lnTo>
                    <a:pt x="520764" y="232488"/>
                  </a:lnTo>
                  <a:lnTo>
                    <a:pt x="537858" y="232488"/>
                  </a:lnTo>
                  <a:lnTo>
                    <a:pt x="537858" y="172416"/>
                  </a:lnTo>
                  <a:close/>
                  <a:moveTo>
                    <a:pt x="451257" y="172416"/>
                  </a:moveTo>
                  <a:lnTo>
                    <a:pt x="451257" y="232488"/>
                  </a:lnTo>
                  <a:lnTo>
                    <a:pt x="468351" y="232488"/>
                  </a:lnTo>
                  <a:lnTo>
                    <a:pt x="468351" y="172416"/>
                  </a:lnTo>
                  <a:close/>
                  <a:moveTo>
                    <a:pt x="510704" y="152421"/>
                  </a:moveTo>
                  <a:lnTo>
                    <a:pt x="547919" y="152421"/>
                  </a:lnTo>
                  <a:cubicBezTo>
                    <a:pt x="553439" y="152421"/>
                    <a:pt x="557890" y="156864"/>
                    <a:pt x="557890" y="162374"/>
                  </a:cubicBezTo>
                  <a:lnTo>
                    <a:pt x="557890" y="242441"/>
                  </a:lnTo>
                  <a:cubicBezTo>
                    <a:pt x="557890" y="248040"/>
                    <a:pt x="553439" y="252483"/>
                    <a:pt x="547919" y="252483"/>
                  </a:cubicBezTo>
                  <a:lnTo>
                    <a:pt x="510704" y="252483"/>
                  </a:lnTo>
                  <a:cubicBezTo>
                    <a:pt x="505184" y="252483"/>
                    <a:pt x="500732" y="248040"/>
                    <a:pt x="500732" y="242441"/>
                  </a:cubicBezTo>
                  <a:lnTo>
                    <a:pt x="500732" y="162374"/>
                  </a:lnTo>
                  <a:cubicBezTo>
                    <a:pt x="500732" y="156864"/>
                    <a:pt x="505184" y="152421"/>
                    <a:pt x="510704" y="152421"/>
                  </a:cubicBezTo>
                  <a:close/>
                  <a:moveTo>
                    <a:pt x="441197" y="152421"/>
                  </a:moveTo>
                  <a:lnTo>
                    <a:pt x="478412" y="152421"/>
                  </a:lnTo>
                  <a:cubicBezTo>
                    <a:pt x="483932" y="152421"/>
                    <a:pt x="488383" y="156864"/>
                    <a:pt x="488383" y="162374"/>
                  </a:cubicBezTo>
                  <a:lnTo>
                    <a:pt x="488383" y="242441"/>
                  </a:lnTo>
                  <a:cubicBezTo>
                    <a:pt x="488383" y="248040"/>
                    <a:pt x="483932" y="252483"/>
                    <a:pt x="478412" y="252483"/>
                  </a:cubicBezTo>
                  <a:lnTo>
                    <a:pt x="441197" y="252483"/>
                  </a:lnTo>
                  <a:cubicBezTo>
                    <a:pt x="435677" y="252483"/>
                    <a:pt x="431225" y="248040"/>
                    <a:pt x="431225" y="242441"/>
                  </a:cubicBezTo>
                  <a:lnTo>
                    <a:pt x="431225" y="162374"/>
                  </a:lnTo>
                  <a:cubicBezTo>
                    <a:pt x="431225" y="156864"/>
                    <a:pt x="435677" y="152421"/>
                    <a:pt x="441197" y="152421"/>
                  </a:cubicBezTo>
                  <a:close/>
                  <a:moveTo>
                    <a:pt x="420372" y="139058"/>
                  </a:moveTo>
                  <a:lnTo>
                    <a:pt x="420372" y="379293"/>
                  </a:lnTo>
                  <a:lnTo>
                    <a:pt x="451791" y="379293"/>
                  </a:lnTo>
                  <a:cubicBezTo>
                    <a:pt x="457309" y="379293"/>
                    <a:pt x="461849" y="383826"/>
                    <a:pt x="461849" y="389336"/>
                  </a:cubicBezTo>
                  <a:lnTo>
                    <a:pt x="461849" y="489768"/>
                  </a:lnTo>
                  <a:lnTo>
                    <a:pt x="568744" y="489768"/>
                  </a:lnTo>
                  <a:lnTo>
                    <a:pt x="568744" y="139058"/>
                  </a:lnTo>
                  <a:close/>
                  <a:moveTo>
                    <a:pt x="547383" y="100574"/>
                  </a:moveTo>
                  <a:lnTo>
                    <a:pt x="511247" y="109995"/>
                  </a:lnTo>
                  <a:lnTo>
                    <a:pt x="511247" y="118971"/>
                  </a:lnTo>
                  <a:lnTo>
                    <a:pt x="547383" y="118971"/>
                  </a:lnTo>
                  <a:close/>
                  <a:moveTo>
                    <a:pt x="554859" y="77910"/>
                  </a:moveTo>
                  <a:cubicBezTo>
                    <a:pt x="557885" y="77199"/>
                    <a:pt x="561089" y="77821"/>
                    <a:pt x="563493" y="79688"/>
                  </a:cubicBezTo>
                  <a:cubicBezTo>
                    <a:pt x="565985" y="81554"/>
                    <a:pt x="567409" y="84487"/>
                    <a:pt x="567409" y="87598"/>
                  </a:cubicBezTo>
                  <a:lnTo>
                    <a:pt x="567409" y="118971"/>
                  </a:lnTo>
                  <a:lnTo>
                    <a:pt x="597582" y="118971"/>
                  </a:lnTo>
                  <a:cubicBezTo>
                    <a:pt x="603100" y="118971"/>
                    <a:pt x="607639" y="123504"/>
                    <a:pt x="607639" y="129014"/>
                  </a:cubicBezTo>
                  <a:cubicBezTo>
                    <a:pt x="607639" y="134525"/>
                    <a:pt x="603100" y="139058"/>
                    <a:pt x="597582" y="139058"/>
                  </a:cubicBezTo>
                  <a:lnTo>
                    <a:pt x="588770" y="139058"/>
                  </a:lnTo>
                  <a:lnTo>
                    <a:pt x="588770" y="232468"/>
                  </a:lnTo>
                  <a:lnTo>
                    <a:pt x="597493" y="232468"/>
                  </a:lnTo>
                  <a:cubicBezTo>
                    <a:pt x="603011" y="232468"/>
                    <a:pt x="607550" y="236912"/>
                    <a:pt x="607550" y="242422"/>
                  </a:cubicBezTo>
                  <a:cubicBezTo>
                    <a:pt x="607550" y="248021"/>
                    <a:pt x="603011" y="252465"/>
                    <a:pt x="597493" y="252465"/>
                  </a:cubicBezTo>
                  <a:lnTo>
                    <a:pt x="588770" y="252465"/>
                  </a:lnTo>
                  <a:lnTo>
                    <a:pt x="588770" y="345964"/>
                  </a:lnTo>
                  <a:lnTo>
                    <a:pt x="597493" y="345964"/>
                  </a:lnTo>
                  <a:cubicBezTo>
                    <a:pt x="603011" y="345964"/>
                    <a:pt x="607550" y="350408"/>
                    <a:pt x="607550" y="355918"/>
                  </a:cubicBezTo>
                  <a:cubicBezTo>
                    <a:pt x="607550" y="361429"/>
                    <a:pt x="603011" y="365961"/>
                    <a:pt x="597493" y="365961"/>
                  </a:cubicBezTo>
                  <a:lnTo>
                    <a:pt x="588770" y="365961"/>
                  </a:lnTo>
                  <a:lnTo>
                    <a:pt x="588770" y="489768"/>
                  </a:lnTo>
                  <a:lnTo>
                    <a:pt x="597582" y="489768"/>
                  </a:lnTo>
                  <a:cubicBezTo>
                    <a:pt x="603100" y="489768"/>
                    <a:pt x="607639" y="494211"/>
                    <a:pt x="607639" y="499811"/>
                  </a:cubicBezTo>
                  <a:cubicBezTo>
                    <a:pt x="607639" y="505321"/>
                    <a:pt x="603100" y="509765"/>
                    <a:pt x="597582" y="509765"/>
                  </a:cubicBezTo>
                  <a:lnTo>
                    <a:pt x="10057" y="509765"/>
                  </a:lnTo>
                  <a:cubicBezTo>
                    <a:pt x="4450" y="509765"/>
                    <a:pt x="0" y="505321"/>
                    <a:pt x="0" y="499811"/>
                  </a:cubicBezTo>
                  <a:cubicBezTo>
                    <a:pt x="0" y="494211"/>
                    <a:pt x="4450" y="489768"/>
                    <a:pt x="10057" y="489768"/>
                  </a:cubicBezTo>
                  <a:lnTo>
                    <a:pt x="21005" y="489768"/>
                  </a:lnTo>
                  <a:lnTo>
                    <a:pt x="23586" y="432975"/>
                  </a:lnTo>
                  <a:cubicBezTo>
                    <a:pt x="23764" y="427642"/>
                    <a:pt x="28214" y="423465"/>
                    <a:pt x="33555" y="423465"/>
                  </a:cubicBezTo>
                  <a:lnTo>
                    <a:pt x="37204" y="423465"/>
                  </a:lnTo>
                  <a:lnTo>
                    <a:pt x="37204" y="291127"/>
                  </a:lnTo>
                  <a:cubicBezTo>
                    <a:pt x="37204" y="257353"/>
                    <a:pt x="64796" y="229801"/>
                    <a:pt x="98618" y="229801"/>
                  </a:cubicBezTo>
                  <a:lnTo>
                    <a:pt x="123184" y="229801"/>
                  </a:lnTo>
                  <a:cubicBezTo>
                    <a:pt x="144189" y="229801"/>
                    <a:pt x="161278" y="246866"/>
                    <a:pt x="161278" y="267841"/>
                  </a:cubicBezTo>
                  <a:cubicBezTo>
                    <a:pt x="161278" y="273351"/>
                    <a:pt x="156739" y="277884"/>
                    <a:pt x="151220" y="277884"/>
                  </a:cubicBezTo>
                  <a:lnTo>
                    <a:pt x="95058" y="277884"/>
                  </a:lnTo>
                  <a:cubicBezTo>
                    <a:pt x="89540" y="277884"/>
                    <a:pt x="85089" y="273351"/>
                    <a:pt x="85089" y="267841"/>
                  </a:cubicBezTo>
                  <a:cubicBezTo>
                    <a:pt x="85089" y="261797"/>
                    <a:pt x="86513" y="256020"/>
                    <a:pt x="89006" y="250954"/>
                  </a:cubicBezTo>
                  <a:cubicBezTo>
                    <a:pt x="70848" y="255309"/>
                    <a:pt x="57231" y="271663"/>
                    <a:pt x="57231" y="291127"/>
                  </a:cubicBezTo>
                  <a:lnTo>
                    <a:pt x="57231" y="423465"/>
                  </a:lnTo>
                  <a:lnTo>
                    <a:pt x="60880" y="423465"/>
                  </a:lnTo>
                  <a:cubicBezTo>
                    <a:pt x="66220" y="423465"/>
                    <a:pt x="70670" y="427642"/>
                    <a:pt x="70848" y="432975"/>
                  </a:cubicBezTo>
                  <a:lnTo>
                    <a:pt x="73341" y="489768"/>
                  </a:lnTo>
                  <a:lnTo>
                    <a:pt x="280100" y="489768"/>
                  </a:lnTo>
                  <a:lnTo>
                    <a:pt x="280100" y="406756"/>
                  </a:lnTo>
                  <a:cubicBezTo>
                    <a:pt x="263456" y="404356"/>
                    <a:pt x="247969" y="396446"/>
                    <a:pt x="236487" y="384004"/>
                  </a:cubicBezTo>
                  <a:cubicBezTo>
                    <a:pt x="222691" y="369161"/>
                    <a:pt x="215660" y="348986"/>
                    <a:pt x="217262" y="328722"/>
                  </a:cubicBezTo>
                  <a:lnTo>
                    <a:pt x="224027" y="241622"/>
                  </a:lnTo>
                  <a:cubicBezTo>
                    <a:pt x="226697" y="207315"/>
                    <a:pt x="255712" y="180474"/>
                    <a:pt x="290157" y="180474"/>
                  </a:cubicBezTo>
                  <a:cubicBezTo>
                    <a:pt x="324513" y="180474"/>
                    <a:pt x="353618" y="207315"/>
                    <a:pt x="356288" y="241622"/>
                  </a:cubicBezTo>
                  <a:lnTo>
                    <a:pt x="363053" y="328722"/>
                  </a:lnTo>
                  <a:cubicBezTo>
                    <a:pt x="364655" y="348986"/>
                    <a:pt x="357623" y="369161"/>
                    <a:pt x="343828" y="384004"/>
                  </a:cubicBezTo>
                  <a:cubicBezTo>
                    <a:pt x="332257" y="396446"/>
                    <a:pt x="316770" y="404445"/>
                    <a:pt x="300126" y="406756"/>
                  </a:cubicBezTo>
                  <a:lnTo>
                    <a:pt x="300126" y="489768"/>
                  </a:lnTo>
                  <a:lnTo>
                    <a:pt x="400346" y="489768"/>
                  </a:lnTo>
                  <a:lnTo>
                    <a:pt x="400346" y="399290"/>
                  </a:lnTo>
                  <a:lnTo>
                    <a:pt x="379608" y="399290"/>
                  </a:lnTo>
                  <a:cubicBezTo>
                    <a:pt x="374089" y="399290"/>
                    <a:pt x="369550" y="394847"/>
                    <a:pt x="369550" y="389336"/>
                  </a:cubicBezTo>
                  <a:cubicBezTo>
                    <a:pt x="369550" y="383826"/>
                    <a:pt x="374089" y="379293"/>
                    <a:pt x="379608" y="379293"/>
                  </a:cubicBezTo>
                  <a:lnTo>
                    <a:pt x="400346" y="379293"/>
                  </a:lnTo>
                  <a:lnTo>
                    <a:pt x="400346" y="365961"/>
                  </a:lnTo>
                  <a:lnTo>
                    <a:pt x="391623" y="365961"/>
                  </a:lnTo>
                  <a:cubicBezTo>
                    <a:pt x="386105" y="365961"/>
                    <a:pt x="381566" y="361429"/>
                    <a:pt x="381566" y="355918"/>
                  </a:cubicBezTo>
                  <a:cubicBezTo>
                    <a:pt x="381566" y="350408"/>
                    <a:pt x="386105" y="345964"/>
                    <a:pt x="391623" y="345964"/>
                  </a:cubicBezTo>
                  <a:lnTo>
                    <a:pt x="400346" y="345964"/>
                  </a:lnTo>
                  <a:lnTo>
                    <a:pt x="400346" y="252465"/>
                  </a:lnTo>
                  <a:lnTo>
                    <a:pt x="391623" y="252465"/>
                  </a:lnTo>
                  <a:cubicBezTo>
                    <a:pt x="386105" y="252465"/>
                    <a:pt x="381566" y="248021"/>
                    <a:pt x="381566" y="242422"/>
                  </a:cubicBezTo>
                  <a:cubicBezTo>
                    <a:pt x="381566" y="236912"/>
                    <a:pt x="386105" y="232468"/>
                    <a:pt x="391623" y="232468"/>
                  </a:cubicBezTo>
                  <a:lnTo>
                    <a:pt x="400346" y="232468"/>
                  </a:lnTo>
                  <a:lnTo>
                    <a:pt x="400346" y="139058"/>
                  </a:lnTo>
                  <a:lnTo>
                    <a:pt x="392959" y="139058"/>
                  </a:lnTo>
                  <a:cubicBezTo>
                    <a:pt x="387440" y="139058"/>
                    <a:pt x="382901" y="134525"/>
                    <a:pt x="382901" y="129014"/>
                  </a:cubicBezTo>
                  <a:cubicBezTo>
                    <a:pt x="382901" y="123504"/>
                    <a:pt x="387440" y="118971"/>
                    <a:pt x="392959" y="118971"/>
                  </a:cubicBezTo>
                  <a:lnTo>
                    <a:pt x="491220" y="118971"/>
                  </a:lnTo>
                  <a:lnTo>
                    <a:pt x="491220" y="102351"/>
                  </a:lnTo>
                  <a:cubicBezTo>
                    <a:pt x="491220" y="97730"/>
                    <a:pt x="494336" y="93819"/>
                    <a:pt x="498697" y="92664"/>
                  </a:cubicBezTo>
                  <a:close/>
                  <a:moveTo>
                    <a:pt x="116318" y="20084"/>
                  </a:moveTo>
                  <a:cubicBezTo>
                    <a:pt x="84816" y="20084"/>
                    <a:pt x="59187" y="45678"/>
                    <a:pt x="59187" y="77137"/>
                  </a:cubicBezTo>
                  <a:cubicBezTo>
                    <a:pt x="59187" y="108596"/>
                    <a:pt x="84816" y="134190"/>
                    <a:pt x="116318" y="134190"/>
                  </a:cubicBezTo>
                  <a:cubicBezTo>
                    <a:pt x="147821" y="134190"/>
                    <a:pt x="173450" y="108596"/>
                    <a:pt x="173450" y="77137"/>
                  </a:cubicBezTo>
                  <a:cubicBezTo>
                    <a:pt x="173450" y="45678"/>
                    <a:pt x="147821" y="20084"/>
                    <a:pt x="116318" y="20084"/>
                  </a:cubicBezTo>
                  <a:close/>
                  <a:moveTo>
                    <a:pt x="116318" y="0"/>
                  </a:moveTo>
                  <a:cubicBezTo>
                    <a:pt x="158944" y="0"/>
                    <a:pt x="193561" y="34569"/>
                    <a:pt x="193561" y="77137"/>
                  </a:cubicBezTo>
                  <a:cubicBezTo>
                    <a:pt x="193561" y="119616"/>
                    <a:pt x="158944" y="154185"/>
                    <a:pt x="116318" y="154185"/>
                  </a:cubicBezTo>
                  <a:cubicBezTo>
                    <a:pt x="73781" y="154185"/>
                    <a:pt x="39164" y="119616"/>
                    <a:pt x="39164" y="77137"/>
                  </a:cubicBezTo>
                  <a:cubicBezTo>
                    <a:pt x="39164" y="34569"/>
                    <a:pt x="73781" y="0"/>
                    <a:pt x="116318" y="0"/>
                  </a:cubicBezTo>
                  <a:close/>
                </a:path>
              </a:pathLst>
            </a:custGeom>
            <a:gradFill>
              <a:gsLst>
                <a:gs pos="0">
                  <a:srgbClr val="78CBAD"/>
                </a:gs>
                <a:gs pos="100000">
                  <a:srgbClr val="96D6BF">
                    <a:alpha val="42000"/>
                  </a:srgbClr>
                </a:gs>
              </a:gsLst>
              <a:lin ang="5400000" scaled="1"/>
            </a:gradFill>
            <a:ln w="0">
              <a:noFill/>
            </a:ln>
          </p:spPr>
          <p:txBody>
            <a:bodyPr/>
            <a:lstStyle/>
            <a:p>
              <a:pPr algn="ctr"/>
              <a:endParaRPr lang="zh-CN" altLang="en-US" sz="144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7C7943FC-1E4F-4CEA-8FE7-525A8D336951}"/>
                </a:ext>
              </a:extLst>
            </p:cNvPr>
            <p:cNvGrpSpPr/>
            <p:nvPr/>
          </p:nvGrpSpPr>
          <p:grpSpPr>
            <a:xfrm>
              <a:off x="6228243" y="1479807"/>
              <a:ext cx="5016579" cy="1119030"/>
              <a:chOff x="1704363" y="1575924"/>
              <a:chExt cx="5016579" cy="1119030"/>
            </a:xfrm>
          </p:grpSpPr>
          <p:sp>
            <p:nvSpPr>
              <p:cNvPr id="46" name="矩形 45">
                <a:extLst>
                  <a:ext uri="{FF2B5EF4-FFF2-40B4-BE49-F238E27FC236}">
                    <a16:creationId xmlns="" xmlns:a16="http://schemas.microsoft.com/office/drawing/2014/main" id="{B84C47F7-1DA3-4053-86B0-76076E0FF818}"/>
                  </a:ext>
                </a:extLst>
              </p:cNvPr>
              <p:cNvSpPr/>
              <p:nvPr/>
            </p:nvSpPr>
            <p:spPr>
              <a:xfrm>
                <a:off x="3534806" y="1575924"/>
                <a:ext cx="1317592" cy="7823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zh-CN" altLang="en-US" sz="3000" dirty="0">
                    <a:gradFill>
                      <a:gsLst>
                        <a:gs pos="0">
                          <a:srgbClr val="488379"/>
                        </a:gs>
                        <a:gs pos="100000">
                          <a:srgbClr val="78CBAD"/>
                        </a:gs>
                      </a:gsLst>
                      <a:lin ang="5400000" scaled="1"/>
                    </a:gra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好住</a:t>
                </a: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="" xmlns:a16="http://schemas.microsoft.com/office/drawing/2014/main" id="{59519088-6081-4CDE-AB9A-476DFD9F8081}"/>
                  </a:ext>
                </a:extLst>
              </p:cNvPr>
              <p:cNvSpPr/>
              <p:nvPr/>
            </p:nvSpPr>
            <p:spPr>
              <a:xfrm>
                <a:off x="1704363" y="2142611"/>
                <a:ext cx="5016579" cy="5523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en-US" altLang="zh-CN" sz="2000" dirty="0">
                    <a:solidFill>
                      <a:schemeClr val="bg2">
                        <a:lumMod val="7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</a:rPr>
                  <a:t>COMFORTABLE</a:t>
                </a:r>
                <a:endParaRPr lang="zh-CN" altLang="en-US" sz="2000" dirty="0">
                  <a:solidFill>
                    <a:schemeClr val="bg2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endParaRPr>
              </a:p>
            </p:txBody>
          </p:sp>
        </p:grpSp>
      </p:grp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AFBCF8AD-04C7-4ABA-AF01-2C38D09327CC}"/>
              </a:ext>
            </a:extLst>
          </p:cNvPr>
          <p:cNvGrpSpPr/>
          <p:nvPr/>
        </p:nvGrpSpPr>
        <p:grpSpPr>
          <a:xfrm>
            <a:off x="6508949" y="5145267"/>
            <a:ext cx="5016468" cy="1338582"/>
            <a:chOff x="1770335" y="5333081"/>
            <a:chExt cx="5016579" cy="1338612"/>
          </a:xfrm>
        </p:grpSpPr>
        <p:sp>
          <p:nvSpPr>
            <p:cNvPr id="58" name="complex_201398">
              <a:extLst>
                <a:ext uri="{FF2B5EF4-FFF2-40B4-BE49-F238E27FC236}">
                  <a16:creationId xmlns="" xmlns:a16="http://schemas.microsoft.com/office/drawing/2014/main" id="{18862D99-2845-45B2-A9F4-22A296F7DB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958649" y="5333081"/>
              <a:ext cx="533879" cy="449722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  <a:gd name="connsiteX110" fmla="*/ 373273 h 605239"/>
                <a:gd name="connsiteY110" fmla="*/ 373273 h 605239"/>
                <a:gd name="connsiteX111" fmla="*/ 373273 h 605239"/>
                <a:gd name="connsiteY111" fmla="*/ 373273 h 605239"/>
                <a:gd name="connsiteX112" fmla="*/ 373273 h 605239"/>
                <a:gd name="connsiteY112" fmla="*/ 373273 h 605239"/>
                <a:gd name="connsiteX113" fmla="*/ 373273 h 605239"/>
                <a:gd name="connsiteY113" fmla="*/ 373273 h 605239"/>
                <a:gd name="connsiteX114" fmla="*/ 373273 h 605239"/>
                <a:gd name="connsiteY114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551291" h="464390">
                  <a:moveTo>
                    <a:pt x="153571" y="454275"/>
                  </a:moveTo>
                  <a:lnTo>
                    <a:pt x="548303" y="454275"/>
                  </a:lnTo>
                  <a:lnTo>
                    <a:pt x="545432" y="464390"/>
                  </a:lnTo>
                  <a:lnTo>
                    <a:pt x="157877" y="464390"/>
                  </a:lnTo>
                  <a:close/>
                  <a:moveTo>
                    <a:pt x="327304" y="428604"/>
                  </a:moveTo>
                  <a:lnTo>
                    <a:pt x="321561" y="447265"/>
                  </a:lnTo>
                  <a:lnTo>
                    <a:pt x="373250" y="447265"/>
                  </a:lnTo>
                  <a:lnTo>
                    <a:pt x="366071" y="428604"/>
                  </a:lnTo>
                  <a:close/>
                  <a:moveTo>
                    <a:pt x="193774" y="397025"/>
                  </a:moveTo>
                  <a:lnTo>
                    <a:pt x="180851" y="425734"/>
                  </a:lnTo>
                  <a:lnTo>
                    <a:pt x="522575" y="425734"/>
                  </a:lnTo>
                  <a:lnTo>
                    <a:pt x="512524" y="397025"/>
                  </a:lnTo>
                  <a:close/>
                  <a:moveTo>
                    <a:pt x="180851" y="391283"/>
                  </a:moveTo>
                  <a:lnTo>
                    <a:pt x="531190" y="391283"/>
                  </a:lnTo>
                  <a:lnTo>
                    <a:pt x="551291" y="447265"/>
                  </a:lnTo>
                  <a:lnTo>
                    <a:pt x="549855" y="450136"/>
                  </a:lnTo>
                  <a:lnTo>
                    <a:pt x="153571" y="450136"/>
                  </a:lnTo>
                  <a:close/>
                  <a:moveTo>
                    <a:pt x="199538" y="212061"/>
                  </a:moveTo>
                  <a:lnTo>
                    <a:pt x="199538" y="282376"/>
                  </a:lnTo>
                  <a:lnTo>
                    <a:pt x="199538" y="362736"/>
                  </a:lnTo>
                  <a:lnTo>
                    <a:pt x="403358" y="362736"/>
                  </a:lnTo>
                  <a:lnTo>
                    <a:pt x="508139" y="362736"/>
                  </a:lnTo>
                  <a:lnTo>
                    <a:pt x="508139" y="275201"/>
                  </a:lnTo>
                  <a:lnTo>
                    <a:pt x="508139" y="212061"/>
                  </a:lnTo>
                  <a:lnTo>
                    <a:pt x="289965" y="212061"/>
                  </a:lnTo>
                  <a:close/>
                  <a:moveTo>
                    <a:pt x="188055" y="197711"/>
                  </a:moveTo>
                  <a:lnTo>
                    <a:pt x="295706" y="197711"/>
                  </a:lnTo>
                  <a:lnTo>
                    <a:pt x="518186" y="197711"/>
                  </a:lnTo>
                  <a:lnTo>
                    <a:pt x="518186" y="278071"/>
                  </a:lnTo>
                  <a:lnTo>
                    <a:pt x="518186" y="375651"/>
                  </a:lnTo>
                  <a:lnTo>
                    <a:pt x="396181" y="375651"/>
                  </a:lnTo>
                  <a:lnTo>
                    <a:pt x="188055" y="375651"/>
                  </a:lnTo>
                  <a:lnTo>
                    <a:pt x="188055" y="280941"/>
                  </a:lnTo>
                  <a:close/>
                  <a:moveTo>
                    <a:pt x="120643" y="121858"/>
                  </a:moveTo>
                  <a:cubicBezTo>
                    <a:pt x="119208" y="121858"/>
                    <a:pt x="116338" y="123292"/>
                    <a:pt x="113467" y="123292"/>
                  </a:cubicBezTo>
                  <a:cubicBezTo>
                    <a:pt x="100552" y="126159"/>
                    <a:pt x="87637" y="129025"/>
                    <a:pt x="74721" y="131892"/>
                  </a:cubicBezTo>
                  <a:cubicBezTo>
                    <a:pt x="70416" y="150528"/>
                    <a:pt x="68981" y="170596"/>
                    <a:pt x="70416" y="189231"/>
                  </a:cubicBezTo>
                  <a:cubicBezTo>
                    <a:pt x="70416" y="207866"/>
                    <a:pt x="73286" y="226501"/>
                    <a:pt x="79026" y="245137"/>
                  </a:cubicBezTo>
                  <a:cubicBezTo>
                    <a:pt x="89072" y="248004"/>
                    <a:pt x="100552" y="249437"/>
                    <a:pt x="110597" y="252304"/>
                  </a:cubicBezTo>
                  <a:cubicBezTo>
                    <a:pt x="114902" y="252304"/>
                    <a:pt x="119208" y="253737"/>
                    <a:pt x="123513" y="253737"/>
                  </a:cubicBezTo>
                  <a:cubicBezTo>
                    <a:pt x="119208" y="232235"/>
                    <a:pt x="114902" y="210733"/>
                    <a:pt x="114902" y="187798"/>
                  </a:cubicBezTo>
                  <a:cubicBezTo>
                    <a:pt x="114902" y="166296"/>
                    <a:pt x="116338" y="143360"/>
                    <a:pt x="120643" y="121858"/>
                  </a:cubicBezTo>
                  <a:close/>
                  <a:moveTo>
                    <a:pt x="165129" y="30116"/>
                  </a:moveTo>
                  <a:cubicBezTo>
                    <a:pt x="159389" y="43017"/>
                    <a:pt x="155084" y="55918"/>
                    <a:pt x="152214" y="68820"/>
                  </a:cubicBezTo>
                  <a:cubicBezTo>
                    <a:pt x="149344" y="78854"/>
                    <a:pt x="146473" y="88888"/>
                    <a:pt x="143603" y="98923"/>
                  </a:cubicBezTo>
                  <a:cubicBezTo>
                    <a:pt x="160824" y="96056"/>
                    <a:pt x="176610" y="96056"/>
                    <a:pt x="193830" y="96056"/>
                  </a:cubicBezTo>
                  <a:cubicBezTo>
                    <a:pt x="202440" y="96056"/>
                    <a:pt x="209616" y="96056"/>
                    <a:pt x="218226" y="97489"/>
                  </a:cubicBezTo>
                  <a:cubicBezTo>
                    <a:pt x="215356" y="88888"/>
                    <a:pt x="213921" y="80287"/>
                    <a:pt x="211051" y="70253"/>
                  </a:cubicBezTo>
                  <a:cubicBezTo>
                    <a:pt x="206745" y="57352"/>
                    <a:pt x="202440" y="44451"/>
                    <a:pt x="196700" y="32983"/>
                  </a:cubicBezTo>
                  <a:cubicBezTo>
                    <a:pt x="202440" y="37283"/>
                    <a:pt x="206745" y="43017"/>
                    <a:pt x="209616" y="48751"/>
                  </a:cubicBezTo>
                  <a:cubicBezTo>
                    <a:pt x="213921" y="54485"/>
                    <a:pt x="218226" y="60219"/>
                    <a:pt x="221096" y="67386"/>
                  </a:cubicBezTo>
                  <a:cubicBezTo>
                    <a:pt x="226836" y="77421"/>
                    <a:pt x="231141" y="88888"/>
                    <a:pt x="234011" y="100356"/>
                  </a:cubicBezTo>
                  <a:cubicBezTo>
                    <a:pt x="248362" y="101790"/>
                    <a:pt x="262712" y="106090"/>
                    <a:pt x="277063" y="110390"/>
                  </a:cubicBezTo>
                  <a:cubicBezTo>
                    <a:pt x="284238" y="113257"/>
                    <a:pt x="292848" y="114691"/>
                    <a:pt x="300023" y="118991"/>
                  </a:cubicBezTo>
                  <a:cubicBezTo>
                    <a:pt x="292848" y="96056"/>
                    <a:pt x="282803" y="74554"/>
                    <a:pt x="269887" y="54485"/>
                  </a:cubicBezTo>
                  <a:cubicBezTo>
                    <a:pt x="288543" y="68820"/>
                    <a:pt x="305764" y="88888"/>
                    <a:pt x="315809" y="113257"/>
                  </a:cubicBezTo>
                  <a:cubicBezTo>
                    <a:pt x="317244" y="117558"/>
                    <a:pt x="320114" y="123292"/>
                    <a:pt x="321549" y="127592"/>
                  </a:cubicBezTo>
                  <a:lnTo>
                    <a:pt x="350496" y="144678"/>
                  </a:lnTo>
                  <a:lnTo>
                    <a:pt x="350712" y="145626"/>
                  </a:lnTo>
                  <a:lnTo>
                    <a:pt x="324419" y="139060"/>
                  </a:lnTo>
                  <a:cubicBezTo>
                    <a:pt x="328724" y="154828"/>
                    <a:pt x="330159" y="170596"/>
                    <a:pt x="330159" y="187798"/>
                  </a:cubicBezTo>
                  <a:lnTo>
                    <a:pt x="308634" y="187798"/>
                  </a:lnTo>
                  <a:cubicBezTo>
                    <a:pt x="308634" y="169163"/>
                    <a:pt x="307199" y="150528"/>
                    <a:pt x="304329" y="133326"/>
                  </a:cubicBezTo>
                  <a:cubicBezTo>
                    <a:pt x="292848" y="130459"/>
                    <a:pt x="282803" y="129025"/>
                    <a:pt x="272758" y="126159"/>
                  </a:cubicBezTo>
                  <a:cubicBezTo>
                    <a:pt x="262712" y="124725"/>
                    <a:pt x="251232" y="123292"/>
                    <a:pt x="241187" y="121858"/>
                  </a:cubicBezTo>
                  <a:cubicBezTo>
                    <a:pt x="245492" y="143360"/>
                    <a:pt x="248362" y="164862"/>
                    <a:pt x="248362" y="187798"/>
                  </a:cubicBezTo>
                  <a:lnTo>
                    <a:pt x="226836" y="187798"/>
                  </a:lnTo>
                  <a:cubicBezTo>
                    <a:pt x="226836" y="164862"/>
                    <a:pt x="225401" y="141927"/>
                    <a:pt x="221096" y="118991"/>
                  </a:cubicBezTo>
                  <a:cubicBezTo>
                    <a:pt x="212486" y="117558"/>
                    <a:pt x="202440" y="117558"/>
                    <a:pt x="193830" y="117558"/>
                  </a:cubicBezTo>
                  <a:cubicBezTo>
                    <a:pt x="175175" y="117558"/>
                    <a:pt x="157954" y="117558"/>
                    <a:pt x="140733" y="118991"/>
                  </a:cubicBezTo>
                  <a:cubicBezTo>
                    <a:pt x="136428" y="141927"/>
                    <a:pt x="136428" y="164862"/>
                    <a:pt x="136428" y="187798"/>
                  </a:cubicBezTo>
                  <a:cubicBezTo>
                    <a:pt x="136428" y="210733"/>
                    <a:pt x="139298" y="233669"/>
                    <a:pt x="143603" y="256604"/>
                  </a:cubicBezTo>
                  <a:cubicBezTo>
                    <a:pt x="153649" y="258038"/>
                    <a:pt x="163694" y="258038"/>
                    <a:pt x="175175" y="258038"/>
                  </a:cubicBezTo>
                  <a:lnTo>
                    <a:pt x="175175" y="279540"/>
                  </a:lnTo>
                  <a:cubicBezTo>
                    <a:pt x="165129" y="279540"/>
                    <a:pt x="156519" y="278106"/>
                    <a:pt x="147909" y="276673"/>
                  </a:cubicBezTo>
                  <a:cubicBezTo>
                    <a:pt x="152214" y="301042"/>
                    <a:pt x="159389" y="323977"/>
                    <a:pt x="165129" y="346913"/>
                  </a:cubicBezTo>
                  <a:cubicBezTo>
                    <a:pt x="150779" y="325411"/>
                    <a:pt x="137863" y="299608"/>
                    <a:pt x="129253" y="273806"/>
                  </a:cubicBezTo>
                  <a:cubicBezTo>
                    <a:pt x="122078" y="272373"/>
                    <a:pt x="114902" y="270939"/>
                    <a:pt x="106292" y="268072"/>
                  </a:cubicBezTo>
                  <a:cubicBezTo>
                    <a:pt x="99117" y="266639"/>
                    <a:pt x="90507" y="262338"/>
                    <a:pt x="83332" y="259471"/>
                  </a:cubicBezTo>
                  <a:cubicBezTo>
                    <a:pt x="89072" y="282407"/>
                    <a:pt x="97682" y="303909"/>
                    <a:pt x="109162" y="325411"/>
                  </a:cubicBezTo>
                  <a:cubicBezTo>
                    <a:pt x="103422" y="321111"/>
                    <a:pt x="100552" y="316810"/>
                    <a:pt x="96247" y="312510"/>
                  </a:cubicBezTo>
                  <a:cubicBezTo>
                    <a:pt x="91942" y="306776"/>
                    <a:pt x="87637" y="302475"/>
                    <a:pt x="84767" y="296742"/>
                  </a:cubicBezTo>
                  <a:cubicBezTo>
                    <a:pt x="77591" y="286707"/>
                    <a:pt x="71851" y="275239"/>
                    <a:pt x="66111" y="263772"/>
                  </a:cubicBezTo>
                  <a:cubicBezTo>
                    <a:pt x="64676" y="259471"/>
                    <a:pt x="61806" y="253737"/>
                    <a:pt x="60371" y="248004"/>
                  </a:cubicBezTo>
                  <a:cubicBezTo>
                    <a:pt x="56066" y="246570"/>
                    <a:pt x="53196" y="243703"/>
                    <a:pt x="48890" y="242270"/>
                  </a:cubicBezTo>
                  <a:cubicBezTo>
                    <a:pt x="43150" y="237969"/>
                    <a:pt x="37410" y="233669"/>
                    <a:pt x="33105" y="229368"/>
                  </a:cubicBezTo>
                  <a:cubicBezTo>
                    <a:pt x="40280" y="232235"/>
                    <a:pt x="48890" y="235102"/>
                    <a:pt x="57501" y="237969"/>
                  </a:cubicBezTo>
                  <a:cubicBezTo>
                    <a:pt x="51761" y="222201"/>
                    <a:pt x="48890" y="206433"/>
                    <a:pt x="48890" y="190665"/>
                  </a:cubicBezTo>
                  <a:cubicBezTo>
                    <a:pt x="47455" y="173463"/>
                    <a:pt x="48890" y="156261"/>
                    <a:pt x="53196" y="139060"/>
                  </a:cubicBezTo>
                  <a:cubicBezTo>
                    <a:pt x="47455" y="141927"/>
                    <a:pt x="41715" y="143360"/>
                    <a:pt x="35975" y="146227"/>
                  </a:cubicBezTo>
                  <a:cubicBezTo>
                    <a:pt x="40280" y="141927"/>
                    <a:pt x="46020" y="137626"/>
                    <a:pt x="51761" y="133326"/>
                  </a:cubicBezTo>
                  <a:cubicBezTo>
                    <a:pt x="53196" y="133326"/>
                    <a:pt x="54631" y="131892"/>
                    <a:pt x="56066" y="130459"/>
                  </a:cubicBezTo>
                  <a:cubicBezTo>
                    <a:pt x="57501" y="126159"/>
                    <a:pt x="60371" y="120425"/>
                    <a:pt x="61806" y="114691"/>
                  </a:cubicBezTo>
                  <a:cubicBezTo>
                    <a:pt x="73286" y="91755"/>
                    <a:pt x="89072" y="70253"/>
                    <a:pt x="109162" y="55918"/>
                  </a:cubicBezTo>
                  <a:cubicBezTo>
                    <a:pt x="96247" y="75987"/>
                    <a:pt x="84767" y="97489"/>
                    <a:pt x="79026" y="118991"/>
                  </a:cubicBezTo>
                  <a:cubicBezTo>
                    <a:pt x="89072" y="114691"/>
                    <a:pt x="99117" y="110390"/>
                    <a:pt x="109162" y="107523"/>
                  </a:cubicBezTo>
                  <a:cubicBezTo>
                    <a:pt x="114902" y="106090"/>
                    <a:pt x="120643" y="104656"/>
                    <a:pt x="126383" y="103223"/>
                  </a:cubicBezTo>
                  <a:cubicBezTo>
                    <a:pt x="130688" y="90322"/>
                    <a:pt x="134993" y="77421"/>
                    <a:pt x="142168" y="64519"/>
                  </a:cubicBezTo>
                  <a:cubicBezTo>
                    <a:pt x="145038" y="58785"/>
                    <a:pt x="147909" y="53052"/>
                    <a:pt x="152214" y="47318"/>
                  </a:cubicBezTo>
                  <a:cubicBezTo>
                    <a:pt x="156519" y="41584"/>
                    <a:pt x="160824" y="35850"/>
                    <a:pt x="165129" y="30116"/>
                  </a:cubicBezTo>
                  <a:close/>
                  <a:moveTo>
                    <a:pt x="190929" y="0"/>
                  </a:moveTo>
                  <a:cubicBezTo>
                    <a:pt x="294289" y="0"/>
                    <a:pt x="378987" y="84557"/>
                    <a:pt x="381858" y="187744"/>
                  </a:cubicBezTo>
                  <a:lnTo>
                    <a:pt x="360325" y="187744"/>
                  </a:lnTo>
                  <a:lnTo>
                    <a:pt x="350712" y="145626"/>
                  </a:lnTo>
                  <a:lnTo>
                    <a:pt x="353120" y="146227"/>
                  </a:lnTo>
                  <a:lnTo>
                    <a:pt x="350496" y="144678"/>
                  </a:lnTo>
                  <a:lnTo>
                    <a:pt x="345565" y="123073"/>
                  </a:lnTo>
                  <a:cubicBezTo>
                    <a:pt x="319052" y="63417"/>
                    <a:pt x="259836" y="21497"/>
                    <a:pt x="190929" y="21497"/>
                  </a:cubicBezTo>
                  <a:cubicBezTo>
                    <a:pt x="97618" y="21497"/>
                    <a:pt x="21533" y="97455"/>
                    <a:pt x="21533" y="190611"/>
                  </a:cubicBezTo>
                  <a:cubicBezTo>
                    <a:pt x="21533" y="278033"/>
                    <a:pt x="89004" y="351125"/>
                    <a:pt x="175138" y="358291"/>
                  </a:cubicBezTo>
                  <a:lnTo>
                    <a:pt x="175138" y="379788"/>
                  </a:lnTo>
                  <a:lnTo>
                    <a:pt x="173702" y="379788"/>
                  </a:lnTo>
                  <a:lnTo>
                    <a:pt x="172267" y="379788"/>
                  </a:lnTo>
                  <a:cubicBezTo>
                    <a:pt x="76084" y="371189"/>
                    <a:pt x="0" y="289499"/>
                    <a:pt x="0" y="190611"/>
                  </a:cubicBezTo>
                  <a:cubicBezTo>
                    <a:pt x="0" y="85990"/>
                    <a:pt x="86133" y="0"/>
                    <a:pt x="190929" y="0"/>
                  </a:cubicBezTo>
                  <a:close/>
                </a:path>
              </a:pathLst>
            </a:custGeom>
            <a:gradFill>
              <a:gsLst>
                <a:gs pos="0">
                  <a:srgbClr val="78CBAD"/>
                </a:gs>
                <a:gs pos="100000">
                  <a:srgbClr val="96D6BF">
                    <a:alpha val="34000"/>
                  </a:srgbClr>
                </a:gs>
              </a:gsLst>
              <a:lin ang="5400000" scaled="1"/>
            </a:gradFill>
            <a:ln w="0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6776EF57-E80D-4622-87B8-FB10BE81EAA9}"/>
                </a:ext>
              </a:extLst>
            </p:cNvPr>
            <p:cNvSpPr/>
            <p:nvPr/>
          </p:nvSpPr>
          <p:spPr>
            <a:xfrm>
              <a:off x="3642370" y="5569769"/>
              <a:ext cx="1210588" cy="7823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3000" dirty="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规范</a:t>
              </a: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6E123730-2A57-4B8F-8B1E-1BF5DCB25EBD}"/>
                </a:ext>
              </a:extLst>
            </p:cNvPr>
            <p:cNvSpPr/>
            <p:nvPr/>
          </p:nvSpPr>
          <p:spPr>
            <a:xfrm>
              <a:off x="1770335" y="6119350"/>
              <a:ext cx="5016579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chemeClr val="bg2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STANDARDIZE</a:t>
              </a:r>
              <a:endParaRPr lang="zh-CN" altLang="en-US" sz="2000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F441241A-DEC3-4FFA-B0B4-D21998D2AEE3}"/>
              </a:ext>
            </a:extLst>
          </p:cNvPr>
          <p:cNvGrpSpPr/>
          <p:nvPr/>
        </p:nvGrpSpPr>
        <p:grpSpPr>
          <a:xfrm>
            <a:off x="3929578" y="4632507"/>
            <a:ext cx="5016468" cy="1357622"/>
            <a:chOff x="6527686" y="3274492"/>
            <a:chExt cx="5016579" cy="1357652"/>
          </a:xfrm>
        </p:grpSpPr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FBD65851-87EA-4BC9-9025-F657EEBEB6FF}"/>
                </a:ext>
              </a:extLst>
            </p:cNvPr>
            <p:cNvSpPr/>
            <p:nvPr/>
          </p:nvSpPr>
          <p:spPr>
            <a:xfrm>
              <a:off x="8411630" y="3501139"/>
              <a:ext cx="1210588" cy="7823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3000" dirty="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安全</a:t>
              </a:r>
            </a:p>
          </p:txBody>
        </p:sp>
        <p:sp>
          <p:nvSpPr>
            <p:cNvPr id="67" name="complex_201398">
              <a:extLst>
                <a:ext uri="{FF2B5EF4-FFF2-40B4-BE49-F238E27FC236}">
                  <a16:creationId xmlns="" xmlns:a16="http://schemas.microsoft.com/office/drawing/2014/main" id="{9F5798E6-ACCA-4C28-A847-FECA7C7AE18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866769" y="3274492"/>
              <a:ext cx="354406" cy="461283"/>
            </a:xfrm>
            <a:custGeom>
              <a:avLst/>
              <a:gdLst>
                <a:gd name="connsiteX0" fmla="*/ 293877 w 466280"/>
                <a:gd name="connsiteY0" fmla="*/ 404398 h 606895"/>
                <a:gd name="connsiteX1" fmla="*/ 303746 w 466280"/>
                <a:gd name="connsiteY1" fmla="*/ 415019 h 606895"/>
                <a:gd name="connsiteX2" fmla="*/ 303746 w 466280"/>
                <a:gd name="connsiteY2" fmla="*/ 416536 h 606895"/>
                <a:gd name="connsiteX3" fmla="*/ 303746 w 466280"/>
                <a:gd name="connsiteY3" fmla="*/ 425639 h 606895"/>
                <a:gd name="connsiteX4" fmla="*/ 303746 w 466280"/>
                <a:gd name="connsiteY4" fmla="*/ 434743 h 606895"/>
                <a:gd name="connsiteX5" fmla="*/ 293877 w 466280"/>
                <a:gd name="connsiteY5" fmla="*/ 444605 h 606895"/>
                <a:gd name="connsiteX6" fmla="*/ 284008 w 466280"/>
                <a:gd name="connsiteY6" fmla="*/ 434743 h 606895"/>
                <a:gd name="connsiteX7" fmla="*/ 284008 w 466280"/>
                <a:gd name="connsiteY7" fmla="*/ 426398 h 606895"/>
                <a:gd name="connsiteX8" fmla="*/ 284008 w 466280"/>
                <a:gd name="connsiteY8" fmla="*/ 416536 h 606895"/>
                <a:gd name="connsiteX9" fmla="*/ 284008 w 466280"/>
                <a:gd name="connsiteY9" fmla="*/ 414260 h 606895"/>
                <a:gd name="connsiteX10" fmla="*/ 293877 w 466280"/>
                <a:gd name="connsiteY10" fmla="*/ 404398 h 606895"/>
                <a:gd name="connsiteX11" fmla="*/ 236905 w 466280"/>
                <a:gd name="connsiteY11" fmla="*/ 278497 h 606895"/>
                <a:gd name="connsiteX12" fmla="*/ 249830 w 466280"/>
                <a:gd name="connsiteY12" fmla="*/ 283806 h 606895"/>
                <a:gd name="connsiteX13" fmla="*/ 262754 w 466280"/>
                <a:gd name="connsiteY13" fmla="*/ 455213 h 606895"/>
                <a:gd name="connsiteX14" fmla="*/ 252110 w 466280"/>
                <a:gd name="connsiteY14" fmla="*/ 465073 h 606895"/>
                <a:gd name="connsiteX15" fmla="*/ 242227 w 466280"/>
                <a:gd name="connsiteY15" fmla="*/ 454455 h 606895"/>
                <a:gd name="connsiteX16" fmla="*/ 230823 w 466280"/>
                <a:gd name="connsiteY16" fmla="*/ 291391 h 606895"/>
                <a:gd name="connsiteX17" fmla="*/ 236905 w 466280"/>
                <a:gd name="connsiteY17" fmla="*/ 278497 h 606895"/>
                <a:gd name="connsiteX18" fmla="*/ 240771 w 466280"/>
                <a:gd name="connsiteY18" fmla="*/ 236015 h 606895"/>
                <a:gd name="connsiteX19" fmla="*/ 288621 w 466280"/>
                <a:gd name="connsiteY19" fmla="*/ 267112 h 606895"/>
                <a:gd name="connsiteX20" fmla="*/ 293937 w 466280"/>
                <a:gd name="connsiteY20" fmla="*/ 283799 h 606895"/>
                <a:gd name="connsiteX21" fmla="*/ 305330 w 466280"/>
                <a:gd name="connsiteY21" fmla="*/ 383158 h 606895"/>
                <a:gd name="connsiteX22" fmla="*/ 295456 w 466280"/>
                <a:gd name="connsiteY22" fmla="*/ 393777 h 606895"/>
                <a:gd name="connsiteX23" fmla="*/ 294697 w 466280"/>
                <a:gd name="connsiteY23" fmla="*/ 393777 h 606895"/>
                <a:gd name="connsiteX24" fmla="*/ 284823 w 466280"/>
                <a:gd name="connsiteY24" fmla="*/ 383158 h 606895"/>
                <a:gd name="connsiteX25" fmla="*/ 274190 w 466280"/>
                <a:gd name="connsiteY25" fmla="*/ 289108 h 606895"/>
                <a:gd name="connsiteX26" fmla="*/ 269633 w 466280"/>
                <a:gd name="connsiteY26" fmla="*/ 275455 h 606895"/>
                <a:gd name="connsiteX27" fmla="*/ 240771 w 466280"/>
                <a:gd name="connsiteY27" fmla="*/ 255735 h 606895"/>
                <a:gd name="connsiteX28" fmla="*/ 228619 w 466280"/>
                <a:gd name="connsiteY28" fmla="*/ 258769 h 606895"/>
                <a:gd name="connsiteX29" fmla="*/ 208871 w 466280"/>
                <a:gd name="connsiteY29" fmla="*/ 286833 h 606895"/>
                <a:gd name="connsiteX30" fmla="*/ 211150 w 466280"/>
                <a:gd name="connsiteY30" fmla="*/ 298968 h 606895"/>
                <a:gd name="connsiteX31" fmla="*/ 223302 w 466280"/>
                <a:gd name="connsiteY31" fmla="*/ 455213 h 606895"/>
                <a:gd name="connsiteX32" fmla="*/ 212669 w 466280"/>
                <a:gd name="connsiteY32" fmla="*/ 465073 h 606895"/>
                <a:gd name="connsiteX33" fmla="*/ 202795 w 466280"/>
                <a:gd name="connsiteY33" fmla="*/ 454454 h 606895"/>
                <a:gd name="connsiteX34" fmla="*/ 192162 w 466280"/>
                <a:gd name="connsiteY34" fmla="*/ 305794 h 606895"/>
                <a:gd name="connsiteX35" fmla="*/ 188364 w 466280"/>
                <a:gd name="connsiteY35" fmla="*/ 286074 h 606895"/>
                <a:gd name="connsiteX36" fmla="*/ 220264 w 466280"/>
                <a:gd name="connsiteY36" fmla="*/ 239807 h 606895"/>
                <a:gd name="connsiteX37" fmla="*/ 240771 w 466280"/>
                <a:gd name="connsiteY37" fmla="*/ 236015 h 606895"/>
                <a:gd name="connsiteX38" fmla="*/ 186839 w 466280"/>
                <a:gd name="connsiteY38" fmla="*/ 204202 h 606895"/>
                <a:gd name="connsiteX39" fmla="*/ 200524 w 466280"/>
                <a:gd name="connsiteY39" fmla="*/ 206477 h 606895"/>
                <a:gd name="connsiteX40" fmla="*/ 198243 w 466280"/>
                <a:gd name="connsiteY40" fmla="*/ 220885 h 606895"/>
                <a:gd name="connsiteX41" fmla="*/ 168592 w 466280"/>
                <a:gd name="connsiteY41" fmla="*/ 286858 h 606895"/>
                <a:gd name="connsiteX42" fmla="*/ 171633 w 466280"/>
                <a:gd name="connsiteY42" fmla="*/ 313399 h 606895"/>
                <a:gd name="connsiteX43" fmla="*/ 171633 w 466280"/>
                <a:gd name="connsiteY43" fmla="*/ 314916 h 606895"/>
                <a:gd name="connsiteX44" fmla="*/ 182277 w 466280"/>
                <a:gd name="connsiteY44" fmla="*/ 445346 h 606895"/>
                <a:gd name="connsiteX45" fmla="*/ 172393 w 466280"/>
                <a:gd name="connsiteY45" fmla="*/ 455204 h 606895"/>
                <a:gd name="connsiteX46" fmla="*/ 171633 w 466280"/>
                <a:gd name="connsiteY46" fmla="*/ 455204 h 606895"/>
                <a:gd name="connsiteX47" fmla="*/ 162510 w 466280"/>
                <a:gd name="connsiteY47" fmla="*/ 444588 h 606895"/>
                <a:gd name="connsiteX48" fmla="*/ 152626 w 466280"/>
                <a:gd name="connsiteY48" fmla="*/ 320983 h 606895"/>
                <a:gd name="connsiteX49" fmla="*/ 151866 w 466280"/>
                <a:gd name="connsiteY49" fmla="*/ 318708 h 606895"/>
                <a:gd name="connsiteX50" fmla="*/ 148064 w 466280"/>
                <a:gd name="connsiteY50" fmla="*/ 286100 h 606895"/>
                <a:gd name="connsiteX51" fmla="*/ 186839 w 466280"/>
                <a:gd name="connsiteY51" fmla="*/ 204202 h 606895"/>
                <a:gd name="connsiteX52" fmla="*/ 243038 w 466280"/>
                <a:gd name="connsiteY52" fmla="*/ 192031 h 606895"/>
                <a:gd name="connsiteX53" fmla="*/ 327292 w 466280"/>
                <a:gd name="connsiteY53" fmla="*/ 251190 h 606895"/>
                <a:gd name="connsiteX54" fmla="*/ 337159 w 466280"/>
                <a:gd name="connsiteY54" fmla="*/ 284562 h 606895"/>
                <a:gd name="connsiteX55" fmla="*/ 344750 w 466280"/>
                <a:gd name="connsiteY55" fmla="*/ 424875 h 606895"/>
                <a:gd name="connsiteX56" fmla="*/ 334123 w 466280"/>
                <a:gd name="connsiteY56" fmla="*/ 434735 h 606895"/>
                <a:gd name="connsiteX57" fmla="*/ 324256 w 466280"/>
                <a:gd name="connsiteY57" fmla="*/ 424117 h 606895"/>
                <a:gd name="connsiteX58" fmla="*/ 317424 w 466280"/>
                <a:gd name="connsiteY58" fmla="*/ 288354 h 606895"/>
                <a:gd name="connsiteX59" fmla="*/ 308316 w 466280"/>
                <a:gd name="connsiteY59" fmla="*/ 258775 h 606895"/>
                <a:gd name="connsiteX60" fmla="*/ 243038 w 466280"/>
                <a:gd name="connsiteY60" fmla="*/ 212509 h 606895"/>
                <a:gd name="connsiteX61" fmla="*/ 227098 w 466280"/>
                <a:gd name="connsiteY61" fmla="*/ 214026 h 606895"/>
                <a:gd name="connsiteX62" fmla="*/ 215712 w 466280"/>
                <a:gd name="connsiteY62" fmla="*/ 206442 h 606895"/>
                <a:gd name="connsiteX63" fmla="*/ 223303 w 466280"/>
                <a:gd name="connsiteY63" fmla="*/ 194306 h 606895"/>
                <a:gd name="connsiteX64" fmla="*/ 243038 w 466280"/>
                <a:gd name="connsiteY64" fmla="*/ 192031 h 606895"/>
                <a:gd name="connsiteX65" fmla="*/ 114705 w 466280"/>
                <a:gd name="connsiteY65" fmla="*/ 174623 h 606895"/>
                <a:gd name="connsiteX66" fmla="*/ 129131 w 466280"/>
                <a:gd name="connsiteY66" fmla="*/ 174623 h 606895"/>
                <a:gd name="connsiteX67" fmla="*/ 129131 w 466280"/>
                <a:gd name="connsiteY67" fmla="*/ 189031 h 606895"/>
                <a:gd name="connsiteX68" fmla="*/ 91167 w 466280"/>
                <a:gd name="connsiteY68" fmla="*/ 286853 h 606895"/>
                <a:gd name="connsiteX69" fmla="*/ 101038 w 466280"/>
                <a:gd name="connsiteY69" fmla="*/ 361168 h 606895"/>
                <a:gd name="connsiteX70" fmla="*/ 94204 w 466280"/>
                <a:gd name="connsiteY70" fmla="*/ 374059 h 606895"/>
                <a:gd name="connsiteX71" fmla="*/ 91167 w 466280"/>
                <a:gd name="connsiteY71" fmla="*/ 374059 h 606895"/>
                <a:gd name="connsiteX72" fmla="*/ 81297 w 466280"/>
                <a:gd name="connsiteY72" fmla="*/ 367234 h 606895"/>
                <a:gd name="connsiteX73" fmla="*/ 71426 w 466280"/>
                <a:gd name="connsiteY73" fmla="*/ 286095 h 606895"/>
                <a:gd name="connsiteX74" fmla="*/ 114705 w 466280"/>
                <a:gd name="connsiteY74" fmla="*/ 174623 h 606895"/>
                <a:gd name="connsiteX75" fmla="*/ 245306 w 466280"/>
                <a:gd name="connsiteY75" fmla="*/ 157943 h 606895"/>
                <a:gd name="connsiteX76" fmla="*/ 365307 w 466280"/>
                <a:gd name="connsiteY76" fmla="*/ 251218 h 606895"/>
                <a:gd name="connsiteX77" fmla="*/ 373661 w 466280"/>
                <a:gd name="connsiteY77" fmla="*/ 285343 h 606895"/>
                <a:gd name="connsiteX78" fmla="*/ 375181 w 466280"/>
                <a:gd name="connsiteY78" fmla="*/ 372552 h 606895"/>
                <a:gd name="connsiteX79" fmla="*/ 375181 w 466280"/>
                <a:gd name="connsiteY79" fmla="*/ 394543 h 606895"/>
                <a:gd name="connsiteX80" fmla="*/ 364547 w 466280"/>
                <a:gd name="connsiteY80" fmla="*/ 404402 h 606895"/>
                <a:gd name="connsiteX81" fmla="*/ 354674 w 466280"/>
                <a:gd name="connsiteY81" fmla="*/ 393785 h 606895"/>
                <a:gd name="connsiteX82" fmla="*/ 355433 w 466280"/>
                <a:gd name="connsiteY82" fmla="*/ 371793 h 606895"/>
                <a:gd name="connsiteX83" fmla="*/ 353914 w 466280"/>
                <a:gd name="connsiteY83" fmla="*/ 288377 h 606895"/>
                <a:gd name="connsiteX84" fmla="*/ 346319 w 466280"/>
                <a:gd name="connsiteY84" fmla="*/ 257285 h 606895"/>
                <a:gd name="connsiteX85" fmla="*/ 244546 w 466280"/>
                <a:gd name="connsiteY85" fmla="*/ 178418 h 606895"/>
                <a:gd name="connsiteX86" fmla="*/ 198217 w 466280"/>
                <a:gd name="connsiteY86" fmla="*/ 186760 h 606895"/>
                <a:gd name="connsiteX87" fmla="*/ 130621 w 466280"/>
                <a:gd name="connsiteY87" fmla="*/ 286860 h 606895"/>
                <a:gd name="connsiteX88" fmla="*/ 135178 w 466280"/>
                <a:gd name="connsiteY88" fmla="*/ 317193 h 606895"/>
                <a:gd name="connsiteX89" fmla="*/ 139735 w 466280"/>
                <a:gd name="connsiteY89" fmla="*/ 338427 h 606895"/>
                <a:gd name="connsiteX90" fmla="*/ 142014 w 466280"/>
                <a:gd name="connsiteY90" fmla="*/ 424877 h 606895"/>
                <a:gd name="connsiteX91" fmla="*/ 132140 w 466280"/>
                <a:gd name="connsiteY91" fmla="*/ 434735 h 606895"/>
                <a:gd name="connsiteX92" fmla="*/ 131381 w 466280"/>
                <a:gd name="connsiteY92" fmla="*/ 434735 h 606895"/>
                <a:gd name="connsiteX93" fmla="*/ 121507 w 466280"/>
                <a:gd name="connsiteY93" fmla="*/ 424118 h 606895"/>
                <a:gd name="connsiteX94" fmla="*/ 119988 w 466280"/>
                <a:gd name="connsiteY94" fmla="*/ 341460 h 606895"/>
                <a:gd name="connsiteX95" fmla="*/ 115431 w 466280"/>
                <a:gd name="connsiteY95" fmla="*/ 323260 h 606895"/>
                <a:gd name="connsiteX96" fmla="*/ 110874 w 466280"/>
                <a:gd name="connsiteY96" fmla="*/ 286860 h 606895"/>
                <a:gd name="connsiteX97" fmla="*/ 190622 w 466280"/>
                <a:gd name="connsiteY97" fmla="*/ 167802 h 606895"/>
                <a:gd name="connsiteX98" fmla="*/ 245306 w 466280"/>
                <a:gd name="connsiteY98" fmla="*/ 157943 h 606895"/>
                <a:gd name="connsiteX99" fmla="*/ 240744 w 466280"/>
                <a:gd name="connsiteY99" fmla="*/ 122217 h 606895"/>
                <a:gd name="connsiteX100" fmla="*/ 393417 w 466280"/>
                <a:gd name="connsiteY100" fmla="*/ 223110 h 606895"/>
                <a:gd name="connsiteX101" fmla="*/ 415444 w 466280"/>
                <a:gd name="connsiteY101" fmla="*/ 302004 h 606895"/>
                <a:gd name="connsiteX102" fmla="*/ 406330 w 466280"/>
                <a:gd name="connsiteY102" fmla="*/ 313383 h 606895"/>
                <a:gd name="connsiteX103" fmla="*/ 405570 w 466280"/>
                <a:gd name="connsiteY103" fmla="*/ 313383 h 606895"/>
                <a:gd name="connsiteX104" fmla="*/ 394936 w 466280"/>
                <a:gd name="connsiteY104" fmla="*/ 304280 h 606895"/>
                <a:gd name="connsiteX105" fmla="*/ 374428 w 466280"/>
                <a:gd name="connsiteY105" fmla="*/ 231455 h 606895"/>
                <a:gd name="connsiteX106" fmla="*/ 240744 w 466280"/>
                <a:gd name="connsiteY106" fmla="*/ 142699 h 606895"/>
                <a:gd name="connsiteX107" fmla="*/ 184536 w 466280"/>
                <a:gd name="connsiteY107" fmla="*/ 153319 h 606895"/>
                <a:gd name="connsiteX108" fmla="*/ 164787 w 466280"/>
                <a:gd name="connsiteY108" fmla="*/ 165457 h 606895"/>
                <a:gd name="connsiteX109" fmla="*/ 157191 w 466280"/>
                <a:gd name="connsiteY109" fmla="*/ 170009 h 606895"/>
                <a:gd name="connsiteX110" fmla="*/ 143519 w 466280"/>
                <a:gd name="connsiteY110" fmla="*/ 166974 h 606895"/>
                <a:gd name="connsiteX111" fmla="*/ 146558 w 466280"/>
                <a:gd name="connsiteY111" fmla="*/ 153319 h 606895"/>
                <a:gd name="connsiteX112" fmla="*/ 153394 w 466280"/>
                <a:gd name="connsiteY112" fmla="*/ 148768 h 606895"/>
                <a:gd name="connsiteX113" fmla="*/ 176940 w 466280"/>
                <a:gd name="connsiteY113" fmla="*/ 135113 h 606895"/>
                <a:gd name="connsiteX114" fmla="*/ 240744 w 466280"/>
                <a:gd name="connsiteY114" fmla="*/ 122217 h 606895"/>
                <a:gd name="connsiteX115" fmla="*/ 233140 w 466280"/>
                <a:gd name="connsiteY115" fmla="*/ 24457 h 606895"/>
                <a:gd name="connsiteX116" fmla="*/ 20504 w 466280"/>
                <a:gd name="connsiteY116" fmla="*/ 101054 h 606895"/>
                <a:gd name="connsiteX117" fmla="*/ 20504 w 466280"/>
                <a:gd name="connsiteY117" fmla="*/ 283824 h 606895"/>
                <a:gd name="connsiteX118" fmla="*/ 139732 w 466280"/>
                <a:gd name="connsiteY118" fmla="*/ 536365 h 606895"/>
                <a:gd name="connsiteX119" fmla="*/ 233140 w 466280"/>
                <a:gd name="connsiteY119" fmla="*/ 585660 h 606895"/>
                <a:gd name="connsiteX120" fmla="*/ 326548 w 466280"/>
                <a:gd name="connsiteY120" fmla="*/ 536365 h 606895"/>
                <a:gd name="connsiteX121" fmla="*/ 445776 w 466280"/>
                <a:gd name="connsiteY121" fmla="*/ 283824 h 606895"/>
                <a:gd name="connsiteX122" fmla="*/ 445776 w 466280"/>
                <a:gd name="connsiteY122" fmla="*/ 101054 h 606895"/>
                <a:gd name="connsiteX123" fmla="*/ 233140 w 466280"/>
                <a:gd name="connsiteY123" fmla="*/ 24457 h 606895"/>
                <a:gd name="connsiteX124" fmla="*/ 225546 w 466280"/>
                <a:gd name="connsiteY124" fmla="*/ 3981 h 606895"/>
                <a:gd name="connsiteX125" fmla="*/ 240734 w 466280"/>
                <a:gd name="connsiteY125" fmla="*/ 3981 h 606895"/>
                <a:gd name="connsiteX126" fmla="*/ 455648 w 466280"/>
                <a:gd name="connsiteY126" fmla="*/ 80577 h 606895"/>
                <a:gd name="connsiteX127" fmla="*/ 466280 w 466280"/>
                <a:gd name="connsiteY127" fmla="*/ 91195 h 606895"/>
                <a:gd name="connsiteX128" fmla="*/ 466280 w 466280"/>
                <a:gd name="connsiteY128" fmla="*/ 283824 h 606895"/>
                <a:gd name="connsiteX129" fmla="*/ 338699 w 466280"/>
                <a:gd name="connsiteY129" fmla="*/ 552291 h 606895"/>
                <a:gd name="connsiteX130" fmla="*/ 236178 w 466280"/>
                <a:gd name="connsiteY130" fmla="*/ 606137 h 606895"/>
                <a:gd name="connsiteX131" fmla="*/ 233140 w 466280"/>
                <a:gd name="connsiteY131" fmla="*/ 606895 h 606895"/>
                <a:gd name="connsiteX132" fmla="*/ 230102 w 466280"/>
                <a:gd name="connsiteY132" fmla="*/ 606137 h 606895"/>
                <a:gd name="connsiteX133" fmla="*/ 126822 w 466280"/>
                <a:gd name="connsiteY133" fmla="*/ 552291 h 606895"/>
                <a:gd name="connsiteX134" fmla="*/ 0 w 466280"/>
                <a:gd name="connsiteY134" fmla="*/ 283824 h 606895"/>
                <a:gd name="connsiteX135" fmla="*/ 0 w 466280"/>
                <a:gd name="connsiteY135" fmla="*/ 91195 h 606895"/>
                <a:gd name="connsiteX136" fmla="*/ 10632 w 466280"/>
                <a:gd name="connsiteY136" fmla="*/ 80577 h 606895"/>
                <a:gd name="connsiteX137" fmla="*/ 225546 w 466280"/>
                <a:gd name="connsiteY137" fmla="*/ 3981 h 606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466280" h="606895">
                  <a:moveTo>
                    <a:pt x="293877" y="404398"/>
                  </a:moveTo>
                  <a:cubicBezTo>
                    <a:pt x="299191" y="404398"/>
                    <a:pt x="303746" y="408950"/>
                    <a:pt x="303746" y="415019"/>
                  </a:cubicBezTo>
                  <a:lnTo>
                    <a:pt x="303746" y="416536"/>
                  </a:lnTo>
                  <a:cubicBezTo>
                    <a:pt x="303746" y="420329"/>
                    <a:pt x="303746" y="423364"/>
                    <a:pt x="303746" y="425639"/>
                  </a:cubicBezTo>
                  <a:cubicBezTo>
                    <a:pt x="303746" y="428674"/>
                    <a:pt x="303746" y="431708"/>
                    <a:pt x="303746" y="434743"/>
                  </a:cubicBezTo>
                  <a:cubicBezTo>
                    <a:pt x="303746" y="440053"/>
                    <a:pt x="299191" y="444605"/>
                    <a:pt x="293877" y="444605"/>
                  </a:cubicBezTo>
                  <a:cubicBezTo>
                    <a:pt x="288563" y="444605"/>
                    <a:pt x="284008" y="440053"/>
                    <a:pt x="284008" y="434743"/>
                  </a:cubicBezTo>
                  <a:cubicBezTo>
                    <a:pt x="284008" y="431708"/>
                    <a:pt x="284008" y="428674"/>
                    <a:pt x="284008" y="426398"/>
                  </a:cubicBezTo>
                  <a:cubicBezTo>
                    <a:pt x="284008" y="423364"/>
                    <a:pt x="284008" y="420329"/>
                    <a:pt x="284008" y="416536"/>
                  </a:cubicBezTo>
                  <a:lnTo>
                    <a:pt x="284008" y="414260"/>
                  </a:lnTo>
                  <a:cubicBezTo>
                    <a:pt x="284008" y="408950"/>
                    <a:pt x="288563" y="404398"/>
                    <a:pt x="293877" y="404398"/>
                  </a:cubicBezTo>
                  <a:close/>
                  <a:moveTo>
                    <a:pt x="236905" y="278497"/>
                  </a:moveTo>
                  <a:cubicBezTo>
                    <a:pt x="241466" y="276222"/>
                    <a:pt x="247549" y="278497"/>
                    <a:pt x="249830" y="283806"/>
                  </a:cubicBezTo>
                  <a:cubicBezTo>
                    <a:pt x="250590" y="285323"/>
                    <a:pt x="267316" y="326279"/>
                    <a:pt x="262754" y="455213"/>
                  </a:cubicBezTo>
                  <a:cubicBezTo>
                    <a:pt x="261994" y="460522"/>
                    <a:pt x="258193" y="465073"/>
                    <a:pt x="252110" y="465073"/>
                  </a:cubicBezTo>
                  <a:cubicBezTo>
                    <a:pt x="246788" y="465073"/>
                    <a:pt x="242227" y="460522"/>
                    <a:pt x="242227" y="454455"/>
                  </a:cubicBezTo>
                  <a:cubicBezTo>
                    <a:pt x="246788" y="331588"/>
                    <a:pt x="231583" y="292149"/>
                    <a:pt x="230823" y="291391"/>
                  </a:cubicBezTo>
                  <a:cubicBezTo>
                    <a:pt x="229302" y="286082"/>
                    <a:pt x="231583" y="280773"/>
                    <a:pt x="236905" y="278497"/>
                  </a:cubicBezTo>
                  <a:close/>
                  <a:moveTo>
                    <a:pt x="240771" y="236015"/>
                  </a:moveTo>
                  <a:cubicBezTo>
                    <a:pt x="261278" y="236015"/>
                    <a:pt x="280266" y="248151"/>
                    <a:pt x="288621" y="267112"/>
                  </a:cubicBezTo>
                  <a:cubicBezTo>
                    <a:pt x="289380" y="270146"/>
                    <a:pt x="291659" y="274697"/>
                    <a:pt x="293937" y="283799"/>
                  </a:cubicBezTo>
                  <a:cubicBezTo>
                    <a:pt x="300013" y="307311"/>
                    <a:pt x="303811" y="341442"/>
                    <a:pt x="305330" y="383158"/>
                  </a:cubicBezTo>
                  <a:cubicBezTo>
                    <a:pt x="305330" y="388468"/>
                    <a:pt x="300773" y="393018"/>
                    <a:pt x="295456" y="393777"/>
                  </a:cubicBezTo>
                  <a:lnTo>
                    <a:pt x="294697" y="393777"/>
                  </a:lnTo>
                  <a:cubicBezTo>
                    <a:pt x="289380" y="393777"/>
                    <a:pt x="284823" y="389226"/>
                    <a:pt x="284823" y="383158"/>
                  </a:cubicBezTo>
                  <a:cubicBezTo>
                    <a:pt x="283304" y="333099"/>
                    <a:pt x="278747" y="304277"/>
                    <a:pt x="274190" y="289108"/>
                  </a:cubicBezTo>
                  <a:cubicBezTo>
                    <a:pt x="272671" y="281523"/>
                    <a:pt x="270392" y="276972"/>
                    <a:pt x="269633" y="275455"/>
                  </a:cubicBezTo>
                  <a:cubicBezTo>
                    <a:pt x="265075" y="263320"/>
                    <a:pt x="252923" y="255735"/>
                    <a:pt x="240771" y="255735"/>
                  </a:cubicBezTo>
                  <a:cubicBezTo>
                    <a:pt x="236214" y="255735"/>
                    <a:pt x="232416" y="256494"/>
                    <a:pt x="228619" y="258769"/>
                  </a:cubicBezTo>
                  <a:cubicBezTo>
                    <a:pt x="216466" y="263320"/>
                    <a:pt x="208871" y="274697"/>
                    <a:pt x="208871" y="286833"/>
                  </a:cubicBezTo>
                  <a:cubicBezTo>
                    <a:pt x="208871" y="291383"/>
                    <a:pt x="209631" y="295176"/>
                    <a:pt x="211150" y="298968"/>
                  </a:cubicBezTo>
                  <a:cubicBezTo>
                    <a:pt x="214947" y="311104"/>
                    <a:pt x="226340" y="355095"/>
                    <a:pt x="223302" y="455213"/>
                  </a:cubicBezTo>
                  <a:cubicBezTo>
                    <a:pt x="222542" y="460522"/>
                    <a:pt x="217985" y="465073"/>
                    <a:pt x="212669" y="465073"/>
                  </a:cubicBezTo>
                  <a:cubicBezTo>
                    <a:pt x="206592" y="465073"/>
                    <a:pt x="202795" y="460522"/>
                    <a:pt x="202795" y="454454"/>
                  </a:cubicBezTo>
                  <a:cubicBezTo>
                    <a:pt x="205833" y="355095"/>
                    <a:pt x="194440" y="313379"/>
                    <a:pt x="192162" y="305794"/>
                  </a:cubicBezTo>
                  <a:cubicBezTo>
                    <a:pt x="189124" y="299726"/>
                    <a:pt x="188364" y="292900"/>
                    <a:pt x="188364" y="286074"/>
                  </a:cubicBezTo>
                  <a:cubicBezTo>
                    <a:pt x="189124" y="265595"/>
                    <a:pt x="201276" y="247392"/>
                    <a:pt x="220264" y="239807"/>
                  </a:cubicBezTo>
                  <a:cubicBezTo>
                    <a:pt x="227099" y="236773"/>
                    <a:pt x="233935" y="236015"/>
                    <a:pt x="240771" y="236015"/>
                  </a:cubicBezTo>
                  <a:close/>
                  <a:moveTo>
                    <a:pt x="186839" y="204202"/>
                  </a:moveTo>
                  <a:cubicBezTo>
                    <a:pt x="191400" y="201169"/>
                    <a:pt x="197482" y="201927"/>
                    <a:pt x="200524" y="206477"/>
                  </a:cubicBezTo>
                  <a:cubicBezTo>
                    <a:pt x="204325" y="211027"/>
                    <a:pt x="202804" y="217094"/>
                    <a:pt x="198243" y="220885"/>
                  </a:cubicBezTo>
                  <a:cubicBezTo>
                    <a:pt x="178475" y="234535"/>
                    <a:pt x="168592" y="264867"/>
                    <a:pt x="168592" y="286858"/>
                  </a:cubicBezTo>
                  <a:cubicBezTo>
                    <a:pt x="167832" y="295958"/>
                    <a:pt x="169352" y="304300"/>
                    <a:pt x="171633" y="313399"/>
                  </a:cubicBezTo>
                  <a:lnTo>
                    <a:pt x="171633" y="314916"/>
                  </a:lnTo>
                  <a:cubicBezTo>
                    <a:pt x="180756" y="342974"/>
                    <a:pt x="184558" y="386956"/>
                    <a:pt x="182277" y="445346"/>
                  </a:cubicBezTo>
                  <a:cubicBezTo>
                    <a:pt x="182277" y="450654"/>
                    <a:pt x="177715" y="455204"/>
                    <a:pt x="172393" y="455204"/>
                  </a:cubicBezTo>
                  <a:cubicBezTo>
                    <a:pt x="172393" y="455204"/>
                    <a:pt x="172393" y="455204"/>
                    <a:pt x="171633" y="455204"/>
                  </a:cubicBezTo>
                  <a:cubicBezTo>
                    <a:pt x="166311" y="455204"/>
                    <a:pt x="161749" y="449896"/>
                    <a:pt x="162510" y="444588"/>
                  </a:cubicBezTo>
                  <a:cubicBezTo>
                    <a:pt x="163270" y="405914"/>
                    <a:pt x="163270" y="353590"/>
                    <a:pt x="152626" y="320983"/>
                  </a:cubicBezTo>
                  <a:cubicBezTo>
                    <a:pt x="151866" y="319466"/>
                    <a:pt x="151866" y="318708"/>
                    <a:pt x="151866" y="318708"/>
                  </a:cubicBezTo>
                  <a:cubicBezTo>
                    <a:pt x="148825" y="308091"/>
                    <a:pt x="147304" y="297475"/>
                    <a:pt x="148064" y="286100"/>
                  </a:cubicBezTo>
                  <a:cubicBezTo>
                    <a:pt x="148825" y="258043"/>
                    <a:pt x="160989" y="222402"/>
                    <a:pt x="186839" y="204202"/>
                  </a:cubicBezTo>
                  <a:close/>
                  <a:moveTo>
                    <a:pt x="243038" y="192031"/>
                  </a:moveTo>
                  <a:cubicBezTo>
                    <a:pt x="279472" y="192031"/>
                    <a:pt x="311352" y="214785"/>
                    <a:pt x="327292" y="251190"/>
                  </a:cubicBezTo>
                  <a:cubicBezTo>
                    <a:pt x="331087" y="261808"/>
                    <a:pt x="334882" y="272427"/>
                    <a:pt x="337159" y="284562"/>
                  </a:cubicBezTo>
                  <a:cubicBezTo>
                    <a:pt x="343991" y="321726"/>
                    <a:pt x="346268" y="364958"/>
                    <a:pt x="344750" y="424875"/>
                  </a:cubicBezTo>
                  <a:cubicBezTo>
                    <a:pt x="343991" y="430184"/>
                    <a:pt x="339437" y="434735"/>
                    <a:pt x="334123" y="434735"/>
                  </a:cubicBezTo>
                  <a:cubicBezTo>
                    <a:pt x="328051" y="434735"/>
                    <a:pt x="324256" y="430184"/>
                    <a:pt x="324256" y="424117"/>
                  </a:cubicBezTo>
                  <a:cubicBezTo>
                    <a:pt x="326533" y="349789"/>
                    <a:pt x="321979" y="312625"/>
                    <a:pt x="317424" y="288354"/>
                  </a:cubicBezTo>
                  <a:cubicBezTo>
                    <a:pt x="315147" y="277736"/>
                    <a:pt x="312111" y="268634"/>
                    <a:pt x="308316" y="258775"/>
                  </a:cubicBezTo>
                  <a:cubicBezTo>
                    <a:pt x="296171" y="229953"/>
                    <a:pt x="271122" y="212509"/>
                    <a:pt x="243038" y="212509"/>
                  </a:cubicBezTo>
                  <a:cubicBezTo>
                    <a:pt x="237724" y="212509"/>
                    <a:pt x="232411" y="213268"/>
                    <a:pt x="227098" y="214026"/>
                  </a:cubicBezTo>
                  <a:cubicBezTo>
                    <a:pt x="221784" y="215543"/>
                    <a:pt x="216471" y="211751"/>
                    <a:pt x="215712" y="206442"/>
                  </a:cubicBezTo>
                  <a:cubicBezTo>
                    <a:pt x="214194" y="201132"/>
                    <a:pt x="217230" y="195823"/>
                    <a:pt x="223303" y="194306"/>
                  </a:cubicBezTo>
                  <a:cubicBezTo>
                    <a:pt x="229375" y="192789"/>
                    <a:pt x="236206" y="192031"/>
                    <a:pt x="243038" y="192031"/>
                  </a:cubicBezTo>
                  <a:close/>
                  <a:moveTo>
                    <a:pt x="114705" y="174623"/>
                  </a:moveTo>
                  <a:cubicBezTo>
                    <a:pt x="118501" y="170831"/>
                    <a:pt x="125334" y="170831"/>
                    <a:pt x="129131" y="174623"/>
                  </a:cubicBezTo>
                  <a:cubicBezTo>
                    <a:pt x="132927" y="179172"/>
                    <a:pt x="132927" y="185239"/>
                    <a:pt x="129131" y="189031"/>
                  </a:cubicBezTo>
                  <a:cubicBezTo>
                    <a:pt x="104075" y="213297"/>
                    <a:pt x="92686" y="244387"/>
                    <a:pt x="91167" y="286853"/>
                  </a:cubicBezTo>
                  <a:cubicBezTo>
                    <a:pt x="90408" y="313394"/>
                    <a:pt x="93445" y="336902"/>
                    <a:pt x="101038" y="361168"/>
                  </a:cubicBezTo>
                  <a:cubicBezTo>
                    <a:pt x="102556" y="366476"/>
                    <a:pt x="99519" y="371784"/>
                    <a:pt x="94204" y="374059"/>
                  </a:cubicBezTo>
                  <a:cubicBezTo>
                    <a:pt x="93445" y="374059"/>
                    <a:pt x="91927" y="374059"/>
                    <a:pt x="91167" y="374059"/>
                  </a:cubicBezTo>
                  <a:cubicBezTo>
                    <a:pt x="86612" y="374059"/>
                    <a:pt x="82815" y="371026"/>
                    <a:pt x="81297" y="367234"/>
                  </a:cubicBezTo>
                  <a:cubicBezTo>
                    <a:pt x="73704" y="340693"/>
                    <a:pt x="70667" y="314911"/>
                    <a:pt x="71426" y="286095"/>
                  </a:cubicBezTo>
                  <a:cubicBezTo>
                    <a:pt x="72186" y="238321"/>
                    <a:pt x="86612" y="202680"/>
                    <a:pt x="114705" y="174623"/>
                  </a:cubicBezTo>
                  <a:close/>
                  <a:moveTo>
                    <a:pt x="245306" y="157943"/>
                  </a:moveTo>
                  <a:cubicBezTo>
                    <a:pt x="294673" y="160218"/>
                    <a:pt x="348598" y="201168"/>
                    <a:pt x="365307" y="251218"/>
                  </a:cubicBezTo>
                  <a:cubicBezTo>
                    <a:pt x="369104" y="261835"/>
                    <a:pt x="371383" y="273210"/>
                    <a:pt x="373661" y="285343"/>
                  </a:cubicBezTo>
                  <a:cubicBezTo>
                    <a:pt x="377459" y="308852"/>
                    <a:pt x="376699" y="336152"/>
                    <a:pt x="375181" y="372552"/>
                  </a:cubicBezTo>
                  <a:lnTo>
                    <a:pt x="375181" y="394543"/>
                  </a:lnTo>
                  <a:cubicBezTo>
                    <a:pt x="374421" y="399852"/>
                    <a:pt x="369864" y="404402"/>
                    <a:pt x="364547" y="404402"/>
                  </a:cubicBezTo>
                  <a:cubicBezTo>
                    <a:pt x="359231" y="404402"/>
                    <a:pt x="354674" y="399852"/>
                    <a:pt x="354674" y="393785"/>
                  </a:cubicBezTo>
                  <a:lnTo>
                    <a:pt x="355433" y="371793"/>
                  </a:lnTo>
                  <a:cubicBezTo>
                    <a:pt x="356193" y="336152"/>
                    <a:pt x="356952" y="310368"/>
                    <a:pt x="353914" y="288377"/>
                  </a:cubicBezTo>
                  <a:cubicBezTo>
                    <a:pt x="351636" y="277002"/>
                    <a:pt x="349357" y="267143"/>
                    <a:pt x="346319" y="257285"/>
                  </a:cubicBezTo>
                  <a:cubicBezTo>
                    <a:pt x="331889" y="216335"/>
                    <a:pt x="285559" y="179935"/>
                    <a:pt x="244546" y="178418"/>
                  </a:cubicBezTo>
                  <a:cubicBezTo>
                    <a:pt x="228597" y="177660"/>
                    <a:pt x="212647" y="180693"/>
                    <a:pt x="198217" y="186760"/>
                  </a:cubicBezTo>
                  <a:cubicBezTo>
                    <a:pt x="157963" y="203443"/>
                    <a:pt x="131381" y="242877"/>
                    <a:pt x="130621" y="286860"/>
                  </a:cubicBezTo>
                  <a:cubicBezTo>
                    <a:pt x="130621" y="297477"/>
                    <a:pt x="132140" y="307335"/>
                    <a:pt x="135178" y="317193"/>
                  </a:cubicBezTo>
                  <a:cubicBezTo>
                    <a:pt x="136697" y="324018"/>
                    <a:pt x="138976" y="330843"/>
                    <a:pt x="139735" y="338427"/>
                  </a:cubicBezTo>
                  <a:cubicBezTo>
                    <a:pt x="142014" y="354352"/>
                    <a:pt x="142773" y="380893"/>
                    <a:pt x="142014" y="424877"/>
                  </a:cubicBezTo>
                  <a:cubicBezTo>
                    <a:pt x="142014" y="430185"/>
                    <a:pt x="137457" y="434735"/>
                    <a:pt x="132140" y="434735"/>
                  </a:cubicBezTo>
                  <a:lnTo>
                    <a:pt x="131381" y="434735"/>
                  </a:lnTo>
                  <a:cubicBezTo>
                    <a:pt x="126064" y="434735"/>
                    <a:pt x="121507" y="430185"/>
                    <a:pt x="121507" y="424118"/>
                  </a:cubicBezTo>
                  <a:cubicBezTo>
                    <a:pt x="122267" y="381652"/>
                    <a:pt x="122267" y="355868"/>
                    <a:pt x="119988" y="341460"/>
                  </a:cubicBezTo>
                  <a:cubicBezTo>
                    <a:pt x="119229" y="335393"/>
                    <a:pt x="116950" y="329327"/>
                    <a:pt x="115431" y="323260"/>
                  </a:cubicBezTo>
                  <a:cubicBezTo>
                    <a:pt x="112393" y="311127"/>
                    <a:pt x="110874" y="298993"/>
                    <a:pt x="110874" y="286860"/>
                  </a:cubicBezTo>
                  <a:cubicBezTo>
                    <a:pt x="110874" y="234535"/>
                    <a:pt x="142773" y="188277"/>
                    <a:pt x="190622" y="167802"/>
                  </a:cubicBezTo>
                  <a:cubicBezTo>
                    <a:pt x="208090" y="160977"/>
                    <a:pt x="226318" y="157185"/>
                    <a:pt x="245306" y="157943"/>
                  </a:cubicBezTo>
                  <a:close/>
                  <a:moveTo>
                    <a:pt x="240744" y="122217"/>
                  </a:moveTo>
                  <a:cubicBezTo>
                    <a:pt x="306826" y="122217"/>
                    <a:pt x="366832" y="161664"/>
                    <a:pt x="393417" y="223110"/>
                  </a:cubicBezTo>
                  <a:cubicBezTo>
                    <a:pt x="405570" y="253454"/>
                    <a:pt x="413166" y="278488"/>
                    <a:pt x="415444" y="302004"/>
                  </a:cubicBezTo>
                  <a:cubicBezTo>
                    <a:pt x="416204" y="308073"/>
                    <a:pt x="411647" y="312624"/>
                    <a:pt x="406330" y="313383"/>
                  </a:cubicBezTo>
                  <a:cubicBezTo>
                    <a:pt x="405570" y="313383"/>
                    <a:pt x="405570" y="313383"/>
                    <a:pt x="405570" y="313383"/>
                  </a:cubicBezTo>
                  <a:cubicBezTo>
                    <a:pt x="400253" y="313383"/>
                    <a:pt x="395696" y="309590"/>
                    <a:pt x="394936" y="304280"/>
                  </a:cubicBezTo>
                  <a:cubicBezTo>
                    <a:pt x="392657" y="283039"/>
                    <a:pt x="386581" y="259523"/>
                    <a:pt x="374428" y="231455"/>
                  </a:cubicBezTo>
                  <a:cubicBezTo>
                    <a:pt x="351641" y="177594"/>
                    <a:pt x="299231" y="142699"/>
                    <a:pt x="240744" y="142699"/>
                  </a:cubicBezTo>
                  <a:cubicBezTo>
                    <a:pt x="220995" y="142699"/>
                    <a:pt x="202006" y="146492"/>
                    <a:pt x="184536" y="153319"/>
                  </a:cubicBezTo>
                  <a:cubicBezTo>
                    <a:pt x="177700" y="156354"/>
                    <a:pt x="171623" y="160905"/>
                    <a:pt x="164787" y="165457"/>
                  </a:cubicBezTo>
                  <a:cubicBezTo>
                    <a:pt x="162508" y="166974"/>
                    <a:pt x="160230" y="168491"/>
                    <a:pt x="157191" y="170009"/>
                  </a:cubicBezTo>
                  <a:cubicBezTo>
                    <a:pt x="152634" y="173043"/>
                    <a:pt x="146558" y="172284"/>
                    <a:pt x="143519" y="166974"/>
                  </a:cubicBezTo>
                  <a:cubicBezTo>
                    <a:pt x="140481" y="162423"/>
                    <a:pt x="142000" y="156354"/>
                    <a:pt x="146558" y="153319"/>
                  </a:cubicBezTo>
                  <a:cubicBezTo>
                    <a:pt x="148836" y="151802"/>
                    <a:pt x="151115" y="150285"/>
                    <a:pt x="153394" y="148768"/>
                  </a:cubicBezTo>
                  <a:cubicBezTo>
                    <a:pt x="160989" y="143458"/>
                    <a:pt x="167825" y="138906"/>
                    <a:pt x="176940" y="135113"/>
                  </a:cubicBezTo>
                  <a:cubicBezTo>
                    <a:pt x="196689" y="126769"/>
                    <a:pt x="218716" y="122217"/>
                    <a:pt x="240744" y="122217"/>
                  </a:cubicBezTo>
                  <a:close/>
                  <a:moveTo>
                    <a:pt x="233140" y="24457"/>
                  </a:moveTo>
                  <a:cubicBezTo>
                    <a:pt x="211117" y="45692"/>
                    <a:pt x="144289" y="98020"/>
                    <a:pt x="20504" y="101054"/>
                  </a:cubicBezTo>
                  <a:lnTo>
                    <a:pt x="20504" y="283824"/>
                  </a:lnTo>
                  <a:cubicBezTo>
                    <a:pt x="20504" y="383172"/>
                    <a:pt x="65310" y="477970"/>
                    <a:pt x="139732" y="536365"/>
                  </a:cubicBezTo>
                  <a:cubicBezTo>
                    <a:pt x="168590" y="559117"/>
                    <a:pt x="200485" y="575801"/>
                    <a:pt x="233140" y="585660"/>
                  </a:cubicBezTo>
                  <a:cubicBezTo>
                    <a:pt x="265795" y="575801"/>
                    <a:pt x="296931" y="559117"/>
                    <a:pt x="326548" y="536365"/>
                  </a:cubicBezTo>
                  <a:cubicBezTo>
                    <a:pt x="400970" y="477970"/>
                    <a:pt x="445776" y="383172"/>
                    <a:pt x="445776" y="283824"/>
                  </a:cubicBezTo>
                  <a:lnTo>
                    <a:pt x="445776" y="101054"/>
                  </a:lnTo>
                  <a:cubicBezTo>
                    <a:pt x="321991" y="98020"/>
                    <a:pt x="254404" y="45692"/>
                    <a:pt x="233140" y="24457"/>
                  </a:cubicBezTo>
                  <a:close/>
                  <a:moveTo>
                    <a:pt x="225546" y="3981"/>
                  </a:moveTo>
                  <a:cubicBezTo>
                    <a:pt x="229343" y="-1328"/>
                    <a:pt x="236937" y="-1328"/>
                    <a:pt x="240734" y="3981"/>
                  </a:cubicBezTo>
                  <a:cubicBezTo>
                    <a:pt x="241494" y="4739"/>
                    <a:pt x="308322" y="80577"/>
                    <a:pt x="455648" y="80577"/>
                  </a:cubicBezTo>
                  <a:cubicBezTo>
                    <a:pt x="461724" y="80577"/>
                    <a:pt x="466280" y="85128"/>
                    <a:pt x="466280" y="91195"/>
                  </a:cubicBezTo>
                  <a:lnTo>
                    <a:pt x="466280" y="283824"/>
                  </a:lnTo>
                  <a:cubicBezTo>
                    <a:pt x="466280" y="389239"/>
                    <a:pt x="418437" y="490104"/>
                    <a:pt x="338699" y="552291"/>
                  </a:cubicBezTo>
                  <a:cubicBezTo>
                    <a:pt x="306803" y="577318"/>
                    <a:pt x="271870" y="595519"/>
                    <a:pt x="236178" y="606137"/>
                  </a:cubicBezTo>
                  <a:cubicBezTo>
                    <a:pt x="234659" y="606895"/>
                    <a:pt x="233899" y="606895"/>
                    <a:pt x="233140" y="606895"/>
                  </a:cubicBezTo>
                  <a:cubicBezTo>
                    <a:pt x="232381" y="606895"/>
                    <a:pt x="230862" y="606895"/>
                    <a:pt x="230102" y="606137"/>
                  </a:cubicBezTo>
                  <a:cubicBezTo>
                    <a:pt x="193650" y="595519"/>
                    <a:pt x="159477" y="577318"/>
                    <a:pt x="126822" y="552291"/>
                  </a:cubicBezTo>
                  <a:cubicBezTo>
                    <a:pt x="47843" y="490104"/>
                    <a:pt x="0" y="389239"/>
                    <a:pt x="0" y="283824"/>
                  </a:cubicBezTo>
                  <a:lnTo>
                    <a:pt x="0" y="91195"/>
                  </a:lnTo>
                  <a:cubicBezTo>
                    <a:pt x="0" y="85128"/>
                    <a:pt x="4556" y="80577"/>
                    <a:pt x="10632" y="80577"/>
                  </a:cubicBezTo>
                  <a:cubicBezTo>
                    <a:pt x="158717" y="80577"/>
                    <a:pt x="224786" y="4739"/>
                    <a:pt x="225546" y="3981"/>
                  </a:cubicBezTo>
                  <a:close/>
                </a:path>
              </a:pathLst>
            </a:custGeom>
            <a:gradFill>
              <a:gsLst>
                <a:gs pos="0">
                  <a:srgbClr val="78CBAD"/>
                </a:gs>
                <a:gs pos="100000">
                  <a:srgbClr val="96D6BF">
                    <a:alpha val="34000"/>
                  </a:srgbClr>
                </a:gs>
              </a:gsLst>
              <a:lin ang="5400000" scaled="1"/>
            </a:gradFill>
            <a:ln w="0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97BA8A44-9333-46FD-822D-10501D5038EB}"/>
                </a:ext>
              </a:extLst>
            </p:cNvPr>
            <p:cNvSpPr/>
            <p:nvPr/>
          </p:nvSpPr>
          <p:spPr>
            <a:xfrm>
              <a:off x="6527686" y="4079801"/>
              <a:ext cx="5016579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2000">
                  <a:solidFill>
                    <a:schemeClr val="bg2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SECURITY</a:t>
              </a:r>
              <a:endParaRPr lang="zh-CN" altLang="en-US" sz="2000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="" xmlns:a16="http://schemas.microsoft.com/office/drawing/2014/main" id="{221E6C29-F9C6-4C96-9F0B-849B8C17547F}"/>
              </a:ext>
            </a:extLst>
          </p:cNvPr>
          <p:cNvGrpSpPr/>
          <p:nvPr/>
        </p:nvGrpSpPr>
        <p:grpSpPr>
          <a:xfrm>
            <a:off x="11161469" y="3477425"/>
            <a:ext cx="5016468" cy="1281271"/>
            <a:chOff x="11401181" y="6541578"/>
            <a:chExt cx="5016579" cy="1281299"/>
          </a:xfrm>
        </p:grpSpPr>
        <p:sp>
          <p:nvSpPr>
            <p:cNvPr id="71" name="矩形 70">
              <a:extLst>
                <a:ext uri="{FF2B5EF4-FFF2-40B4-BE49-F238E27FC236}">
                  <a16:creationId xmlns="" xmlns:a16="http://schemas.microsoft.com/office/drawing/2014/main" id="{62C8031F-EDC7-4C74-8667-C40CE7921E7F}"/>
                </a:ext>
              </a:extLst>
            </p:cNvPr>
            <p:cNvSpPr/>
            <p:nvPr/>
          </p:nvSpPr>
          <p:spPr>
            <a:xfrm>
              <a:off x="13266076" y="6706730"/>
              <a:ext cx="1210588" cy="7823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3000" dirty="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灵活</a:t>
              </a:r>
            </a:p>
          </p:txBody>
        </p:sp>
        <p:sp>
          <p:nvSpPr>
            <p:cNvPr id="72" name="complex_201398">
              <a:extLst>
                <a:ext uri="{FF2B5EF4-FFF2-40B4-BE49-F238E27FC236}">
                  <a16:creationId xmlns="" xmlns:a16="http://schemas.microsoft.com/office/drawing/2014/main" id="{94E48437-107E-4E62-A6D8-D3405BCD399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628831" y="6541578"/>
              <a:ext cx="545877" cy="409237"/>
            </a:xfrm>
            <a:custGeom>
              <a:avLst/>
              <a:gdLst>
                <a:gd name="connsiteX0" fmla="*/ 127473 w 576405"/>
                <a:gd name="connsiteY0" fmla="*/ 301859 h 432124"/>
                <a:gd name="connsiteX1" fmla="*/ 126793 w 576405"/>
                <a:gd name="connsiteY1" fmla="*/ 325606 h 432124"/>
                <a:gd name="connsiteX2" fmla="*/ 208323 w 576405"/>
                <a:gd name="connsiteY2" fmla="*/ 404307 h 432124"/>
                <a:gd name="connsiteX3" fmla="*/ 244333 w 576405"/>
                <a:gd name="connsiteY3" fmla="*/ 407021 h 432124"/>
                <a:gd name="connsiteX4" fmla="*/ 193376 w 576405"/>
                <a:gd name="connsiteY4" fmla="*/ 82716 h 432124"/>
                <a:gd name="connsiteX5" fmla="*/ 88066 w 576405"/>
                <a:gd name="connsiteY5" fmla="*/ 191270 h 432124"/>
                <a:gd name="connsiteX6" fmla="*/ 85349 w 576405"/>
                <a:gd name="connsiteY6" fmla="*/ 202804 h 432124"/>
                <a:gd name="connsiteX7" fmla="*/ 101655 w 576405"/>
                <a:gd name="connsiteY7" fmla="*/ 247582 h 432124"/>
                <a:gd name="connsiteX8" fmla="*/ 110487 w 576405"/>
                <a:gd name="connsiteY8" fmla="*/ 261152 h 432124"/>
                <a:gd name="connsiteX9" fmla="*/ 268792 w 576405"/>
                <a:gd name="connsiteY9" fmla="*/ 405664 h 432124"/>
                <a:gd name="connsiteX10" fmla="*/ 299366 w 576405"/>
                <a:gd name="connsiteY10" fmla="*/ 413127 h 432124"/>
                <a:gd name="connsiteX11" fmla="*/ 318389 w 576405"/>
                <a:gd name="connsiteY11" fmla="*/ 407021 h 432124"/>
                <a:gd name="connsiteX12" fmla="*/ 226668 w 576405"/>
                <a:gd name="connsiteY12" fmla="*/ 325606 h 432124"/>
                <a:gd name="connsiteX13" fmla="*/ 225988 w 576405"/>
                <a:gd name="connsiteY13" fmla="*/ 312715 h 432124"/>
                <a:gd name="connsiteX14" fmla="*/ 238897 w 576405"/>
                <a:gd name="connsiteY14" fmla="*/ 312036 h 432124"/>
                <a:gd name="connsiteX15" fmla="*/ 334016 w 576405"/>
                <a:gd name="connsiteY15" fmla="*/ 396166 h 432124"/>
                <a:gd name="connsiteX16" fmla="*/ 335375 w 576405"/>
                <a:gd name="connsiteY16" fmla="*/ 398879 h 432124"/>
                <a:gd name="connsiteX17" fmla="*/ 357796 w 576405"/>
                <a:gd name="connsiteY17" fmla="*/ 383275 h 432124"/>
                <a:gd name="connsiteX18" fmla="*/ 258600 w 576405"/>
                <a:gd name="connsiteY18" fmla="*/ 293718 h 432124"/>
                <a:gd name="connsiteX19" fmla="*/ 257921 w 576405"/>
                <a:gd name="connsiteY19" fmla="*/ 280827 h 432124"/>
                <a:gd name="connsiteX20" fmla="*/ 270151 w 576405"/>
                <a:gd name="connsiteY20" fmla="*/ 280149 h 432124"/>
                <a:gd name="connsiteX21" fmla="*/ 370705 w 576405"/>
                <a:gd name="connsiteY21" fmla="*/ 370384 h 432124"/>
                <a:gd name="connsiteX22" fmla="*/ 387011 w 576405"/>
                <a:gd name="connsiteY22" fmla="*/ 347995 h 432124"/>
                <a:gd name="connsiteX23" fmla="*/ 384972 w 576405"/>
                <a:gd name="connsiteY23" fmla="*/ 346638 h 432124"/>
                <a:gd name="connsiteX24" fmla="*/ 289854 w 576405"/>
                <a:gd name="connsiteY24" fmla="*/ 262509 h 432124"/>
                <a:gd name="connsiteX25" fmla="*/ 289174 w 576405"/>
                <a:gd name="connsiteY25" fmla="*/ 249618 h 432124"/>
                <a:gd name="connsiteX26" fmla="*/ 302083 w 576405"/>
                <a:gd name="connsiteY26" fmla="*/ 248939 h 432124"/>
                <a:gd name="connsiteX27" fmla="*/ 395164 w 576405"/>
                <a:gd name="connsiteY27" fmla="*/ 331033 h 432124"/>
                <a:gd name="connsiteX28" fmla="*/ 403317 w 576405"/>
                <a:gd name="connsiteY28" fmla="*/ 306609 h 432124"/>
                <a:gd name="connsiteX29" fmla="*/ 393805 w 576405"/>
                <a:gd name="connsiteY29" fmla="*/ 272686 h 432124"/>
                <a:gd name="connsiteX30" fmla="*/ 325183 w 576405"/>
                <a:gd name="connsiteY30" fmla="*/ 210946 h 432124"/>
                <a:gd name="connsiteX31" fmla="*/ 321786 w 576405"/>
                <a:gd name="connsiteY31" fmla="*/ 209589 h 432124"/>
                <a:gd name="connsiteX32" fmla="*/ 273548 w 576405"/>
                <a:gd name="connsiteY32" fmla="*/ 165489 h 432124"/>
                <a:gd name="connsiteX33" fmla="*/ 273548 w 576405"/>
                <a:gd name="connsiteY33" fmla="*/ 152598 h 432124"/>
                <a:gd name="connsiteX34" fmla="*/ 285777 w 576405"/>
                <a:gd name="connsiteY34" fmla="*/ 151919 h 432124"/>
                <a:gd name="connsiteX35" fmla="*/ 329260 w 576405"/>
                <a:gd name="connsiteY35" fmla="*/ 190592 h 432124"/>
                <a:gd name="connsiteX36" fmla="*/ 336734 w 576405"/>
                <a:gd name="connsiteY36" fmla="*/ 185843 h 432124"/>
                <a:gd name="connsiteX37" fmla="*/ 348963 w 576405"/>
                <a:gd name="connsiteY37" fmla="*/ 164810 h 432124"/>
                <a:gd name="connsiteX38" fmla="*/ 340810 w 576405"/>
                <a:gd name="connsiteY38" fmla="*/ 142421 h 432124"/>
                <a:gd name="connsiteX39" fmla="*/ 309557 w 576405"/>
                <a:gd name="connsiteY39" fmla="*/ 112569 h 432124"/>
                <a:gd name="connsiteX40" fmla="*/ 293930 w 576405"/>
                <a:gd name="connsiteY40" fmla="*/ 103749 h 432124"/>
                <a:gd name="connsiteX41" fmla="*/ 382934 w 576405"/>
                <a:gd name="connsiteY41" fmla="*/ 82038 h 432124"/>
                <a:gd name="connsiteX42" fmla="*/ 314313 w 576405"/>
                <a:gd name="connsiteY42" fmla="*/ 92893 h 432124"/>
                <a:gd name="connsiteX43" fmla="*/ 322466 w 576405"/>
                <a:gd name="connsiteY43" fmla="*/ 99678 h 432124"/>
                <a:gd name="connsiteX44" fmla="*/ 353719 w 576405"/>
                <a:gd name="connsiteY44" fmla="*/ 129530 h 432124"/>
                <a:gd name="connsiteX45" fmla="*/ 367307 w 576405"/>
                <a:gd name="connsiteY45" fmla="*/ 166846 h 432124"/>
                <a:gd name="connsiteX46" fmla="*/ 346925 w 576405"/>
                <a:gd name="connsiteY46" fmla="*/ 200769 h 432124"/>
                <a:gd name="connsiteX47" fmla="*/ 342848 w 576405"/>
                <a:gd name="connsiteY47" fmla="*/ 203483 h 432124"/>
                <a:gd name="connsiteX48" fmla="*/ 406034 w 576405"/>
                <a:gd name="connsiteY48" fmla="*/ 259116 h 432124"/>
                <a:gd name="connsiteX49" fmla="*/ 421661 w 576405"/>
                <a:gd name="connsiteY49" fmla="*/ 288290 h 432124"/>
                <a:gd name="connsiteX50" fmla="*/ 456991 w 576405"/>
                <a:gd name="connsiteY50" fmla="*/ 244869 h 432124"/>
                <a:gd name="connsiteX51" fmla="*/ 458350 w 576405"/>
                <a:gd name="connsiteY51" fmla="*/ 242833 h 432124"/>
                <a:gd name="connsiteX52" fmla="*/ 486206 w 576405"/>
                <a:gd name="connsiteY52" fmla="*/ 202804 h 432124"/>
                <a:gd name="connsiteX53" fmla="*/ 485526 w 576405"/>
                <a:gd name="connsiteY53" fmla="*/ 187878 h 432124"/>
                <a:gd name="connsiteX54" fmla="*/ 192697 w 576405"/>
                <a:gd name="connsiteY54" fmla="*/ 63719 h 432124"/>
                <a:gd name="connsiteX55" fmla="*/ 275586 w 576405"/>
                <a:gd name="connsiteY55" fmla="*/ 81359 h 432124"/>
                <a:gd name="connsiteX56" fmla="*/ 278983 w 576405"/>
                <a:gd name="connsiteY56" fmla="*/ 80003 h 432124"/>
                <a:gd name="connsiteX57" fmla="*/ 384293 w 576405"/>
                <a:gd name="connsiteY57" fmla="*/ 63719 h 432124"/>
                <a:gd name="connsiteX58" fmla="*/ 392446 w 576405"/>
                <a:gd name="connsiteY58" fmla="*/ 66433 h 432124"/>
                <a:gd name="connsiteX59" fmla="*/ 498435 w 576405"/>
                <a:gd name="connsiteY59" fmla="*/ 175666 h 432124"/>
                <a:gd name="connsiteX60" fmla="*/ 501153 w 576405"/>
                <a:gd name="connsiteY60" fmla="*/ 212981 h 432124"/>
                <a:gd name="connsiteX61" fmla="*/ 473297 w 576405"/>
                <a:gd name="connsiteY61" fmla="*/ 253010 h 432124"/>
                <a:gd name="connsiteX62" fmla="*/ 471259 w 576405"/>
                <a:gd name="connsiteY62" fmla="*/ 256402 h 432124"/>
                <a:gd name="connsiteX63" fmla="*/ 425058 w 576405"/>
                <a:gd name="connsiteY63" fmla="*/ 314072 h 432124"/>
                <a:gd name="connsiteX64" fmla="*/ 419623 w 576405"/>
                <a:gd name="connsiteY64" fmla="*/ 316786 h 432124"/>
                <a:gd name="connsiteX65" fmla="*/ 304121 w 576405"/>
                <a:gd name="connsiteY65" fmla="*/ 430089 h 432124"/>
                <a:gd name="connsiteX66" fmla="*/ 290533 w 576405"/>
                <a:gd name="connsiteY66" fmla="*/ 432124 h 432124"/>
                <a:gd name="connsiteX67" fmla="*/ 262677 w 576405"/>
                <a:gd name="connsiteY67" fmla="*/ 423304 h 432124"/>
                <a:gd name="connsiteX68" fmla="*/ 234141 w 576405"/>
                <a:gd name="connsiteY68" fmla="*/ 426018 h 432124"/>
                <a:gd name="connsiteX69" fmla="*/ 203567 w 576405"/>
                <a:gd name="connsiteY69" fmla="*/ 421947 h 432124"/>
                <a:gd name="connsiteX70" fmla="*/ 109128 w 576405"/>
                <a:gd name="connsiteY70" fmla="*/ 329676 h 432124"/>
                <a:gd name="connsiteX71" fmla="*/ 113205 w 576405"/>
                <a:gd name="connsiteY71" fmla="*/ 288290 h 432124"/>
                <a:gd name="connsiteX72" fmla="*/ 98258 w 576405"/>
                <a:gd name="connsiteY72" fmla="*/ 274721 h 432124"/>
                <a:gd name="connsiteX73" fmla="*/ 83990 w 576405"/>
                <a:gd name="connsiteY73" fmla="*/ 253689 h 432124"/>
                <a:gd name="connsiteX74" fmla="*/ 68363 w 576405"/>
                <a:gd name="connsiteY74" fmla="*/ 208910 h 432124"/>
                <a:gd name="connsiteX75" fmla="*/ 75157 w 576405"/>
                <a:gd name="connsiteY75" fmla="*/ 178379 h 432124"/>
                <a:gd name="connsiteX76" fmla="*/ 183864 w 576405"/>
                <a:gd name="connsiteY76" fmla="*/ 66433 h 432124"/>
                <a:gd name="connsiteX77" fmla="*/ 192697 w 576405"/>
                <a:gd name="connsiteY77" fmla="*/ 63719 h 432124"/>
                <a:gd name="connsiteX78" fmla="*/ 451604 w 576405"/>
                <a:gd name="connsiteY78" fmla="*/ 22392 h 432124"/>
                <a:gd name="connsiteX79" fmla="*/ 421040 w 576405"/>
                <a:gd name="connsiteY79" fmla="*/ 52927 h 432124"/>
                <a:gd name="connsiteX80" fmla="*/ 523598 w 576405"/>
                <a:gd name="connsiteY80" fmla="*/ 155387 h 432124"/>
                <a:gd name="connsiteX81" fmla="*/ 554162 w 576405"/>
                <a:gd name="connsiteY81" fmla="*/ 124852 h 432124"/>
                <a:gd name="connsiteX82" fmla="*/ 125386 w 576405"/>
                <a:gd name="connsiteY82" fmla="*/ 22392 h 432124"/>
                <a:gd name="connsiteX83" fmla="*/ 22086 w 576405"/>
                <a:gd name="connsiteY83" fmla="*/ 124852 h 432124"/>
                <a:gd name="connsiteX84" fmla="*/ 52669 w 576405"/>
                <a:gd name="connsiteY84" fmla="*/ 155387 h 432124"/>
                <a:gd name="connsiteX85" fmla="*/ 155968 w 576405"/>
                <a:gd name="connsiteY85" fmla="*/ 52927 h 432124"/>
                <a:gd name="connsiteX86" fmla="*/ 451604 w 576405"/>
                <a:gd name="connsiteY86" fmla="*/ 0 h 432124"/>
                <a:gd name="connsiteX87" fmla="*/ 457717 w 576405"/>
                <a:gd name="connsiteY87" fmla="*/ 2714 h 432124"/>
                <a:gd name="connsiteX88" fmla="*/ 573858 w 576405"/>
                <a:gd name="connsiteY88" fmla="*/ 118746 h 432124"/>
                <a:gd name="connsiteX89" fmla="*/ 573858 w 576405"/>
                <a:gd name="connsiteY89" fmla="*/ 130959 h 432124"/>
                <a:gd name="connsiteX90" fmla="*/ 530390 w 576405"/>
                <a:gd name="connsiteY90" fmla="*/ 175065 h 432124"/>
                <a:gd name="connsiteX91" fmla="*/ 523598 w 576405"/>
                <a:gd name="connsiteY91" fmla="*/ 177779 h 432124"/>
                <a:gd name="connsiteX92" fmla="*/ 517485 w 576405"/>
                <a:gd name="connsiteY92" fmla="*/ 175065 h 432124"/>
                <a:gd name="connsiteX93" fmla="*/ 401344 w 576405"/>
                <a:gd name="connsiteY93" fmla="*/ 59033 h 432124"/>
                <a:gd name="connsiteX94" fmla="*/ 401344 w 576405"/>
                <a:gd name="connsiteY94" fmla="*/ 46820 h 432124"/>
                <a:gd name="connsiteX95" fmla="*/ 444812 w 576405"/>
                <a:gd name="connsiteY95" fmla="*/ 2714 h 432124"/>
                <a:gd name="connsiteX96" fmla="*/ 451604 w 576405"/>
                <a:gd name="connsiteY96" fmla="*/ 0 h 432124"/>
                <a:gd name="connsiteX97" fmla="*/ 125386 w 576405"/>
                <a:gd name="connsiteY97" fmla="*/ 0 h 432124"/>
                <a:gd name="connsiteX98" fmla="*/ 131502 w 576405"/>
                <a:gd name="connsiteY98" fmla="*/ 2714 h 432124"/>
                <a:gd name="connsiteX99" fmla="*/ 174997 w 576405"/>
                <a:gd name="connsiteY99" fmla="*/ 46820 h 432124"/>
                <a:gd name="connsiteX100" fmla="*/ 174997 w 576405"/>
                <a:gd name="connsiteY100" fmla="*/ 59033 h 432124"/>
                <a:gd name="connsiteX101" fmla="*/ 59465 w 576405"/>
                <a:gd name="connsiteY101" fmla="*/ 175065 h 432124"/>
                <a:gd name="connsiteX102" fmla="*/ 52669 w 576405"/>
                <a:gd name="connsiteY102" fmla="*/ 177779 h 432124"/>
                <a:gd name="connsiteX103" fmla="*/ 46552 w 576405"/>
                <a:gd name="connsiteY103" fmla="*/ 175065 h 432124"/>
                <a:gd name="connsiteX104" fmla="*/ 3058 w 576405"/>
                <a:gd name="connsiteY104" fmla="*/ 130959 h 432124"/>
                <a:gd name="connsiteX105" fmla="*/ 3058 w 576405"/>
                <a:gd name="connsiteY105" fmla="*/ 118746 h 432124"/>
                <a:gd name="connsiteX106" fmla="*/ 118590 w 576405"/>
                <a:gd name="connsiteY106" fmla="*/ 2714 h 432124"/>
                <a:gd name="connsiteX107" fmla="*/ 125386 w 576405"/>
                <a:gd name="connsiteY107" fmla="*/ 0 h 4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576405" h="432124">
                  <a:moveTo>
                    <a:pt x="127473" y="301859"/>
                  </a:moveTo>
                  <a:cubicBezTo>
                    <a:pt x="126114" y="307287"/>
                    <a:pt x="124755" y="316786"/>
                    <a:pt x="126793" y="325606"/>
                  </a:cubicBezTo>
                  <a:cubicBezTo>
                    <a:pt x="136984" y="366992"/>
                    <a:pt x="162123" y="391416"/>
                    <a:pt x="208323" y="404307"/>
                  </a:cubicBezTo>
                  <a:cubicBezTo>
                    <a:pt x="220553" y="407699"/>
                    <a:pt x="233462" y="408378"/>
                    <a:pt x="244333" y="407021"/>
                  </a:cubicBezTo>
                  <a:close/>
                  <a:moveTo>
                    <a:pt x="193376" y="82716"/>
                  </a:moveTo>
                  <a:lnTo>
                    <a:pt x="88066" y="191270"/>
                  </a:lnTo>
                  <a:cubicBezTo>
                    <a:pt x="85349" y="193984"/>
                    <a:pt x="83990" y="198733"/>
                    <a:pt x="85349" y="202804"/>
                  </a:cubicBezTo>
                  <a:lnTo>
                    <a:pt x="101655" y="247582"/>
                  </a:lnTo>
                  <a:cubicBezTo>
                    <a:pt x="103013" y="253010"/>
                    <a:pt x="106411" y="257081"/>
                    <a:pt x="110487" y="261152"/>
                  </a:cubicBezTo>
                  <a:lnTo>
                    <a:pt x="268792" y="405664"/>
                  </a:lnTo>
                  <a:cubicBezTo>
                    <a:pt x="276945" y="413127"/>
                    <a:pt x="288495" y="415841"/>
                    <a:pt x="299366" y="413127"/>
                  </a:cubicBezTo>
                  <a:cubicBezTo>
                    <a:pt x="306160" y="411092"/>
                    <a:pt x="312274" y="409056"/>
                    <a:pt x="318389" y="407021"/>
                  </a:cubicBezTo>
                  <a:lnTo>
                    <a:pt x="226668" y="325606"/>
                  </a:lnTo>
                  <a:cubicBezTo>
                    <a:pt x="222591" y="322213"/>
                    <a:pt x="222591" y="316786"/>
                    <a:pt x="225988" y="312715"/>
                  </a:cubicBezTo>
                  <a:cubicBezTo>
                    <a:pt x="229385" y="308644"/>
                    <a:pt x="234821" y="308644"/>
                    <a:pt x="238897" y="312036"/>
                  </a:cubicBezTo>
                  <a:lnTo>
                    <a:pt x="334016" y="396166"/>
                  </a:lnTo>
                  <a:cubicBezTo>
                    <a:pt x="334695" y="396844"/>
                    <a:pt x="335375" y="398201"/>
                    <a:pt x="335375" y="398879"/>
                  </a:cubicBezTo>
                  <a:cubicBezTo>
                    <a:pt x="343528" y="394130"/>
                    <a:pt x="351001" y="389381"/>
                    <a:pt x="357796" y="383275"/>
                  </a:cubicBezTo>
                  <a:lnTo>
                    <a:pt x="258600" y="293718"/>
                  </a:lnTo>
                  <a:cubicBezTo>
                    <a:pt x="254524" y="290326"/>
                    <a:pt x="254524" y="284898"/>
                    <a:pt x="257921" y="280827"/>
                  </a:cubicBezTo>
                  <a:cubicBezTo>
                    <a:pt x="261318" y="277435"/>
                    <a:pt x="266753" y="276756"/>
                    <a:pt x="270151" y="280149"/>
                  </a:cubicBezTo>
                  <a:lnTo>
                    <a:pt x="370705" y="370384"/>
                  </a:lnTo>
                  <a:cubicBezTo>
                    <a:pt x="376819" y="363599"/>
                    <a:pt x="382255" y="356136"/>
                    <a:pt x="387011" y="347995"/>
                  </a:cubicBezTo>
                  <a:cubicBezTo>
                    <a:pt x="386331" y="347316"/>
                    <a:pt x="385652" y="347316"/>
                    <a:pt x="384972" y="346638"/>
                  </a:cubicBezTo>
                  <a:lnTo>
                    <a:pt x="289854" y="262509"/>
                  </a:lnTo>
                  <a:cubicBezTo>
                    <a:pt x="286457" y="259116"/>
                    <a:pt x="285777" y="253010"/>
                    <a:pt x="289174" y="249618"/>
                  </a:cubicBezTo>
                  <a:cubicBezTo>
                    <a:pt x="292571" y="245547"/>
                    <a:pt x="298007" y="245547"/>
                    <a:pt x="302083" y="248939"/>
                  </a:cubicBezTo>
                  <a:lnTo>
                    <a:pt x="395164" y="331033"/>
                  </a:lnTo>
                  <a:cubicBezTo>
                    <a:pt x="398561" y="323570"/>
                    <a:pt x="401278" y="315429"/>
                    <a:pt x="403317" y="306609"/>
                  </a:cubicBezTo>
                  <a:cubicBezTo>
                    <a:pt x="406714" y="294396"/>
                    <a:pt x="403317" y="281506"/>
                    <a:pt x="393805" y="272686"/>
                  </a:cubicBezTo>
                  <a:cubicBezTo>
                    <a:pt x="376140" y="257081"/>
                    <a:pt x="348963" y="232656"/>
                    <a:pt x="325183" y="210946"/>
                  </a:cubicBezTo>
                  <a:cubicBezTo>
                    <a:pt x="323825" y="210946"/>
                    <a:pt x="322466" y="210267"/>
                    <a:pt x="321786" y="209589"/>
                  </a:cubicBezTo>
                  <a:lnTo>
                    <a:pt x="273548" y="165489"/>
                  </a:lnTo>
                  <a:cubicBezTo>
                    <a:pt x="270151" y="162096"/>
                    <a:pt x="270151" y="156669"/>
                    <a:pt x="273548" y="152598"/>
                  </a:cubicBezTo>
                  <a:cubicBezTo>
                    <a:pt x="276265" y="149206"/>
                    <a:pt x="282380" y="148527"/>
                    <a:pt x="285777" y="151919"/>
                  </a:cubicBezTo>
                  <a:cubicBezTo>
                    <a:pt x="285777" y="151919"/>
                    <a:pt x="305480" y="169559"/>
                    <a:pt x="329260" y="190592"/>
                  </a:cubicBezTo>
                  <a:lnTo>
                    <a:pt x="336734" y="185843"/>
                  </a:lnTo>
                  <a:cubicBezTo>
                    <a:pt x="344207" y="181093"/>
                    <a:pt x="348284" y="173630"/>
                    <a:pt x="348963" y="164810"/>
                  </a:cubicBezTo>
                  <a:cubicBezTo>
                    <a:pt x="350322" y="156669"/>
                    <a:pt x="346925" y="148527"/>
                    <a:pt x="340810" y="142421"/>
                  </a:cubicBezTo>
                  <a:lnTo>
                    <a:pt x="309557" y="112569"/>
                  </a:lnTo>
                  <a:cubicBezTo>
                    <a:pt x="305480" y="108498"/>
                    <a:pt x="300045" y="105106"/>
                    <a:pt x="293930" y="103749"/>
                  </a:cubicBezTo>
                  <a:close/>
                  <a:moveTo>
                    <a:pt x="382934" y="82038"/>
                  </a:moveTo>
                  <a:lnTo>
                    <a:pt x="314313" y="92893"/>
                  </a:lnTo>
                  <a:cubicBezTo>
                    <a:pt x="317030" y="94929"/>
                    <a:pt x="319748" y="96964"/>
                    <a:pt x="322466" y="99678"/>
                  </a:cubicBezTo>
                  <a:lnTo>
                    <a:pt x="353719" y="129530"/>
                  </a:lnTo>
                  <a:cubicBezTo>
                    <a:pt x="363910" y="139707"/>
                    <a:pt x="368666" y="152598"/>
                    <a:pt x="367307" y="166846"/>
                  </a:cubicBezTo>
                  <a:cubicBezTo>
                    <a:pt x="365949" y="180415"/>
                    <a:pt x="358475" y="193306"/>
                    <a:pt x="346925" y="200769"/>
                  </a:cubicBezTo>
                  <a:lnTo>
                    <a:pt x="342848" y="203483"/>
                  </a:lnTo>
                  <a:cubicBezTo>
                    <a:pt x="365949" y="223158"/>
                    <a:pt x="389728" y="244869"/>
                    <a:pt x="406034" y="259116"/>
                  </a:cubicBezTo>
                  <a:cubicBezTo>
                    <a:pt x="414187" y="267258"/>
                    <a:pt x="420302" y="277435"/>
                    <a:pt x="421661" y="288290"/>
                  </a:cubicBezTo>
                  <a:lnTo>
                    <a:pt x="456991" y="244869"/>
                  </a:lnTo>
                  <a:cubicBezTo>
                    <a:pt x="457670" y="244190"/>
                    <a:pt x="458350" y="243512"/>
                    <a:pt x="458350" y="242833"/>
                  </a:cubicBezTo>
                  <a:lnTo>
                    <a:pt x="486206" y="202804"/>
                  </a:lnTo>
                  <a:cubicBezTo>
                    <a:pt x="489603" y="198055"/>
                    <a:pt x="488923" y="191949"/>
                    <a:pt x="485526" y="187878"/>
                  </a:cubicBezTo>
                  <a:close/>
                  <a:moveTo>
                    <a:pt x="192697" y="63719"/>
                  </a:moveTo>
                  <a:lnTo>
                    <a:pt x="275586" y="81359"/>
                  </a:lnTo>
                  <a:cubicBezTo>
                    <a:pt x="276265" y="80681"/>
                    <a:pt x="277624" y="80681"/>
                    <a:pt x="278983" y="80003"/>
                  </a:cubicBezTo>
                  <a:lnTo>
                    <a:pt x="384293" y="63719"/>
                  </a:lnTo>
                  <a:cubicBezTo>
                    <a:pt x="387690" y="63041"/>
                    <a:pt x="390408" y="64398"/>
                    <a:pt x="392446" y="66433"/>
                  </a:cubicBezTo>
                  <a:lnTo>
                    <a:pt x="498435" y="175666"/>
                  </a:lnTo>
                  <a:cubicBezTo>
                    <a:pt x="507947" y="185843"/>
                    <a:pt x="509306" y="201447"/>
                    <a:pt x="501153" y="212981"/>
                  </a:cubicBezTo>
                  <a:lnTo>
                    <a:pt x="473297" y="253010"/>
                  </a:lnTo>
                  <a:cubicBezTo>
                    <a:pt x="472617" y="254367"/>
                    <a:pt x="471938" y="255046"/>
                    <a:pt x="471259" y="256402"/>
                  </a:cubicBezTo>
                  <a:lnTo>
                    <a:pt x="425058" y="314072"/>
                  </a:lnTo>
                  <a:cubicBezTo>
                    <a:pt x="423699" y="315429"/>
                    <a:pt x="421661" y="316786"/>
                    <a:pt x="419623" y="316786"/>
                  </a:cubicBezTo>
                  <a:cubicBezTo>
                    <a:pt x="401278" y="376490"/>
                    <a:pt x="362551" y="414484"/>
                    <a:pt x="304121" y="430089"/>
                  </a:cubicBezTo>
                  <a:cubicBezTo>
                    <a:pt x="299366" y="431446"/>
                    <a:pt x="295289" y="432124"/>
                    <a:pt x="290533" y="432124"/>
                  </a:cubicBezTo>
                  <a:cubicBezTo>
                    <a:pt x="281021" y="432124"/>
                    <a:pt x="270830" y="428732"/>
                    <a:pt x="262677" y="423304"/>
                  </a:cubicBezTo>
                  <a:cubicBezTo>
                    <a:pt x="257242" y="423982"/>
                    <a:pt x="246371" y="426018"/>
                    <a:pt x="234141" y="426018"/>
                  </a:cubicBezTo>
                  <a:cubicBezTo>
                    <a:pt x="224629" y="426018"/>
                    <a:pt x="213759" y="424661"/>
                    <a:pt x="203567" y="421947"/>
                  </a:cubicBezTo>
                  <a:cubicBezTo>
                    <a:pt x="150573" y="407021"/>
                    <a:pt x="120678" y="377847"/>
                    <a:pt x="109128" y="329676"/>
                  </a:cubicBezTo>
                  <a:cubicBezTo>
                    <a:pt x="105052" y="311358"/>
                    <a:pt x="110487" y="294396"/>
                    <a:pt x="113205" y="288290"/>
                  </a:cubicBezTo>
                  <a:lnTo>
                    <a:pt x="98258" y="274721"/>
                  </a:lnTo>
                  <a:cubicBezTo>
                    <a:pt x="91463" y="268615"/>
                    <a:pt x="86707" y="261830"/>
                    <a:pt x="83990" y="253689"/>
                  </a:cubicBezTo>
                  <a:lnTo>
                    <a:pt x="68363" y="208910"/>
                  </a:lnTo>
                  <a:cubicBezTo>
                    <a:pt x="64966" y="198055"/>
                    <a:pt x="67684" y="186521"/>
                    <a:pt x="75157" y="178379"/>
                  </a:cubicBezTo>
                  <a:lnTo>
                    <a:pt x="183864" y="66433"/>
                  </a:lnTo>
                  <a:cubicBezTo>
                    <a:pt x="185903" y="64398"/>
                    <a:pt x="189300" y="63041"/>
                    <a:pt x="192697" y="63719"/>
                  </a:cubicBezTo>
                  <a:close/>
                  <a:moveTo>
                    <a:pt x="451604" y="22392"/>
                  </a:moveTo>
                  <a:lnTo>
                    <a:pt x="421040" y="52927"/>
                  </a:lnTo>
                  <a:lnTo>
                    <a:pt x="523598" y="155387"/>
                  </a:lnTo>
                  <a:lnTo>
                    <a:pt x="554162" y="124852"/>
                  </a:lnTo>
                  <a:close/>
                  <a:moveTo>
                    <a:pt x="125386" y="22392"/>
                  </a:moveTo>
                  <a:lnTo>
                    <a:pt x="22086" y="124852"/>
                  </a:lnTo>
                  <a:lnTo>
                    <a:pt x="52669" y="155387"/>
                  </a:lnTo>
                  <a:lnTo>
                    <a:pt x="155968" y="52927"/>
                  </a:lnTo>
                  <a:close/>
                  <a:moveTo>
                    <a:pt x="451604" y="0"/>
                  </a:moveTo>
                  <a:cubicBezTo>
                    <a:pt x="453642" y="0"/>
                    <a:pt x="456358" y="1357"/>
                    <a:pt x="457717" y="2714"/>
                  </a:cubicBezTo>
                  <a:lnTo>
                    <a:pt x="573858" y="118746"/>
                  </a:lnTo>
                  <a:cubicBezTo>
                    <a:pt x="577254" y="122138"/>
                    <a:pt x="577254" y="127567"/>
                    <a:pt x="573858" y="130959"/>
                  </a:cubicBezTo>
                  <a:lnTo>
                    <a:pt x="530390" y="175065"/>
                  </a:lnTo>
                  <a:cubicBezTo>
                    <a:pt x="528352" y="176422"/>
                    <a:pt x="526315" y="177779"/>
                    <a:pt x="523598" y="177779"/>
                  </a:cubicBezTo>
                  <a:cubicBezTo>
                    <a:pt x="521560" y="177779"/>
                    <a:pt x="518844" y="176422"/>
                    <a:pt x="517485" y="175065"/>
                  </a:cubicBezTo>
                  <a:lnTo>
                    <a:pt x="401344" y="59033"/>
                  </a:lnTo>
                  <a:cubicBezTo>
                    <a:pt x="397948" y="55641"/>
                    <a:pt x="397948" y="50212"/>
                    <a:pt x="401344" y="46820"/>
                  </a:cubicBezTo>
                  <a:lnTo>
                    <a:pt x="444812" y="2714"/>
                  </a:lnTo>
                  <a:cubicBezTo>
                    <a:pt x="446850" y="1357"/>
                    <a:pt x="448887" y="0"/>
                    <a:pt x="451604" y="0"/>
                  </a:cubicBezTo>
                  <a:close/>
                  <a:moveTo>
                    <a:pt x="125386" y="0"/>
                  </a:moveTo>
                  <a:cubicBezTo>
                    <a:pt x="127425" y="0"/>
                    <a:pt x="129464" y="1357"/>
                    <a:pt x="131502" y="2714"/>
                  </a:cubicBezTo>
                  <a:lnTo>
                    <a:pt x="174997" y="46820"/>
                  </a:lnTo>
                  <a:cubicBezTo>
                    <a:pt x="178395" y="50212"/>
                    <a:pt x="178395" y="55641"/>
                    <a:pt x="174997" y="59033"/>
                  </a:cubicBezTo>
                  <a:lnTo>
                    <a:pt x="59465" y="175065"/>
                  </a:lnTo>
                  <a:cubicBezTo>
                    <a:pt x="57426" y="176422"/>
                    <a:pt x="55387" y="177779"/>
                    <a:pt x="52669" y="177779"/>
                  </a:cubicBezTo>
                  <a:cubicBezTo>
                    <a:pt x="50630" y="177779"/>
                    <a:pt x="47911" y="176422"/>
                    <a:pt x="46552" y="175065"/>
                  </a:cubicBezTo>
                  <a:lnTo>
                    <a:pt x="3058" y="130959"/>
                  </a:lnTo>
                  <a:cubicBezTo>
                    <a:pt x="-1020" y="127567"/>
                    <a:pt x="-1020" y="122138"/>
                    <a:pt x="3058" y="118746"/>
                  </a:cubicBezTo>
                  <a:lnTo>
                    <a:pt x="118590" y="2714"/>
                  </a:lnTo>
                  <a:cubicBezTo>
                    <a:pt x="120629" y="1357"/>
                    <a:pt x="122668" y="0"/>
                    <a:pt x="125386" y="0"/>
                  </a:cubicBezTo>
                  <a:close/>
                </a:path>
              </a:pathLst>
            </a:custGeom>
            <a:gradFill>
              <a:gsLst>
                <a:gs pos="0">
                  <a:srgbClr val="78CBAD"/>
                </a:gs>
                <a:gs pos="100000">
                  <a:srgbClr val="96D6BF">
                    <a:alpha val="34000"/>
                  </a:srgbClr>
                </a:gs>
              </a:gsLst>
              <a:lin ang="5400000" scaled="1"/>
            </a:gradFill>
            <a:ln w="0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="" xmlns:a16="http://schemas.microsoft.com/office/drawing/2014/main" id="{5A87D1F3-0A3E-4F53-8FD6-428288EE7CED}"/>
                </a:ext>
              </a:extLst>
            </p:cNvPr>
            <p:cNvSpPr/>
            <p:nvPr/>
          </p:nvSpPr>
          <p:spPr>
            <a:xfrm>
              <a:off x="11401181" y="7270534"/>
              <a:ext cx="5016579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chemeClr val="bg2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FLEXIBLE</a:t>
              </a:r>
              <a:endParaRPr lang="zh-CN" altLang="en-US" sz="2000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E158C7ED-79F4-4914-95BA-80D0C9465A93}"/>
              </a:ext>
            </a:extLst>
          </p:cNvPr>
          <p:cNvGrpSpPr/>
          <p:nvPr/>
        </p:nvGrpSpPr>
        <p:grpSpPr>
          <a:xfrm>
            <a:off x="9068958" y="4673263"/>
            <a:ext cx="5016468" cy="1302455"/>
            <a:chOff x="11536548" y="3346321"/>
            <a:chExt cx="5016579" cy="1302484"/>
          </a:xfrm>
        </p:grpSpPr>
        <p:sp>
          <p:nvSpPr>
            <p:cNvPr id="77" name="矩形 76">
              <a:extLst>
                <a:ext uri="{FF2B5EF4-FFF2-40B4-BE49-F238E27FC236}">
                  <a16:creationId xmlns="" xmlns:a16="http://schemas.microsoft.com/office/drawing/2014/main" id="{8BC79E4B-5AAC-4CC1-9412-3C9CB3BF4DA0}"/>
                </a:ext>
              </a:extLst>
            </p:cNvPr>
            <p:cNvSpPr/>
            <p:nvPr/>
          </p:nvSpPr>
          <p:spPr>
            <a:xfrm>
              <a:off x="13420492" y="3511908"/>
              <a:ext cx="1210588" cy="7823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70000"/>
                </a:lnSpc>
                <a:buSzPct val="25000"/>
              </a:pPr>
              <a:r>
                <a:rPr lang="zh-CN" altLang="en-US" sz="3000" dirty="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透明</a:t>
              </a:r>
            </a:p>
          </p:txBody>
        </p:sp>
        <p:sp>
          <p:nvSpPr>
            <p:cNvPr id="79" name="complex_201398">
              <a:extLst>
                <a:ext uri="{FF2B5EF4-FFF2-40B4-BE49-F238E27FC236}">
                  <a16:creationId xmlns="" xmlns:a16="http://schemas.microsoft.com/office/drawing/2014/main" id="{1A522E6F-139D-47F9-A9EA-D0C2133163A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893947" y="3346321"/>
              <a:ext cx="327115" cy="420527"/>
            </a:xfrm>
            <a:custGeom>
              <a:avLst/>
              <a:gdLst>
                <a:gd name="connsiteX0" fmla="*/ 64567 w 470742"/>
                <a:gd name="connsiteY0" fmla="*/ 475046 h 605169"/>
                <a:gd name="connsiteX1" fmla="*/ 246414 w 470742"/>
                <a:gd name="connsiteY1" fmla="*/ 475046 h 605169"/>
                <a:gd name="connsiteX2" fmla="*/ 246414 w 470742"/>
                <a:gd name="connsiteY2" fmla="*/ 500873 h 605169"/>
                <a:gd name="connsiteX3" fmla="*/ 64567 w 470742"/>
                <a:gd name="connsiteY3" fmla="*/ 500873 h 605169"/>
                <a:gd name="connsiteX4" fmla="*/ 395904 w 470742"/>
                <a:gd name="connsiteY4" fmla="*/ 401658 h 605169"/>
                <a:gd name="connsiteX5" fmla="*/ 414007 w 470742"/>
                <a:gd name="connsiteY5" fmla="*/ 419738 h 605169"/>
                <a:gd name="connsiteX6" fmla="*/ 317180 w 470742"/>
                <a:gd name="connsiteY6" fmla="*/ 516256 h 605169"/>
                <a:gd name="connsiteX7" fmla="*/ 265749 w 470742"/>
                <a:gd name="connsiteY7" fmla="*/ 463500 h 605169"/>
                <a:gd name="connsiteX8" fmla="*/ 283759 w 470742"/>
                <a:gd name="connsiteY8" fmla="*/ 445420 h 605169"/>
                <a:gd name="connsiteX9" fmla="*/ 317180 w 470742"/>
                <a:gd name="connsiteY9" fmla="*/ 480282 h 605169"/>
                <a:gd name="connsiteX10" fmla="*/ 64567 w 470742"/>
                <a:gd name="connsiteY10" fmla="*/ 308935 h 605169"/>
                <a:gd name="connsiteX11" fmla="*/ 246414 w 470742"/>
                <a:gd name="connsiteY11" fmla="*/ 308935 h 605169"/>
                <a:gd name="connsiteX12" fmla="*/ 246414 w 470742"/>
                <a:gd name="connsiteY12" fmla="*/ 334762 h 605169"/>
                <a:gd name="connsiteX13" fmla="*/ 64567 w 470742"/>
                <a:gd name="connsiteY13" fmla="*/ 334762 h 605169"/>
                <a:gd name="connsiteX14" fmla="*/ 395904 w 470742"/>
                <a:gd name="connsiteY14" fmla="*/ 235547 h 605169"/>
                <a:gd name="connsiteX15" fmla="*/ 414007 w 470742"/>
                <a:gd name="connsiteY15" fmla="*/ 253628 h 605169"/>
                <a:gd name="connsiteX16" fmla="*/ 317180 w 470742"/>
                <a:gd name="connsiteY16" fmla="*/ 348946 h 605169"/>
                <a:gd name="connsiteX17" fmla="*/ 265749 w 470742"/>
                <a:gd name="connsiteY17" fmla="*/ 297393 h 605169"/>
                <a:gd name="connsiteX18" fmla="*/ 283759 w 470742"/>
                <a:gd name="connsiteY18" fmla="*/ 279312 h 605169"/>
                <a:gd name="connsiteX19" fmla="*/ 317180 w 470742"/>
                <a:gd name="connsiteY19" fmla="*/ 314175 h 605169"/>
                <a:gd name="connsiteX20" fmla="*/ 64567 w 470742"/>
                <a:gd name="connsiteY20" fmla="*/ 142824 h 605169"/>
                <a:gd name="connsiteX21" fmla="*/ 246414 w 470742"/>
                <a:gd name="connsiteY21" fmla="*/ 142824 h 605169"/>
                <a:gd name="connsiteX22" fmla="*/ 246414 w 470742"/>
                <a:gd name="connsiteY22" fmla="*/ 168651 h 605169"/>
                <a:gd name="connsiteX23" fmla="*/ 64567 w 470742"/>
                <a:gd name="connsiteY23" fmla="*/ 168651 h 605169"/>
                <a:gd name="connsiteX24" fmla="*/ 395904 w 470742"/>
                <a:gd name="connsiteY24" fmla="*/ 69648 h 605169"/>
                <a:gd name="connsiteX25" fmla="*/ 414007 w 470742"/>
                <a:gd name="connsiteY25" fmla="*/ 87539 h 605169"/>
                <a:gd name="connsiteX26" fmla="*/ 317180 w 470742"/>
                <a:gd name="connsiteY26" fmla="*/ 182835 h 605169"/>
                <a:gd name="connsiteX27" fmla="*/ 265749 w 470742"/>
                <a:gd name="connsiteY27" fmla="*/ 131386 h 605169"/>
                <a:gd name="connsiteX28" fmla="*/ 283759 w 470742"/>
                <a:gd name="connsiteY28" fmla="*/ 113402 h 605169"/>
                <a:gd name="connsiteX29" fmla="*/ 317180 w 470742"/>
                <a:gd name="connsiteY29" fmla="*/ 146867 h 605169"/>
                <a:gd name="connsiteX30" fmla="*/ 24512 w 470742"/>
                <a:gd name="connsiteY30" fmla="*/ 25679 h 605169"/>
                <a:gd name="connsiteX31" fmla="*/ 24512 w 470742"/>
                <a:gd name="connsiteY31" fmla="*/ 579490 h 605169"/>
                <a:gd name="connsiteX32" fmla="*/ 443630 w 470742"/>
                <a:gd name="connsiteY32" fmla="*/ 579490 h 605169"/>
                <a:gd name="connsiteX33" fmla="*/ 443630 w 470742"/>
                <a:gd name="connsiteY33" fmla="*/ 25679 h 605169"/>
                <a:gd name="connsiteX34" fmla="*/ 0 w 470742"/>
                <a:gd name="connsiteY34" fmla="*/ 0 h 605169"/>
                <a:gd name="connsiteX35" fmla="*/ 470742 w 470742"/>
                <a:gd name="connsiteY35" fmla="*/ 0 h 605169"/>
                <a:gd name="connsiteX36" fmla="*/ 470742 w 470742"/>
                <a:gd name="connsiteY36" fmla="*/ 605169 h 605169"/>
                <a:gd name="connsiteX37" fmla="*/ 469442 w 470742"/>
                <a:gd name="connsiteY37" fmla="*/ 605169 h 605169"/>
                <a:gd name="connsiteX38" fmla="*/ 0 w 470742"/>
                <a:gd name="connsiteY38" fmla="*/ 605169 h 605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70742" h="605169">
                  <a:moveTo>
                    <a:pt x="64567" y="475046"/>
                  </a:moveTo>
                  <a:lnTo>
                    <a:pt x="246414" y="475046"/>
                  </a:lnTo>
                  <a:lnTo>
                    <a:pt x="246414" y="500873"/>
                  </a:lnTo>
                  <a:lnTo>
                    <a:pt x="64567" y="500873"/>
                  </a:lnTo>
                  <a:close/>
                  <a:moveTo>
                    <a:pt x="395904" y="401658"/>
                  </a:moveTo>
                  <a:lnTo>
                    <a:pt x="414007" y="419738"/>
                  </a:lnTo>
                  <a:lnTo>
                    <a:pt x="317180" y="516256"/>
                  </a:lnTo>
                  <a:lnTo>
                    <a:pt x="265749" y="463500"/>
                  </a:lnTo>
                  <a:lnTo>
                    <a:pt x="283759" y="445420"/>
                  </a:lnTo>
                  <a:lnTo>
                    <a:pt x="317180" y="480282"/>
                  </a:lnTo>
                  <a:close/>
                  <a:moveTo>
                    <a:pt x="64567" y="308935"/>
                  </a:moveTo>
                  <a:lnTo>
                    <a:pt x="246414" y="308935"/>
                  </a:lnTo>
                  <a:lnTo>
                    <a:pt x="246414" y="334762"/>
                  </a:lnTo>
                  <a:lnTo>
                    <a:pt x="64567" y="334762"/>
                  </a:lnTo>
                  <a:close/>
                  <a:moveTo>
                    <a:pt x="395904" y="235547"/>
                  </a:moveTo>
                  <a:lnTo>
                    <a:pt x="414007" y="253628"/>
                  </a:lnTo>
                  <a:lnTo>
                    <a:pt x="317180" y="348946"/>
                  </a:lnTo>
                  <a:lnTo>
                    <a:pt x="265749" y="297393"/>
                  </a:lnTo>
                  <a:lnTo>
                    <a:pt x="283759" y="279312"/>
                  </a:lnTo>
                  <a:lnTo>
                    <a:pt x="317180" y="314175"/>
                  </a:lnTo>
                  <a:close/>
                  <a:moveTo>
                    <a:pt x="64567" y="142824"/>
                  </a:moveTo>
                  <a:lnTo>
                    <a:pt x="246414" y="142824"/>
                  </a:lnTo>
                  <a:lnTo>
                    <a:pt x="246414" y="168651"/>
                  </a:lnTo>
                  <a:lnTo>
                    <a:pt x="64567" y="168651"/>
                  </a:lnTo>
                  <a:close/>
                  <a:moveTo>
                    <a:pt x="395904" y="69648"/>
                  </a:moveTo>
                  <a:lnTo>
                    <a:pt x="414007" y="87539"/>
                  </a:lnTo>
                  <a:lnTo>
                    <a:pt x="317180" y="182835"/>
                  </a:lnTo>
                  <a:lnTo>
                    <a:pt x="265749" y="131386"/>
                  </a:lnTo>
                  <a:lnTo>
                    <a:pt x="283759" y="113402"/>
                  </a:lnTo>
                  <a:lnTo>
                    <a:pt x="317180" y="146867"/>
                  </a:lnTo>
                  <a:close/>
                  <a:moveTo>
                    <a:pt x="24512" y="25679"/>
                  </a:moveTo>
                  <a:lnTo>
                    <a:pt x="24512" y="579490"/>
                  </a:lnTo>
                  <a:lnTo>
                    <a:pt x="443630" y="579490"/>
                  </a:lnTo>
                  <a:lnTo>
                    <a:pt x="443630" y="25679"/>
                  </a:lnTo>
                  <a:close/>
                  <a:moveTo>
                    <a:pt x="0" y="0"/>
                  </a:moveTo>
                  <a:lnTo>
                    <a:pt x="470742" y="0"/>
                  </a:lnTo>
                  <a:lnTo>
                    <a:pt x="470742" y="605169"/>
                  </a:lnTo>
                  <a:lnTo>
                    <a:pt x="469442" y="605169"/>
                  </a:lnTo>
                  <a:lnTo>
                    <a:pt x="0" y="605169"/>
                  </a:lnTo>
                  <a:close/>
                </a:path>
              </a:pathLst>
            </a:custGeom>
            <a:gradFill>
              <a:gsLst>
                <a:gs pos="0">
                  <a:srgbClr val="78CBAD"/>
                </a:gs>
                <a:gs pos="100000">
                  <a:srgbClr val="96D6BF">
                    <a:alpha val="34000"/>
                  </a:srgbClr>
                </a:gs>
              </a:gsLst>
              <a:lin ang="5400000" scaled="1"/>
            </a:gradFill>
            <a:ln w="0"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="" xmlns:a16="http://schemas.microsoft.com/office/drawing/2014/main" id="{D1FC1CDF-A538-4F9F-ADD4-A99F1A550EE8}"/>
                </a:ext>
              </a:extLst>
            </p:cNvPr>
            <p:cNvSpPr/>
            <p:nvPr/>
          </p:nvSpPr>
          <p:spPr>
            <a:xfrm>
              <a:off x="11536548" y="4096462"/>
              <a:ext cx="5016579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chemeClr val="bg2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rPr>
                <a:t>TRANSPARENT</a:t>
              </a:r>
              <a:endParaRPr lang="zh-CN" altLang="en-US" sz="2000" dirty="0">
                <a:solidFill>
                  <a:schemeClr val="bg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="" xmlns:a16="http://schemas.microsoft.com/office/drawing/2014/main" id="{18D62E94-F2C7-4F95-8069-47E4357F413C}"/>
              </a:ext>
            </a:extLst>
          </p:cNvPr>
          <p:cNvGrpSpPr/>
          <p:nvPr/>
        </p:nvGrpSpPr>
        <p:grpSpPr>
          <a:xfrm>
            <a:off x="5318722" y="1069481"/>
            <a:ext cx="7279651" cy="2187381"/>
            <a:chOff x="5318641" y="256787"/>
            <a:chExt cx="7279811" cy="2187428"/>
          </a:xfrm>
        </p:grpSpPr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88EA3AB2-2C5F-4604-9846-8BBE333E1251}"/>
                </a:ext>
              </a:extLst>
            </p:cNvPr>
            <p:cNvGrpSpPr/>
            <p:nvPr/>
          </p:nvGrpSpPr>
          <p:grpSpPr>
            <a:xfrm>
              <a:off x="6755885" y="256787"/>
              <a:ext cx="4520659" cy="1689570"/>
              <a:chOff x="6817913" y="2289309"/>
              <a:chExt cx="4520659" cy="1689570"/>
            </a:xfrm>
          </p:grpSpPr>
          <p:sp>
            <p:nvSpPr>
              <p:cNvPr id="88" name="矩形 87">
                <a:extLst>
                  <a:ext uri="{FF2B5EF4-FFF2-40B4-BE49-F238E27FC236}">
                    <a16:creationId xmlns="" xmlns:a16="http://schemas.microsoft.com/office/drawing/2014/main" id="{ED3788FD-81D0-45E4-B595-9F481237299D}"/>
                  </a:ext>
                </a:extLst>
              </p:cNvPr>
              <p:cNvSpPr/>
              <p:nvPr/>
            </p:nvSpPr>
            <p:spPr>
              <a:xfrm>
                <a:off x="7159621" y="2289309"/>
                <a:ext cx="3732398" cy="13331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zh-CN" altLang="en-US" sz="5400" dirty="0">
                    <a:gradFill>
                      <a:gsLst>
                        <a:gs pos="100000">
                          <a:srgbClr val="569889"/>
                        </a:gs>
                        <a:gs pos="0">
                          <a:srgbClr val="4F8E81"/>
                        </a:gs>
                        <a:gs pos="47000">
                          <a:srgbClr val="78CBAD"/>
                        </a:gs>
                      </a:gsLst>
                      <a:lin ang="5400000" scaled="1"/>
                    </a:gra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ea"/>
                    <a:sym typeface="+mn-lt"/>
                  </a:rPr>
                  <a:t>客户安全感</a:t>
                </a:r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="" xmlns:a16="http://schemas.microsoft.com/office/drawing/2014/main" id="{8634E8D3-0A08-415C-BB54-D01202611215}"/>
                  </a:ext>
                </a:extLst>
              </p:cNvPr>
              <p:cNvSpPr/>
              <p:nvPr/>
            </p:nvSpPr>
            <p:spPr>
              <a:xfrm>
                <a:off x="6817913" y="3426536"/>
                <a:ext cx="4520659" cy="5523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en-US" altLang="zh-CN" sz="2000" dirty="0">
                    <a:solidFill>
                      <a:srgbClr val="488379">
                        <a:alpha val="39000"/>
                      </a:srgb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CUSTOMER  DIMENSIONS</a:t>
                </a:r>
                <a:endParaRPr lang="zh-CN" altLang="en-US" sz="2000" dirty="0">
                  <a:solidFill>
                    <a:srgbClr val="488379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="" xmlns:a16="http://schemas.microsoft.com/office/drawing/2014/main" id="{28961FD6-CAB2-416C-AA3B-40E116A3A4F0}"/>
                </a:ext>
              </a:extLst>
            </p:cNvPr>
            <p:cNvGrpSpPr/>
            <p:nvPr/>
          </p:nvGrpSpPr>
          <p:grpSpPr>
            <a:xfrm>
              <a:off x="5318641" y="1707844"/>
              <a:ext cx="7279811" cy="736371"/>
              <a:chOff x="5318641" y="68750"/>
              <a:chExt cx="7279811" cy="736371"/>
            </a:xfrm>
          </p:grpSpPr>
          <p:sp>
            <p:nvSpPr>
              <p:cNvPr id="99" name="矩形 98">
                <a:extLst>
                  <a:ext uri="{FF2B5EF4-FFF2-40B4-BE49-F238E27FC236}">
                    <a16:creationId xmlns="" xmlns:a16="http://schemas.microsoft.com/office/drawing/2014/main" id="{F335C569-7FB8-4FE8-B33F-7BC7D46F93A4}"/>
                  </a:ext>
                </a:extLst>
              </p:cNvPr>
              <p:cNvSpPr/>
              <p:nvPr/>
            </p:nvSpPr>
            <p:spPr>
              <a:xfrm>
                <a:off x="7629084" y="68750"/>
                <a:ext cx="2775681" cy="7363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zh-CN" alt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五维体验</a:t>
                </a:r>
                <a:endPara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endParaRPr>
              </a:p>
            </p:txBody>
          </p:sp>
          <p:cxnSp>
            <p:nvCxnSpPr>
              <p:cNvPr id="100" name="直接连接符 99">
                <a:extLst>
                  <a:ext uri="{FF2B5EF4-FFF2-40B4-BE49-F238E27FC236}">
                    <a16:creationId xmlns="" xmlns:a16="http://schemas.microsoft.com/office/drawing/2014/main" id="{0A4DC3DC-8750-4942-81BE-C42114D42BAD}"/>
                  </a:ext>
                </a:extLst>
              </p:cNvPr>
              <p:cNvCxnSpPr/>
              <p:nvPr/>
            </p:nvCxnSpPr>
            <p:spPr>
              <a:xfrm flipH="1">
                <a:off x="5318641" y="495595"/>
                <a:ext cx="1768462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7CCDB0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="" xmlns:a16="http://schemas.microsoft.com/office/drawing/2014/main" id="{4744D8E2-4669-4483-BC63-CFC3D033A6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29990" y="531944"/>
                <a:ext cx="1768462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7CCDB0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9" name="组合 108">
            <a:extLst>
              <a:ext uri="{FF2B5EF4-FFF2-40B4-BE49-F238E27FC236}">
                <a16:creationId xmlns="" xmlns:a16="http://schemas.microsoft.com/office/drawing/2014/main" id="{3809F71F-EBED-41AF-95E5-BE60122D2EC7}"/>
              </a:ext>
            </a:extLst>
          </p:cNvPr>
          <p:cNvGrpSpPr/>
          <p:nvPr/>
        </p:nvGrpSpPr>
        <p:grpSpPr>
          <a:xfrm rot="3888913">
            <a:off x="6538261" y="7569436"/>
            <a:ext cx="873839" cy="717207"/>
            <a:chOff x="1855048" y="1145227"/>
            <a:chExt cx="1026321" cy="842356"/>
          </a:xfrm>
        </p:grpSpPr>
        <p:sp>
          <p:nvSpPr>
            <p:cNvPr id="110" name="椭圆 109">
              <a:extLst>
                <a:ext uri="{FF2B5EF4-FFF2-40B4-BE49-F238E27FC236}">
                  <a16:creationId xmlns="" xmlns:a16="http://schemas.microsoft.com/office/drawing/2014/main" id="{BD7D4655-AD08-4DB6-B1EC-41BBFC137210}"/>
                </a:ext>
              </a:extLst>
            </p:cNvPr>
            <p:cNvSpPr/>
            <p:nvPr/>
          </p:nvSpPr>
          <p:spPr>
            <a:xfrm>
              <a:off x="1855048" y="1735583"/>
              <a:ext cx="252000" cy="252000"/>
            </a:xfrm>
            <a:prstGeom prst="ellipse">
              <a:avLst/>
            </a:prstGeom>
            <a:solidFill>
              <a:srgbClr val="7CCDB0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="" xmlns:a16="http://schemas.microsoft.com/office/drawing/2014/main" id="{AA6ECA26-E550-4AD3-8174-011E3AA38CDD}"/>
                </a:ext>
              </a:extLst>
            </p:cNvPr>
            <p:cNvSpPr/>
            <p:nvPr/>
          </p:nvSpPr>
          <p:spPr>
            <a:xfrm>
              <a:off x="2756806" y="1145227"/>
              <a:ext cx="124563" cy="124562"/>
            </a:xfrm>
            <a:prstGeom prst="ellipse">
              <a:avLst/>
            </a:prstGeom>
            <a:solidFill>
              <a:srgbClr val="78CBAD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="" xmlns:a16="http://schemas.microsoft.com/office/drawing/2014/main" id="{035CE984-B42C-40DD-9C7A-550E518E7119}"/>
                </a:ext>
              </a:extLst>
            </p:cNvPr>
            <p:cNvSpPr/>
            <p:nvPr/>
          </p:nvSpPr>
          <p:spPr>
            <a:xfrm>
              <a:off x="2559972" y="1505458"/>
              <a:ext cx="144001" cy="143999"/>
            </a:xfrm>
            <a:prstGeom prst="ellipse">
              <a:avLst/>
            </a:prstGeom>
            <a:solidFill>
              <a:srgbClr val="78CBAD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="" xmlns:a16="http://schemas.microsoft.com/office/drawing/2014/main" id="{71B77D2A-07FF-4715-B963-4C38853D800C}"/>
                </a:ext>
              </a:extLst>
            </p:cNvPr>
            <p:cNvSpPr/>
            <p:nvPr/>
          </p:nvSpPr>
          <p:spPr>
            <a:xfrm>
              <a:off x="2293517" y="1739592"/>
              <a:ext cx="144001" cy="143999"/>
            </a:xfrm>
            <a:prstGeom prst="ellipse">
              <a:avLst/>
            </a:prstGeom>
            <a:solidFill>
              <a:srgbClr val="78CBA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pic>
        <p:nvPicPr>
          <p:cNvPr id="114" name="图片 113">
            <a:extLst>
              <a:ext uri="{FF2B5EF4-FFF2-40B4-BE49-F238E27FC236}">
                <a16:creationId xmlns="" xmlns:a16="http://schemas.microsoft.com/office/drawing/2014/main" id="{599E7A6E-E4DE-4843-B4A3-3A9C8C187D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1385" r="75135" b="-20962"/>
          <a:stretch/>
        </p:blipFill>
        <p:spPr>
          <a:xfrm>
            <a:off x="7997127" y="7532915"/>
            <a:ext cx="1799401" cy="669225"/>
          </a:xfrm>
          <a:prstGeom prst="rect">
            <a:avLst/>
          </a:prstGeom>
        </p:spPr>
      </p:pic>
      <p:grpSp>
        <p:nvGrpSpPr>
          <p:cNvPr id="115" name="组合 114">
            <a:extLst>
              <a:ext uri="{FF2B5EF4-FFF2-40B4-BE49-F238E27FC236}">
                <a16:creationId xmlns="" xmlns:a16="http://schemas.microsoft.com/office/drawing/2014/main" id="{FABC23F3-A395-4FEF-80F3-F30AA127DD4B}"/>
              </a:ext>
            </a:extLst>
          </p:cNvPr>
          <p:cNvGrpSpPr/>
          <p:nvPr/>
        </p:nvGrpSpPr>
        <p:grpSpPr>
          <a:xfrm rot="6949016" flipV="1">
            <a:off x="10216372" y="7624880"/>
            <a:ext cx="919527" cy="725745"/>
            <a:chOff x="1770866" y="1160417"/>
            <a:chExt cx="1079981" cy="852383"/>
          </a:xfrm>
        </p:grpSpPr>
        <p:sp>
          <p:nvSpPr>
            <p:cNvPr id="116" name="椭圆 115">
              <a:extLst>
                <a:ext uri="{FF2B5EF4-FFF2-40B4-BE49-F238E27FC236}">
                  <a16:creationId xmlns="" xmlns:a16="http://schemas.microsoft.com/office/drawing/2014/main" id="{6C07490E-4FFB-42EB-B7CC-7CC2C3DC96CE}"/>
                </a:ext>
              </a:extLst>
            </p:cNvPr>
            <p:cNvSpPr/>
            <p:nvPr/>
          </p:nvSpPr>
          <p:spPr>
            <a:xfrm>
              <a:off x="1770866" y="1760800"/>
              <a:ext cx="252000" cy="252000"/>
            </a:xfrm>
            <a:prstGeom prst="ellipse">
              <a:avLst/>
            </a:prstGeom>
            <a:solidFill>
              <a:srgbClr val="7CCDB0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="" xmlns:a16="http://schemas.microsoft.com/office/drawing/2014/main" id="{51CF6C23-C729-4B3B-9A2E-94331A02D999}"/>
                </a:ext>
              </a:extLst>
            </p:cNvPr>
            <p:cNvSpPr/>
            <p:nvPr/>
          </p:nvSpPr>
          <p:spPr>
            <a:xfrm>
              <a:off x="2726284" y="1160417"/>
              <a:ext cx="124563" cy="124562"/>
            </a:xfrm>
            <a:prstGeom prst="ellipse">
              <a:avLst/>
            </a:prstGeom>
            <a:solidFill>
              <a:srgbClr val="78CBAD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="" xmlns:a16="http://schemas.microsoft.com/office/drawing/2014/main" id="{8D40C264-508F-4ADF-BFF5-05357D9537C0}"/>
                </a:ext>
              </a:extLst>
            </p:cNvPr>
            <p:cNvSpPr/>
            <p:nvPr/>
          </p:nvSpPr>
          <p:spPr>
            <a:xfrm>
              <a:off x="2505925" y="1497124"/>
              <a:ext cx="144001" cy="143999"/>
            </a:xfrm>
            <a:prstGeom prst="ellipse">
              <a:avLst/>
            </a:prstGeom>
            <a:solidFill>
              <a:srgbClr val="78CBAD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="" xmlns:a16="http://schemas.microsoft.com/office/drawing/2014/main" id="{002EC8DE-7293-435D-B71C-EC31C07D9CFB}"/>
                </a:ext>
              </a:extLst>
            </p:cNvPr>
            <p:cNvSpPr/>
            <p:nvPr/>
          </p:nvSpPr>
          <p:spPr>
            <a:xfrm>
              <a:off x="2218449" y="1724417"/>
              <a:ext cx="144001" cy="143999"/>
            </a:xfrm>
            <a:prstGeom prst="ellipse">
              <a:avLst/>
            </a:prstGeom>
            <a:solidFill>
              <a:srgbClr val="78CBA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pic>
        <p:nvPicPr>
          <p:cNvPr id="120" name="图片 119">
            <a:extLst>
              <a:ext uri="{FF2B5EF4-FFF2-40B4-BE49-F238E27FC236}">
                <a16:creationId xmlns="" xmlns:a16="http://schemas.microsoft.com/office/drawing/2014/main" id="{F30C7965-E870-49A4-8F6F-B09CDD1963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17" t="-12316" r="-7591" b="-20963"/>
          <a:stretch/>
        </p:blipFill>
        <p:spPr>
          <a:xfrm>
            <a:off x="7916178" y="8153927"/>
            <a:ext cx="2184689" cy="34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80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7E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í$ḷïďê">
            <a:extLst>
              <a:ext uri="{FF2B5EF4-FFF2-40B4-BE49-F238E27FC236}">
                <a16:creationId xmlns="" xmlns:a16="http://schemas.microsoft.com/office/drawing/2014/main" id="{023E7FC8-FF7B-41EF-8B83-58BE28571C0C}"/>
              </a:ext>
            </a:extLst>
          </p:cNvPr>
          <p:cNvGrpSpPr/>
          <p:nvPr/>
        </p:nvGrpSpPr>
        <p:grpSpPr>
          <a:xfrm>
            <a:off x="1461147" y="3267571"/>
            <a:ext cx="5090687" cy="1186048"/>
            <a:chOff x="2107813" y="5497489"/>
            <a:chExt cx="4764555" cy="1186074"/>
          </a:xfrm>
        </p:grpSpPr>
        <p:sp>
          <p:nvSpPr>
            <p:cNvPr id="20" name="îşḷíḓè">
              <a:extLst>
                <a:ext uri="{FF2B5EF4-FFF2-40B4-BE49-F238E27FC236}">
                  <a16:creationId xmlns="" xmlns:a16="http://schemas.microsoft.com/office/drawing/2014/main" id="{5AE4FEBB-67B0-4C5C-A16B-0797082F78F8}"/>
                </a:ext>
              </a:extLst>
            </p:cNvPr>
            <p:cNvSpPr/>
            <p:nvPr/>
          </p:nvSpPr>
          <p:spPr bwMode="auto">
            <a:xfrm>
              <a:off x="2107813" y="6131284"/>
              <a:ext cx="4643880" cy="552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70000"/>
                </a:lnSpc>
                <a:buSzPct val="25000"/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高安全度 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+</a:t>
              </a: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高购买力 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+ </a:t>
              </a: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高推荐率  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|  VIP</a:t>
              </a: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保障</a:t>
              </a:r>
            </a:p>
          </p:txBody>
        </p:sp>
        <p:sp>
          <p:nvSpPr>
            <p:cNvPr id="21" name="iṣliḋé">
              <a:extLst>
                <a:ext uri="{FF2B5EF4-FFF2-40B4-BE49-F238E27FC236}">
                  <a16:creationId xmlns="" xmlns:a16="http://schemas.microsoft.com/office/drawing/2014/main" id="{5C07B5EF-8E60-438A-A1FA-56A219E45D96}"/>
                </a:ext>
              </a:extLst>
            </p:cNvPr>
            <p:cNvSpPr txBox="1"/>
            <p:nvPr/>
          </p:nvSpPr>
          <p:spPr bwMode="auto">
            <a:xfrm>
              <a:off x="5070301" y="5497489"/>
              <a:ext cx="1802067" cy="7823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70000"/>
                </a:lnSpc>
                <a:buSzPct val="25000"/>
                <a:defRPr sz="300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金色客户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8A3E4E8C-25DD-42CB-94C7-3EC0CAF85FAC}"/>
              </a:ext>
            </a:extLst>
          </p:cNvPr>
          <p:cNvGrpSpPr/>
          <p:nvPr/>
        </p:nvGrpSpPr>
        <p:grpSpPr>
          <a:xfrm>
            <a:off x="2868354" y="155424"/>
            <a:ext cx="12214211" cy="2311296"/>
            <a:chOff x="2868218" y="269628"/>
            <a:chExt cx="12214480" cy="2311347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13835D1F-659B-4579-BB16-8126D97875FB}"/>
                </a:ext>
              </a:extLst>
            </p:cNvPr>
            <p:cNvGrpSpPr/>
            <p:nvPr/>
          </p:nvGrpSpPr>
          <p:grpSpPr>
            <a:xfrm>
              <a:off x="4793689" y="269628"/>
              <a:ext cx="8354291" cy="2311347"/>
              <a:chOff x="5640445" y="-1333651"/>
              <a:chExt cx="8354291" cy="2311347"/>
            </a:xfrm>
          </p:grpSpPr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FA0E4EE2-7836-455B-9604-11B671F9F3F8}"/>
                  </a:ext>
                </a:extLst>
              </p:cNvPr>
              <p:cNvSpPr/>
              <p:nvPr/>
            </p:nvSpPr>
            <p:spPr>
              <a:xfrm>
                <a:off x="7997645" y="-1333651"/>
                <a:ext cx="3739776" cy="13331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zh-CN" altLang="en-US" sz="5400" dirty="0">
                    <a:gradFill>
                      <a:gsLst>
                        <a:gs pos="100000">
                          <a:srgbClr val="569889"/>
                        </a:gs>
                        <a:gs pos="0">
                          <a:srgbClr val="4F8E81"/>
                        </a:gs>
                        <a:gs pos="47000">
                          <a:srgbClr val="78CBAD"/>
                        </a:gs>
                      </a:gsLst>
                      <a:lin ang="5400000" scaled="1"/>
                    </a:gra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ea"/>
                    <a:sym typeface="+mn-lt"/>
                  </a:rPr>
                  <a:t>差异化服务</a:t>
                </a:r>
                <a:endParaRPr lang="zh-CN" altLang="en-US" sz="5400" dirty="0">
                  <a:gradFill>
                    <a:gsLst>
                      <a:gs pos="100000">
                        <a:srgbClr val="569889"/>
                      </a:gs>
                      <a:gs pos="0">
                        <a:srgbClr val="4F8E81"/>
                      </a:gs>
                      <a:gs pos="47000">
                        <a:srgbClr val="78CBAD"/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8A83D0F2-2162-4810-8FD8-E7A9BC3D0D45}"/>
                  </a:ext>
                </a:extLst>
              </p:cNvPr>
              <p:cNvSpPr/>
              <p:nvPr/>
            </p:nvSpPr>
            <p:spPr>
              <a:xfrm>
                <a:off x="7644352" y="-187381"/>
                <a:ext cx="4405467" cy="5522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en-US" altLang="zh-CN" sz="2000" dirty="0">
                    <a:solidFill>
                      <a:srgbClr val="488379">
                        <a:alpha val="39000"/>
                      </a:srgb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cs typeface="+mn-ea"/>
                    <a:sym typeface="+mn-lt"/>
                  </a:rPr>
                  <a:t>DIFFERENTIATED SERVICES</a:t>
                </a:r>
                <a:endParaRPr lang="zh-CN" altLang="en-US" sz="2000" dirty="0">
                  <a:solidFill>
                    <a:srgbClr val="488379">
                      <a:alpha val="39000"/>
                    </a:srgb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="" xmlns:a16="http://schemas.microsoft.com/office/drawing/2014/main" id="{42615CDB-C269-4326-BE84-301C6E89ED8C}"/>
                  </a:ext>
                </a:extLst>
              </p:cNvPr>
              <p:cNvSpPr/>
              <p:nvPr/>
            </p:nvSpPr>
            <p:spPr>
              <a:xfrm>
                <a:off x="5640445" y="241325"/>
                <a:ext cx="8354291" cy="7363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zh-CN" alt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</a:rPr>
                  <a:t>用户行为深度分析</a:t>
                </a:r>
                <a:r>
                  <a:rPr lang="en-US" altLang="zh-CN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</a:rPr>
                  <a:t>·</a:t>
                </a:r>
                <a:r>
                  <a:rPr lang="zh-CN" altLang="en-US" sz="2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</a:rPr>
                  <a:t>会员矩阵差异化运营</a:t>
                </a:r>
              </a:p>
            </p:txBody>
          </p:sp>
        </p:grp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49C57605-5450-4507-AD0A-D013F3B6D593}"/>
                </a:ext>
              </a:extLst>
            </p:cNvPr>
            <p:cNvCxnSpPr/>
            <p:nvPr/>
          </p:nvCxnSpPr>
          <p:spPr>
            <a:xfrm flipH="1">
              <a:off x="2868218" y="2269933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CCDB0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B78CBFE8-E15E-447B-B224-A53C26FE2738}"/>
                </a:ext>
              </a:extLst>
            </p:cNvPr>
            <p:cNvCxnSpPr>
              <a:cxnSpLocks/>
            </p:cNvCxnSpPr>
            <p:nvPr/>
          </p:nvCxnSpPr>
          <p:spPr>
            <a:xfrm>
              <a:off x="13314236" y="2327062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7CCDB0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í$ḷïďê">
            <a:extLst>
              <a:ext uri="{FF2B5EF4-FFF2-40B4-BE49-F238E27FC236}">
                <a16:creationId xmlns="" xmlns:a16="http://schemas.microsoft.com/office/drawing/2014/main" id="{29D0D325-9F9C-4522-8FE9-EBD34280CB73}"/>
              </a:ext>
            </a:extLst>
          </p:cNvPr>
          <p:cNvGrpSpPr/>
          <p:nvPr/>
        </p:nvGrpSpPr>
        <p:grpSpPr>
          <a:xfrm>
            <a:off x="11649333" y="3313698"/>
            <a:ext cx="3569500" cy="1153551"/>
            <a:chOff x="3311551" y="5497489"/>
            <a:chExt cx="3340824" cy="1153577"/>
          </a:xfrm>
        </p:grpSpPr>
        <p:sp>
          <p:nvSpPr>
            <p:cNvPr id="37" name="îşḷíḓè">
              <a:extLst>
                <a:ext uri="{FF2B5EF4-FFF2-40B4-BE49-F238E27FC236}">
                  <a16:creationId xmlns="" xmlns:a16="http://schemas.microsoft.com/office/drawing/2014/main" id="{7C1D4434-833A-460C-ABA7-883D42E87646}"/>
                </a:ext>
              </a:extLst>
            </p:cNvPr>
            <p:cNvSpPr/>
            <p:nvPr/>
          </p:nvSpPr>
          <p:spPr bwMode="auto">
            <a:xfrm>
              <a:off x="3396567" y="6098787"/>
              <a:ext cx="3255808" cy="552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标准化服务品控 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| </a:t>
              </a: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高安全度</a:t>
              </a:r>
            </a:p>
          </p:txBody>
        </p:sp>
        <p:sp>
          <p:nvSpPr>
            <p:cNvPr id="38" name="iṣliḋé">
              <a:extLst>
                <a:ext uri="{FF2B5EF4-FFF2-40B4-BE49-F238E27FC236}">
                  <a16:creationId xmlns="" xmlns:a16="http://schemas.microsoft.com/office/drawing/2014/main" id="{E9609FED-82F6-442E-9571-340D33D737D8}"/>
                </a:ext>
              </a:extLst>
            </p:cNvPr>
            <p:cNvSpPr txBox="1"/>
            <p:nvPr/>
          </p:nvSpPr>
          <p:spPr bwMode="auto">
            <a:xfrm>
              <a:off x="3311551" y="5497489"/>
              <a:ext cx="1802067" cy="78234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70000"/>
                </a:lnSpc>
                <a:buSzPct val="25000"/>
                <a:defRPr sz="300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绿色客户</a:t>
              </a:r>
            </a:p>
          </p:txBody>
        </p:sp>
      </p:grpSp>
      <p:grpSp>
        <p:nvGrpSpPr>
          <p:cNvPr id="39" name="í$ḷïďê">
            <a:extLst>
              <a:ext uri="{FF2B5EF4-FFF2-40B4-BE49-F238E27FC236}">
                <a16:creationId xmlns="" xmlns:a16="http://schemas.microsoft.com/office/drawing/2014/main" id="{968A135D-FA1C-4823-8FD0-44C2701F4C13}"/>
              </a:ext>
            </a:extLst>
          </p:cNvPr>
          <p:cNvGrpSpPr/>
          <p:nvPr/>
        </p:nvGrpSpPr>
        <p:grpSpPr>
          <a:xfrm>
            <a:off x="927949" y="4894832"/>
            <a:ext cx="5454984" cy="1128899"/>
            <a:chOff x="2060461" y="5497489"/>
            <a:chExt cx="5105514" cy="1128924"/>
          </a:xfrm>
        </p:grpSpPr>
        <p:sp>
          <p:nvSpPr>
            <p:cNvPr id="40" name="îşḷíḓè">
              <a:extLst>
                <a:ext uri="{FF2B5EF4-FFF2-40B4-BE49-F238E27FC236}">
                  <a16:creationId xmlns="" xmlns:a16="http://schemas.microsoft.com/office/drawing/2014/main" id="{0AA3B1E3-33EB-44C6-B511-BFD7D21380E1}"/>
                </a:ext>
              </a:extLst>
            </p:cNvPr>
            <p:cNvSpPr/>
            <p:nvPr/>
          </p:nvSpPr>
          <p:spPr bwMode="auto">
            <a:xfrm>
              <a:off x="2060461" y="6074134"/>
              <a:ext cx="5078218" cy="552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70000"/>
                </a:lnSpc>
                <a:buSzPct val="25000"/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高购买力 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+</a:t>
              </a: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个性化需求 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| </a:t>
              </a: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重点关注服务</a:t>
              </a:r>
            </a:p>
          </p:txBody>
        </p:sp>
        <p:sp>
          <p:nvSpPr>
            <p:cNvPr id="41" name="iṣliḋé">
              <a:extLst>
                <a:ext uri="{FF2B5EF4-FFF2-40B4-BE49-F238E27FC236}">
                  <a16:creationId xmlns="" xmlns:a16="http://schemas.microsoft.com/office/drawing/2014/main" id="{F7CBB233-6544-4FE7-A291-C020EF1B735B}"/>
                </a:ext>
              </a:extLst>
            </p:cNvPr>
            <p:cNvSpPr txBox="1"/>
            <p:nvPr/>
          </p:nvSpPr>
          <p:spPr bwMode="auto">
            <a:xfrm>
              <a:off x="5363908" y="5497489"/>
              <a:ext cx="1802067" cy="7823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70000"/>
                </a:lnSpc>
                <a:buSzPct val="25000"/>
                <a:defRPr sz="300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defRPr>
              </a:lvl1pPr>
            </a:lstStyle>
            <a:p>
              <a:pPr algn="r"/>
              <a:r>
                <a:rPr lang="zh-CN" altLang="en-US" dirty="0">
                  <a:sym typeface="+mn-lt"/>
                </a:rPr>
                <a:t>红色客户</a:t>
              </a:r>
            </a:p>
          </p:txBody>
        </p:sp>
      </p:grpSp>
      <p:grpSp>
        <p:nvGrpSpPr>
          <p:cNvPr id="42" name="í$ḷïďê">
            <a:extLst>
              <a:ext uri="{FF2B5EF4-FFF2-40B4-BE49-F238E27FC236}">
                <a16:creationId xmlns="" xmlns:a16="http://schemas.microsoft.com/office/drawing/2014/main" id="{66647F01-1E9B-437B-8A48-A47C68BEF0FB}"/>
              </a:ext>
            </a:extLst>
          </p:cNvPr>
          <p:cNvGrpSpPr/>
          <p:nvPr/>
        </p:nvGrpSpPr>
        <p:grpSpPr>
          <a:xfrm>
            <a:off x="11673760" y="4940790"/>
            <a:ext cx="4854466" cy="1110783"/>
            <a:chOff x="3311551" y="5497489"/>
            <a:chExt cx="4543468" cy="1110807"/>
          </a:xfrm>
        </p:grpSpPr>
        <p:sp>
          <p:nvSpPr>
            <p:cNvPr id="43" name="îşḷíḓè">
              <a:extLst>
                <a:ext uri="{FF2B5EF4-FFF2-40B4-BE49-F238E27FC236}">
                  <a16:creationId xmlns="" xmlns:a16="http://schemas.microsoft.com/office/drawing/2014/main" id="{2467D233-734F-4FC9-84A5-C53DDE663988}"/>
                </a:ext>
              </a:extLst>
            </p:cNvPr>
            <p:cNvSpPr/>
            <p:nvPr/>
          </p:nvSpPr>
          <p:spPr bwMode="auto">
            <a:xfrm>
              <a:off x="3400026" y="6056017"/>
              <a:ext cx="4454993" cy="5522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安全隐患识别清退 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| </a:t>
              </a: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低安全度 </a:t>
              </a:r>
              <a:r>
                <a:rPr lang="en-US" altLang="zh-CN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+</a:t>
              </a:r>
              <a:r>
                <a:rPr lang="zh-CN" altLang="en-US" sz="2000" dirty="0">
                  <a:solidFill>
                    <a:schemeClr val="bg2">
                      <a:lumMod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ea"/>
                  <a:sym typeface="+mn-lt"/>
                </a:rPr>
                <a:t>低购买力 </a:t>
              </a:r>
            </a:p>
          </p:txBody>
        </p:sp>
        <p:sp>
          <p:nvSpPr>
            <p:cNvPr id="44" name="iṣliḋé">
              <a:extLst>
                <a:ext uri="{FF2B5EF4-FFF2-40B4-BE49-F238E27FC236}">
                  <a16:creationId xmlns="" xmlns:a16="http://schemas.microsoft.com/office/drawing/2014/main" id="{D5394F17-58B7-486C-870A-1763DCFE6AA4}"/>
                </a:ext>
              </a:extLst>
            </p:cNvPr>
            <p:cNvSpPr txBox="1"/>
            <p:nvPr/>
          </p:nvSpPr>
          <p:spPr bwMode="auto">
            <a:xfrm>
              <a:off x="3311551" y="5497489"/>
              <a:ext cx="1802067" cy="7823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>
                <a:lnSpc>
                  <a:spcPct val="170000"/>
                </a:lnSpc>
                <a:buSzPct val="25000"/>
                <a:defRPr sz="3000">
                  <a:gradFill>
                    <a:gsLst>
                      <a:gs pos="0">
                        <a:srgbClr val="488379"/>
                      </a:gs>
                      <a:gs pos="100000">
                        <a:srgbClr val="78CBAD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灰色客户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0D1213AC-564E-4E3B-8A15-1236AAA10E3D}"/>
              </a:ext>
            </a:extLst>
          </p:cNvPr>
          <p:cNvGrpSpPr/>
          <p:nvPr/>
        </p:nvGrpSpPr>
        <p:grpSpPr>
          <a:xfrm>
            <a:off x="6730875" y="7491120"/>
            <a:ext cx="4422430" cy="1004333"/>
            <a:chOff x="6616524" y="7491185"/>
            <a:chExt cx="4422528" cy="1004355"/>
          </a:xfrm>
        </p:grpSpPr>
        <p:grpSp>
          <p:nvGrpSpPr>
            <p:cNvPr id="53" name="组合 52">
              <a:extLst>
                <a:ext uri="{FF2B5EF4-FFF2-40B4-BE49-F238E27FC236}">
                  <a16:creationId xmlns="" xmlns:a16="http://schemas.microsoft.com/office/drawing/2014/main" id="{0C3C644B-790A-44EF-B568-95178207B1D0}"/>
                </a:ext>
              </a:extLst>
            </p:cNvPr>
            <p:cNvGrpSpPr/>
            <p:nvPr/>
          </p:nvGrpSpPr>
          <p:grpSpPr>
            <a:xfrm rot="3888913">
              <a:off x="6538207" y="7569502"/>
              <a:ext cx="873858" cy="717223"/>
              <a:chOff x="1855048" y="1145227"/>
              <a:chExt cx="1026321" cy="842356"/>
            </a:xfrm>
          </p:grpSpPr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4574693D-96FB-4E2B-9602-0472126C1C8C}"/>
                  </a:ext>
                </a:extLst>
              </p:cNvPr>
              <p:cNvSpPr/>
              <p:nvPr/>
            </p:nvSpPr>
            <p:spPr>
              <a:xfrm>
                <a:off x="1855048" y="1735583"/>
                <a:ext cx="252000" cy="252000"/>
              </a:xfrm>
              <a:prstGeom prst="ellipse">
                <a:avLst/>
              </a:prstGeom>
              <a:solidFill>
                <a:srgbClr val="7CCDB0">
                  <a:alpha val="2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="" xmlns:a16="http://schemas.microsoft.com/office/drawing/2014/main" id="{0E3722D6-B9CF-40EA-8B8C-E22B42ADA5BE}"/>
                  </a:ext>
                </a:extLst>
              </p:cNvPr>
              <p:cNvSpPr/>
              <p:nvPr/>
            </p:nvSpPr>
            <p:spPr>
              <a:xfrm>
                <a:off x="2756806" y="1145227"/>
                <a:ext cx="124563" cy="124562"/>
              </a:xfrm>
              <a:prstGeom prst="ellipse">
                <a:avLst/>
              </a:prstGeom>
              <a:solidFill>
                <a:srgbClr val="78CBAD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="" xmlns:a16="http://schemas.microsoft.com/office/drawing/2014/main" id="{AD1CB02C-B501-4D87-8E8F-E7DA7E9E9976}"/>
                  </a:ext>
                </a:extLst>
              </p:cNvPr>
              <p:cNvSpPr/>
              <p:nvPr/>
            </p:nvSpPr>
            <p:spPr>
              <a:xfrm>
                <a:off x="2559972" y="1505458"/>
                <a:ext cx="144001" cy="143999"/>
              </a:xfrm>
              <a:prstGeom prst="ellipse">
                <a:avLst/>
              </a:prstGeom>
              <a:solidFill>
                <a:srgbClr val="78CBAD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dirty="0"/>
              </a:p>
            </p:txBody>
          </p:sp>
          <p:sp>
            <p:nvSpPr>
              <p:cNvPr id="57" name="椭圆 56">
                <a:extLst>
                  <a:ext uri="{FF2B5EF4-FFF2-40B4-BE49-F238E27FC236}">
                    <a16:creationId xmlns="" xmlns:a16="http://schemas.microsoft.com/office/drawing/2014/main" id="{3FD614C0-5D17-4EF7-987C-DB75D917F83F}"/>
                  </a:ext>
                </a:extLst>
              </p:cNvPr>
              <p:cNvSpPr/>
              <p:nvPr/>
            </p:nvSpPr>
            <p:spPr>
              <a:xfrm>
                <a:off x="2293517" y="1739592"/>
                <a:ext cx="144001" cy="143999"/>
              </a:xfrm>
              <a:prstGeom prst="ellipse">
                <a:avLst/>
              </a:prstGeom>
              <a:solidFill>
                <a:srgbClr val="78CBA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dirty="0"/>
              </a:p>
            </p:txBody>
          </p:sp>
        </p:grpSp>
        <p:pic>
          <p:nvPicPr>
            <p:cNvPr id="58" name="图片 57">
              <a:extLst>
                <a:ext uri="{FF2B5EF4-FFF2-40B4-BE49-F238E27FC236}">
                  <a16:creationId xmlns="" xmlns:a16="http://schemas.microsoft.com/office/drawing/2014/main" id="{A9822DAE-25D0-4248-8D0D-4E8C271B21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-11385" r="75135" b="-20962"/>
            <a:stretch/>
          </p:blipFill>
          <p:spPr>
            <a:xfrm>
              <a:off x="7997103" y="7532981"/>
              <a:ext cx="1799441" cy="669239"/>
            </a:xfrm>
            <a:prstGeom prst="rect">
              <a:avLst/>
            </a:prstGeom>
          </p:spPr>
        </p:pic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E9993E5B-1BC0-4FE4-98DF-C3C807883A36}"/>
                </a:ext>
              </a:extLst>
            </p:cNvPr>
            <p:cNvGrpSpPr/>
            <p:nvPr/>
          </p:nvGrpSpPr>
          <p:grpSpPr>
            <a:xfrm rot="6949016" flipV="1">
              <a:off x="10216398" y="7624947"/>
              <a:ext cx="919547" cy="725761"/>
              <a:chOff x="1770866" y="1160417"/>
              <a:chExt cx="1079981" cy="852383"/>
            </a:xfrm>
          </p:grpSpPr>
          <p:sp>
            <p:nvSpPr>
              <p:cNvPr id="60" name="椭圆 59">
                <a:extLst>
                  <a:ext uri="{FF2B5EF4-FFF2-40B4-BE49-F238E27FC236}">
                    <a16:creationId xmlns="" xmlns:a16="http://schemas.microsoft.com/office/drawing/2014/main" id="{96F11419-3338-4CA5-96A1-C129D3136E87}"/>
                  </a:ext>
                </a:extLst>
              </p:cNvPr>
              <p:cNvSpPr/>
              <p:nvPr/>
            </p:nvSpPr>
            <p:spPr>
              <a:xfrm>
                <a:off x="1770866" y="1760800"/>
                <a:ext cx="252000" cy="252000"/>
              </a:xfrm>
              <a:prstGeom prst="ellipse">
                <a:avLst/>
              </a:prstGeom>
              <a:solidFill>
                <a:srgbClr val="7CCDB0">
                  <a:alpha val="2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="" xmlns:a16="http://schemas.microsoft.com/office/drawing/2014/main" id="{9F6006E6-05E7-4F90-907B-AD19A64BA8CB}"/>
                  </a:ext>
                </a:extLst>
              </p:cNvPr>
              <p:cNvSpPr/>
              <p:nvPr/>
            </p:nvSpPr>
            <p:spPr>
              <a:xfrm>
                <a:off x="2726284" y="1160417"/>
                <a:ext cx="124563" cy="124562"/>
              </a:xfrm>
              <a:prstGeom prst="ellipse">
                <a:avLst/>
              </a:prstGeom>
              <a:solidFill>
                <a:srgbClr val="78CBAD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="" xmlns:a16="http://schemas.microsoft.com/office/drawing/2014/main" id="{29C8D94C-D424-4D83-94CE-D470C4B64BC0}"/>
                  </a:ext>
                </a:extLst>
              </p:cNvPr>
              <p:cNvSpPr/>
              <p:nvPr/>
            </p:nvSpPr>
            <p:spPr>
              <a:xfrm>
                <a:off x="2505925" y="1497124"/>
                <a:ext cx="144001" cy="143999"/>
              </a:xfrm>
              <a:prstGeom prst="ellipse">
                <a:avLst/>
              </a:prstGeom>
              <a:solidFill>
                <a:srgbClr val="78CBAD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dirty="0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5429AD20-9851-4E9D-96F2-3366E0C82763}"/>
                  </a:ext>
                </a:extLst>
              </p:cNvPr>
              <p:cNvSpPr/>
              <p:nvPr/>
            </p:nvSpPr>
            <p:spPr>
              <a:xfrm>
                <a:off x="2218449" y="1724417"/>
                <a:ext cx="144001" cy="143999"/>
              </a:xfrm>
              <a:prstGeom prst="ellipse">
                <a:avLst/>
              </a:prstGeom>
              <a:solidFill>
                <a:srgbClr val="78CBAD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dirty="0"/>
              </a:p>
            </p:txBody>
          </p:sp>
        </p:grpSp>
        <p:pic>
          <p:nvPicPr>
            <p:cNvPr id="64" name="图片 63">
              <a:extLst>
                <a:ext uri="{FF2B5EF4-FFF2-40B4-BE49-F238E27FC236}">
                  <a16:creationId xmlns="" xmlns:a16="http://schemas.microsoft.com/office/drawing/2014/main" id="{D59B3B6C-F739-4DC1-8D28-9491BDFEC4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17" t="-12316" r="-7591" b="-20963"/>
            <a:stretch/>
          </p:blipFill>
          <p:spPr>
            <a:xfrm>
              <a:off x="7916153" y="8154008"/>
              <a:ext cx="2184737" cy="341532"/>
            </a:xfrm>
            <a:prstGeom prst="rect">
              <a:avLst/>
            </a:prstGeom>
          </p:spPr>
        </p:pic>
      </p:grpSp>
      <p:cxnSp>
        <p:nvCxnSpPr>
          <p:cNvPr id="66" name="直接连接符 65">
            <a:extLst>
              <a:ext uri="{FF2B5EF4-FFF2-40B4-BE49-F238E27FC236}">
                <a16:creationId xmlns="" xmlns:a16="http://schemas.microsoft.com/office/drawing/2014/main" id="{CDB72395-66D0-4246-AFF9-1CB349CB7372}"/>
              </a:ext>
            </a:extLst>
          </p:cNvPr>
          <p:cNvCxnSpPr>
            <a:cxnSpLocks/>
          </p:cNvCxnSpPr>
          <p:nvPr/>
        </p:nvCxnSpPr>
        <p:spPr>
          <a:xfrm>
            <a:off x="6514454" y="3727746"/>
            <a:ext cx="1768423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4">
                    <a:lumMod val="84000"/>
                    <a:lumOff val="16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="" xmlns:a16="http://schemas.microsoft.com/office/drawing/2014/main" id="{4C0E5098-C8AC-4E6F-85E6-67F870C4EF26}"/>
              </a:ext>
            </a:extLst>
          </p:cNvPr>
          <p:cNvCxnSpPr>
            <a:cxnSpLocks/>
          </p:cNvCxnSpPr>
          <p:nvPr/>
        </p:nvCxnSpPr>
        <p:spPr>
          <a:xfrm>
            <a:off x="6514454" y="5370147"/>
            <a:ext cx="1768423" cy="0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EE5036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="" xmlns:a16="http://schemas.microsoft.com/office/drawing/2014/main" id="{6BA8A9AE-031D-4CB7-9CD7-A1CA1B0F2E33}"/>
              </a:ext>
            </a:extLst>
          </p:cNvPr>
          <p:cNvCxnSpPr>
            <a:cxnSpLocks/>
          </p:cNvCxnSpPr>
          <p:nvPr/>
        </p:nvCxnSpPr>
        <p:spPr>
          <a:xfrm flipH="1">
            <a:off x="9889402" y="3727746"/>
            <a:ext cx="176842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96D6BF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45E9CB31-4BF5-4039-BFFA-6D56AC639FEA}"/>
              </a:ext>
            </a:extLst>
          </p:cNvPr>
          <p:cNvCxnSpPr>
            <a:cxnSpLocks/>
          </p:cNvCxnSpPr>
          <p:nvPr/>
        </p:nvCxnSpPr>
        <p:spPr>
          <a:xfrm flipH="1">
            <a:off x="9908452" y="5408247"/>
            <a:ext cx="176842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图片包含 人, 户外, 男人, 站&#10;&#10;描述已自动生成">
            <a:extLst>
              <a:ext uri="{FF2B5EF4-FFF2-40B4-BE49-F238E27FC236}">
                <a16:creationId xmlns="" xmlns:a16="http://schemas.microsoft.com/office/drawing/2014/main" id="{44B84ED1-E34E-498F-BE8B-4571A45D6B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383" y="2355081"/>
            <a:ext cx="2323544" cy="523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E5F7E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8AFBEEEE-1EF8-45F8-8E43-1A985BA73016}"/>
              </a:ext>
            </a:extLst>
          </p:cNvPr>
          <p:cNvSpPr/>
          <p:nvPr/>
        </p:nvSpPr>
        <p:spPr>
          <a:xfrm>
            <a:off x="3516246" y="-1404539"/>
            <a:ext cx="11067714" cy="11067714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59F8A772-D3DD-4BC4-BBB3-DA1ED48C57A7}"/>
              </a:ext>
            </a:extLst>
          </p:cNvPr>
          <p:cNvSpPr/>
          <p:nvPr/>
        </p:nvSpPr>
        <p:spPr>
          <a:xfrm>
            <a:off x="3516246" y="-1404538"/>
            <a:ext cx="11067714" cy="1164843"/>
          </a:xfrm>
          <a:prstGeom prst="ellipse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70000"/>
              </a:lnSpc>
              <a:buSzPct val="25000"/>
            </a:pPr>
            <a:endParaRPr lang="zh-CN" altLang="en-US" sz="320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65000"/>
                      <a:lumOff val="35000"/>
                      <a:alpha val="8800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B79E1A0D-0F6F-472C-B958-DE004F81A20F}"/>
              </a:ext>
            </a:extLst>
          </p:cNvPr>
          <p:cNvSpPr/>
          <p:nvPr/>
        </p:nvSpPr>
        <p:spPr>
          <a:xfrm>
            <a:off x="3167791" y="-1789589"/>
            <a:ext cx="11665080" cy="11665080"/>
          </a:xfrm>
          <a:prstGeom prst="ellipse">
            <a:avLst/>
          </a:prstGeom>
          <a:noFill/>
          <a:ln w="6350">
            <a:gradFill>
              <a:gsLst>
                <a:gs pos="0">
                  <a:srgbClr val="78CBAD">
                    <a:alpha val="54000"/>
                  </a:srgbClr>
                </a:gs>
                <a:gs pos="100000">
                  <a:srgbClr val="7CCDB0">
                    <a:lumMod val="44000"/>
                    <a:lumOff val="56000"/>
                    <a:alpha val="9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4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A76D3915-868A-410E-B9E9-E420758B6B3A}"/>
              </a:ext>
            </a:extLst>
          </p:cNvPr>
          <p:cNvGrpSpPr/>
          <p:nvPr/>
        </p:nvGrpSpPr>
        <p:grpSpPr>
          <a:xfrm>
            <a:off x="3298563" y="1777703"/>
            <a:ext cx="358868" cy="878943"/>
            <a:chOff x="2243153" y="1542456"/>
            <a:chExt cx="421489" cy="1032315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52627B8C-BBEF-4B49-9893-B375598294BB}"/>
                </a:ext>
              </a:extLst>
            </p:cNvPr>
            <p:cNvSpPr/>
            <p:nvPr/>
          </p:nvSpPr>
          <p:spPr>
            <a:xfrm>
              <a:off x="2306870" y="1929021"/>
              <a:ext cx="252000" cy="252000"/>
            </a:xfrm>
            <a:prstGeom prst="ellipse">
              <a:avLst/>
            </a:prstGeom>
            <a:solidFill>
              <a:srgbClr val="7CCD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315F0133-5CE3-40AF-B5ED-4D93918398B2}"/>
                </a:ext>
              </a:extLst>
            </p:cNvPr>
            <p:cNvSpPr/>
            <p:nvPr/>
          </p:nvSpPr>
          <p:spPr>
            <a:xfrm>
              <a:off x="2520642" y="1542456"/>
              <a:ext cx="144000" cy="143999"/>
            </a:xfrm>
            <a:prstGeom prst="ellipse">
              <a:avLst/>
            </a:prstGeom>
            <a:solidFill>
              <a:srgbClr val="78C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03B2D9BC-93D0-487D-BD5C-A73C1D9EE95B}"/>
                </a:ext>
              </a:extLst>
            </p:cNvPr>
            <p:cNvSpPr/>
            <p:nvPr/>
          </p:nvSpPr>
          <p:spPr>
            <a:xfrm>
              <a:off x="2243153" y="2430772"/>
              <a:ext cx="144000" cy="143999"/>
            </a:xfrm>
            <a:prstGeom prst="ellipse">
              <a:avLst/>
            </a:prstGeom>
            <a:solidFill>
              <a:srgbClr val="78C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B9761296-AB99-404D-8D1B-5602E1345D49}"/>
              </a:ext>
            </a:extLst>
          </p:cNvPr>
          <p:cNvGrpSpPr/>
          <p:nvPr/>
        </p:nvGrpSpPr>
        <p:grpSpPr>
          <a:xfrm rot="10800000">
            <a:off x="14470908" y="5077948"/>
            <a:ext cx="329840" cy="878942"/>
            <a:chOff x="2260199" y="1542456"/>
            <a:chExt cx="387396" cy="1032315"/>
          </a:xfrm>
        </p:grpSpPr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DB857D3D-0E7F-4C81-BAE9-2D6D71C6330C}"/>
                </a:ext>
              </a:extLst>
            </p:cNvPr>
            <p:cNvSpPr/>
            <p:nvPr/>
          </p:nvSpPr>
          <p:spPr>
            <a:xfrm>
              <a:off x="2306870" y="1929021"/>
              <a:ext cx="252000" cy="252000"/>
            </a:xfrm>
            <a:prstGeom prst="ellipse">
              <a:avLst/>
            </a:prstGeom>
            <a:solidFill>
              <a:srgbClr val="78C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8346CB9F-BCB9-45F5-AC90-51C51BB1C6EB}"/>
                </a:ext>
              </a:extLst>
            </p:cNvPr>
            <p:cNvSpPr/>
            <p:nvPr/>
          </p:nvSpPr>
          <p:spPr>
            <a:xfrm>
              <a:off x="2503595" y="1542456"/>
              <a:ext cx="144000" cy="144000"/>
            </a:xfrm>
            <a:prstGeom prst="ellipse">
              <a:avLst/>
            </a:prstGeom>
            <a:solidFill>
              <a:srgbClr val="78C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38C3B59C-F896-4141-A360-1A9A83270FD8}"/>
                </a:ext>
              </a:extLst>
            </p:cNvPr>
            <p:cNvSpPr/>
            <p:nvPr/>
          </p:nvSpPr>
          <p:spPr>
            <a:xfrm>
              <a:off x="2260199" y="2430771"/>
              <a:ext cx="144000" cy="144000"/>
            </a:xfrm>
            <a:prstGeom prst="ellipse">
              <a:avLst/>
            </a:prstGeom>
            <a:solidFill>
              <a:srgbClr val="78C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FC429623-34DB-474E-B4F8-8B420E522AC4}"/>
              </a:ext>
            </a:extLst>
          </p:cNvPr>
          <p:cNvSpPr/>
          <p:nvPr/>
        </p:nvSpPr>
        <p:spPr>
          <a:xfrm>
            <a:off x="6846660" y="2577165"/>
            <a:ext cx="4308930" cy="736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70000"/>
              </a:lnSpc>
              <a:buSzPct val="25000"/>
            </a:pPr>
            <a:r>
              <a:rPr lang="zh-CN" altLang="en-US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改善租房领域一小步</a:t>
            </a:r>
            <a:endParaRPr lang="en-US" altLang="zh-CN" sz="28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65000"/>
                      <a:lumOff val="35000"/>
                      <a:alpha val="8800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5E6CE694-1ECD-476C-8A72-8CBAF28744BA}"/>
              </a:ext>
            </a:extLst>
          </p:cNvPr>
          <p:cNvSpPr/>
          <p:nvPr/>
        </p:nvSpPr>
        <p:spPr>
          <a:xfrm>
            <a:off x="4639571" y="2925750"/>
            <a:ext cx="8723111" cy="147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70000"/>
              </a:lnSpc>
              <a:buSzPct val="25000"/>
            </a:pPr>
            <a:r>
              <a:rPr lang="zh-CN" altLang="en-US" sz="6000" dirty="0">
                <a:gradFill>
                  <a:gsLst>
                    <a:gs pos="0">
                      <a:srgbClr val="529384"/>
                    </a:gs>
                    <a:gs pos="100000">
                      <a:srgbClr val="569888"/>
                    </a:gs>
                    <a:gs pos="53000">
                      <a:srgbClr val="78CBAD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将是城市理想生活一大步</a:t>
            </a:r>
            <a:endParaRPr lang="en-US" altLang="zh-CN" sz="6000" dirty="0">
              <a:gradFill>
                <a:gsLst>
                  <a:gs pos="0">
                    <a:srgbClr val="529384"/>
                  </a:gs>
                  <a:gs pos="100000">
                    <a:srgbClr val="569888"/>
                  </a:gs>
                  <a:gs pos="53000">
                    <a:srgbClr val="78CBAD"/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3CADB23C-A57D-4435-A14C-6CC508574868}"/>
              </a:ext>
            </a:extLst>
          </p:cNvPr>
          <p:cNvSpPr/>
          <p:nvPr/>
        </p:nvSpPr>
        <p:spPr>
          <a:xfrm>
            <a:off x="6869628" y="4146483"/>
            <a:ext cx="4319218" cy="736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70000"/>
              </a:lnSpc>
              <a:buSzPct val="25000"/>
            </a:pPr>
            <a:r>
              <a:rPr lang="zh-CN" altLang="en-US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100000">
                      <a:schemeClr val="tx1">
                        <a:lumMod val="65000"/>
                        <a:lumOff val="3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我们正为此而不懈努力</a:t>
            </a:r>
          </a:p>
        </p:txBody>
      </p:sp>
      <p:pic>
        <p:nvPicPr>
          <p:cNvPr id="42" name="图片 41" descr="图片包含 游戏机, 衬衫&#10;&#10;描述已自动生成">
            <a:extLst>
              <a:ext uri="{FF2B5EF4-FFF2-40B4-BE49-F238E27FC236}">
                <a16:creationId xmlns="" xmlns:a16="http://schemas.microsoft.com/office/drawing/2014/main" id="{9773963D-7197-425F-9337-7F31F4744E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97"/>
          <a:stretch/>
        </p:blipFill>
        <p:spPr>
          <a:xfrm>
            <a:off x="8431268" y="5164517"/>
            <a:ext cx="1087895" cy="778968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5573FF83-076C-4597-AF35-6D56465761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6610"/>
          <a:stretch/>
        </p:blipFill>
        <p:spPr>
          <a:xfrm>
            <a:off x="7868672" y="1991850"/>
            <a:ext cx="2309200" cy="371889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C36621F1-78EF-40E9-9D27-D297C785AC1E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5000"/>
          </a:blip>
          <a:srcRect l="21728" r="22539" b="24090"/>
          <a:stretch>
            <a:fillRect/>
          </a:stretch>
        </p:blipFill>
        <p:spPr>
          <a:xfrm>
            <a:off x="3988663" y="6753337"/>
            <a:ext cx="10032097" cy="2856688"/>
          </a:xfrm>
          <a:custGeom>
            <a:avLst/>
            <a:gdLst>
              <a:gd name="connsiteX0" fmla="*/ 0 w 10032319"/>
              <a:gd name="connsiteY0" fmla="*/ 0 h 2856751"/>
              <a:gd name="connsiteX1" fmla="*/ 10032319 w 10032319"/>
              <a:gd name="connsiteY1" fmla="*/ 0 h 2856751"/>
              <a:gd name="connsiteX2" fmla="*/ 10004413 w 10032319"/>
              <a:gd name="connsiteY2" fmla="*/ 48533 h 2856751"/>
              <a:gd name="connsiteX3" fmla="*/ 5016159 w 10032319"/>
              <a:gd name="connsiteY3" fmla="*/ 2856751 h 2856751"/>
              <a:gd name="connsiteX4" fmla="*/ 27906 w 10032319"/>
              <a:gd name="connsiteY4" fmla="*/ 48533 h 2856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2319" h="2856751">
                <a:moveTo>
                  <a:pt x="0" y="0"/>
                </a:moveTo>
                <a:lnTo>
                  <a:pt x="10032319" y="0"/>
                </a:lnTo>
                <a:lnTo>
                  <a:pt x="10004413" y="48533"/>
                </a:lnTo>
                <a:cubicBezTo>
                  <a:pt x="8981437" y="1732126"/>
                  <a:pt x="7130133" y="2856751"/>
                  <a:pt x="5016159" y="2856751"/>
                </a:cubicBezTo>
                <a:cubicBezTo>
                  <a:pt x="2902185" y="2856751"/>
                  <a:pt x="1050881" y="1732126"/>
                  <a:pt x="27906" y="48533"/>
                </a:cubicBezTo>
                <a:close/>
              </a:path>
            </a:pathLst>
          </a:custGeom>
        </p:spPr>
      </p:pic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ADC31FCF-AFB5-46BE-9533-D8CD5419ED46}"/>
              </a:ext>
            </a:extLst>
          </p:cNvPr>
          <p:cNvGrpSpPr/>
          <p:nvPr/>
        </p:nvGrpSpPr>
        <p:grpSpPr>
          <a:xfrm>
            <a:off x="3743471" y="6172601"/>
            <a:ext cx="10548979" cy="643154"/>
            <a:chOff x="3764619" y="6827058"/>
            <a:chExt cx="10549211" cy="643168"/>
          </a:xfrm>
        </p:grpSpPr>
        <p:sp>
          <p:nvSpPr>
            <p:cNvPr id="44" name="矩形 43">
              <a:extLst>
                <a:ext uri="{FF2B5EF4-FFF2-40B4-BE49-F238E27FC236}">
                  <a16:creationId xmlns="" xmlns:a16="http://schemas.microsoft.com/office/drawing/2014/main" id="{1A314EAA-B63B-4CD0-9AE8-9E474AFC461C}"/>
                </a:ext>
              </a:extLst>
            </p:cNvPr>
            <p:cNvSpPr/>
            <p:nvPr/>
          </p:nvSpPr>
          <p:spPr>
            <a:xfrm>
              <a:off x="3764619" y="6827058"/>
              <a:ext cx="10549211" cy="3570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  <a:buSzPct val="25000"/>
              </a:pPr>
              <a:r>
                <a:rPr lang="en-US" altLang="zh-CN" sz="1440" dirty="0">
                  <a:solidFill>
                    <a:schemeClr val="bg1">
                      <a:lumMod val="50000"/>
                      <a:alpha val="47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A small step in improving the rental space</a:t>
              </a:r>
              <a:r>
                <a:rPr lang="zh-CN" altLang="en-US" sz="1440" dirty="0">
                  <a:solidFill>
                    <a:schemeClr val="bg1">
                      <a:lumMod val="50000"/>
                      <a:alpha val="47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 </a:t>
              </a:r>
              <a:r>
                <a:rPr lang="en-US" altLang="zh-CN" sz="1440" dirty="0">
                  <a:solidFill>
                    <a:schemeClr val="bg1">
                      <a:lumMod val="50000"/>
                      <a:alpha val="47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will be a big step in the ideal life of the city</a:t>
              </a:r>
              <a:endParaRPr lang="zh-CN" altLang="en-US" sz="1440" dirty="0">
                <a:solidFill>
                  <a:schemeClr val="bg1">
                    <a:lumMod val="50000"/>
                    <a:alpha val="47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26E55297-95F6-481B-A391-94C90A72E7D7}"/>
                </a:ext>
              </a:extLst>
            </p:cNvPr>
            <p:cNvSpPr/>
            <p:nvPr/>
          </p:nvSpPr>
          <p:spPr>
            <a:xfrm>
              <a:off x="5806139" y="7046640"/>
              <a:ext cx="6486290" cy="4235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70000"/>
                </a:lnSpc>
                <a:buSzPct val="25000"/>
              </a:pPr>
              <a:r>
                <a:rPr lang="en-US" altLang="zh-CN" sz="1440" dirty="0">
                  <a:solidFill>
                    <a:schemeClr val="bg1">
                      <a:lumMod val="50000"/>
                      <a:alpha val="47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We are working tirelessly for this</a:t>
              </a:r>
              <a:endParaRPr lang="zh-CN" altLang="en-US" sz="1440" dirty="0">
                <a:solidFill>
                  <a:schemeClr val="bg1">
                    <a:lumMod val="50000"/>
                    <a:alpha val="47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571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白色, 鸟, 雪&#10;&#10;描述已自动生成">
            <a:extLst>
              <a:ext uri="{FF2B5EF4-FFF2-40B4-BE49-F238E27FC236}">
                <a16:creationId xmlns="" xmlns:a16="http://schemas.microsoft.com/office/drawing/2014/main" id="{1CC71457-1EC4-42A0-A2AD-CAB7A3FF4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93"/>
            <a:ext cx="17999366" cy="9027625"/>
          </a:xfrm>
          <a:prstGeom prst="rect">
            <a:avLst/>
          </a:prstGeom>
        </p:spPr>
      </p:pic>
      <p:pic>
        <p:nvPicPr>
          <p:cNvPr id="18" name="图片 17" descr="图片包含 山, 游戏机, 黑色, 白色&#10;&#10;描述已自动生成">
            <a:extLst>
              <a:ext uri="{FF2B5EF4-FFF2-40B4-BE49-F238E27FC236}">
                <a16:creationId xmlns="" xmlns:a16="http://schemas.microsoft.com/office/drawing/2014/main" id="{F30384D9-6641-4ADE-9775-15B99C5E28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6311" y="-408849"/>
            <a:ext cx="6293055" cy="587351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25823C9A-88D7-4645-A1FD-8B50C97A3A95}"/>
              </a:ext>
            </a:extLst>
          </p:cNvPr>
          <p:cNvSpPr txBox="1"/>
          <p:nvPr/>
        </p:nvSpPr>
        <p:spPr>
          <a:xfrm>
            <a:off x="2047234" y="2930938"/>
            <a:ext cx="139442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清新水墨风发布会</a:t>
            </a:r>
            <a:r>
              <a:rPr lang="en-US" altLang="zh-CN" sz="9600" b="1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9600" b="1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C34C2E8-D8F4-466C-8CA5-354C859BBD37}"/>
              </a:ext>
            </a:extLst>
          </p:cNvPr>
          <p:cNvGrpSpPr/>
          <p:nvPr/>
        </p:nvGrpSpPr>
        <p:grpSpPr>
          <a:xfrm>
            <a:off x="7832766" y="5583733"/>
            <a:ext cx="2356763" cy="499325"/>
            <a:chOff x="7832739" y="6338410"/>
            <a:chExt cx="2356815" cy="499336"/>
          </a:xfrm>
        </p:grpSpPr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F67CA29A-7ED4-42D5-9EA1-AAD1AB741E64}"/>
                </a:ext>
              </a:extLst>
            </p:cNvPr>
            <p:cNvSpPr/>
            <p:nvPr/>
          </p:nvSpPr>
          <p:spPr>
            <a:xfrm>
              <a:off x="7842735" y="6338410"/>
              <a:ext cx="2346819" cy="499336"/>
            </a:xfrm>
            <a:prstGeom prst="roundRect">
              <a:avLst>
                <a:gd name="adj" fmla="val 47850"/>
              </a:avLst>
            </a:prstGeom>
            <a:noFill/>
            <a:ln w="3175">
              <a:gradFill>
                <a:gsLst>
                  <a:gs pos="0">
                    <a:schemeClr val="tx1">
                      <a:lumMod val="85000"/>
                      <a:lumOff val="15000"/>
                      <a:alpha val="26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40" dirty="0">
                <a:ln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  <a:alpha val="3000"/>
                        </a:schemeClr>
                      </a:gs>
                    </a:gsLst>
                    <a:lin ang="5400000" scaled="1"/>
                  </a:gradFill>
                </a:ln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C9C1847-DD9F-4009-B039-9C4189DBF781}"/>
                </a:ext>
              </a:extLst>
            </p:cNvPr>
            <p:cNvSpPr txBox="1"/>
            <p:nvPr/>
          </p:nvSpPr>
          <p:spPr>
            <a:xfrm>
              <a:off x="7832739" y="6401483"/>
              <a:ext cx="2346818" cy="3139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4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40" dirty="0">
                  <a:gradFill>
                    <a:gsLst>
                      <a:gs pos="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chemeClr val="tx1">
                          <a:lumMod val="95000"/>
                          <a:lumOff val="5000"/>
                        </a:schemeClr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设计师：晓儿</a:t>
              </a: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D707C74-72D2-40E6-9931-B2081976EC9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4918" y="352970"/>
            <a:ext cx="5870827" cy="81082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5FFD3F8-D89C-448F-A6DA-966540B2FAC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4753" y="7812661"/>
            <a:ext cx="1591159" cy="335301"/>
          </a:xfrm>
          <a:prstGeom prst="rect">
            <a:avLst/>
          </a:prstGeom>
        </p:spPr>
      </p:pic>
      <p:pic>
        <p:nvPicPr>
          <p:cNvPr id="19" name="图片 18" descr="图片包含 船, 照片, 黑色, 桌子&#10;&#10;描述已自动生成">
            <a:extLst>
              <a:ext uri="{FF2B5EF4-FFF2-40B4-BE49-F238E27FC236}">
                <a16:creationId xmlns="" xmlns:a16="http://schemas.microsoft.com/office/drawing/2014/main" id="{78289CF5-4565-4CAE-9EF5-C5857FB8EFD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19563" y="7392600"/>
            <a:ext cx="1068184" cy="859709"/>
          </a:xfrm>
          <a:prstGeom prst="rect">
            <a:avLst/>
          </a:prstGeom>
        </p:spPr>
      </p:pic>
      <p:pic>
        <p:nvPicPr>
          <p:cNvPr id="20" name="图片 19" descr="图片包含 船, 照片, 黑色, 桌子&#10;&#10;描述已自动生成">
            <a:extLst>
              <a:ext uri="{FF2B5EF4-FFF2-40B4-BE49-F238E27FC236}">
                <a16:creationId xmlns="" xmlns:a16="http://schemas.microsoft.com/office/drawing/2014/main" id="{FD9BA504-7139-4335-9A63-5C23444BF6D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alphaModFix amt="5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417"/>
          <a:stretch/>
        </p:blipFill>
        <p:spPr>
          <a:xfrm>
            <a:off x="5012428" y="7233944"/>
            <a:ext cx="2104980" cy="419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42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游戏机, 白色, 鸟, 雪&#10;&#10;描述已自动生成">
            <a:extLst>
              <a:ext uri="{FF2B5EF4-FFF2-40B4-BE49-F238E27FC236}">
                <a16:creationId xmlns="" xmlns:a16="http://schemas.microsoft.com/office/drawing/2014/main" id="{9754551B-021D-4208-8C7D-DAE15BCD0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93"/>
            <a:ext cx="17999366" cy="902762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8468AC15-5548-4EA8-8FDA-1B9548561213}"/>
              </a:ext>
            </a:extLst>
          </p:cNvPr>
          <p:cNvGrpSpPr/>
          <p:nvPr/>
        </p:nvGrpSpPr>
        <p:grpSpPr>
          <a:xfrm>
            <a:off x="2468060" y="3550917"/>
            <a:ext cx="12903504" cy="1473291"/>
            <a:chOff x="2500794" y="5001895"/>
            <a:chExt cx="12903789" cy="1473323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F9E34680-A2A2-45AB-998A-FAECC3AC6492}"/>
                </a:ext>
              </a:extLst>
            </p:cNvPr>
            <p:cNvGrpSpPr/>
            <p:nvPr/>
          </p:nvGrpSpPr>
          <p:grpSpPr>
            <a:xfrm>
              <a:off x="12931699" y="5025842"/>
              <a:ext cx="2472884" cy="1128028"/>
              <a:chOff x="14163815" y="6117981"/>
              <a:chExt cx="2472884" cy="1128028"/>
            </a:xfrm>
          </p:grpSpPr>
          <p:sp>
            <p:nvSpPr>
              <p:cNvPr id="16" name="矩形 15">
                <a:extLst>
                  <a:ext uri="{FF2B5EF4-FFF2-40B4-BE49-F238E27FC236}">
                    <a16:creationId xmlns="" xmlns:a16="http://schemas.microsoft.com/office/drawing/2014/main" id="{184D870E-B77B-422C-9D18-61301E768D48}"/>
                  </a:ext>
                </a:extLst>
              </p:cNvPr>
              <p:cNvSpPr/>
              <p:nvPr/>
            </p:nvSpPr>
            <p:spPr>
              <a:xfrm>
                <a:off x="14163815" y="6693666"/>
                <a:ext cx="2472884" cy="5523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领先的公寓综合体</a:t>
                </a: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="" xmlns:a16="http://schemas.microsoft.com/office/drawing/2014/main" id="{E2F608D8-0897-40D6-BE1A-ACF80FC2BB17}"/>
                  </a:ext>
                </a:extLst>
              </p:cNvPr>
              <p:cNvSpPr/>
              <p:nvPr/>
            </p:nvSpPr>
            <p:spPr>
              <a:xfrm>
                <a:off x="14265064" y="6117981"/>
                <a:ext cx="2160050" cy="7363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en-US" altLang="zh-CN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【</a:t>
                </a:r>
                <a:r>
                  <a:rPr lang="zh-CN" altLang="en-US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大社区</a:t>
                </a:r>
                <a:r>
                  <a:rPr lang="en-US" altLang="zh-CN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】</a:t>
                </a:r>
                <a:endParaRPr lang="zh-CN" altLang="en-US" sz="2800" dirty="0">
                  <a:solidFill>
                    <a:srgbClr val="2E383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44534DD1-3B6B-4F96-BDA4-9D7FB508755E}"/>
                </a:ext>
              </a:extLst>
            </p:cNvPr>
            <p:cNvGrpSpPr/>
            <p:nvPr/>
          </p:nvGrpSpPr>
          <p:grpSpPr>
            <a:xfrm>
              <a:off x="9446173" y="5046563"/>
              <a:ext cx="2596172" cy="1130749"/>
              <a:chOff x="10592507" y="6263305"/>
              <a:chExt cx="2596172" cy="1130749"/>
            </a:xfrm>
          </p:grpSpPr>
          <p:sp>
            <p:nvSpPr>
              <p:cNvPr id="14" name="矩形 13">
                <a:extLst>
                  <a:ext uri="{FF2B5EF4-FFF2-40B4-BE49-F238E27FC236}">
                    <a16:creationId xmlns="" xmlns:a16="http://schemas.microsoft.com/office/drawing/2014/main" id="{CE0D7BDD-6C44-48B6-9518-B1492ABA90B2}"/>
                  </a:ext>
                </a:extLst>
              </p:cNvPr>
              <p:cNvSpPr/>
              <p:nvPr/>
            </p:nvSpPr>
            <p:spPr>
              <a:xfrm>
                <a:off x="10643657" y="6841711"/>
                <a:ext cx="2545022" cy="5523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国内公寓单体项目</a:t>
                </a: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="" xmlns:a16="http://schemas.microsoft.com/office/drawing/2014/main" id="{162D38B0-9E43-47BD-AE90-44E8A03AC90F}"/>
                  </a:ext>
                </a:extLst>
              </p:cNvPr>
              <p:cNvSpPr/>
              <p:nvPr/>
            </p:nvSpPr>
            <p:spPr>
              <a:xfrm>
                <a:off x="10592507" y="6263305"/>
                <a:ext cx="2239835" cy="7363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en-US" altLang="zh-CN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【</a:t>
                </a:r>
                <a:r>
                  <a:rPr lang="zh-CN" altLang="en-US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规模最大</a:t>
                </a:r>
                <a:r>
                  <a:rPr lang="en-US" altLang="zh-CN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】</a:t>
                </a:r>
                <a:endParaRPr lang="zh-CN" altLang="en-US" sz="2800" dirty="0">
                  <a:solidFill>
                    <a:srgbClr val="2E383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FD61E066-6DFD-44C4-8E07-AE1CFCFCBCE1}"/>
                </a:ext>
              </a:extLst>
            </p:cNvPr>
            <p:cNvGrpSpPr/>
            <p:nvPr/>
          </p:nvGrpSpPr>
          <p:grpSpPr>
            <a:xfrm>
              <a:off x="2500794" y="5001895"/>
              <a:ext cx="2286774" cy="1105342"/>
              <a:chOff x="4546030" y="6236192"/>
              <a:chExt cx="2286774" cy="1105342"/>
            </a:xfrm>
          </p:grpSpPr>
          <p:sp>
            <p:nvSpPr>
              <p:cNvPr id="12" name="矩形 11">
                <a:extLst>
                  <a:ext uri="{FF2B5EF4-FFF2-40B4-BE49-F238E27FC236}">
                    <a16:creationId xmlns="" xmlns:a16="http://schemas.microsoft.com/office/drawing/2014/main" id="{6BB27A72-7DD1-48DC-B5BA-391ABBB94E89}"/>
                  </a:ext>
                </a:extLst>
              </p:cNvPr>
              <p:cNvSpPr/>
              <p:nvPr/>
            </p:nvSpPr>
            <p:spPr>
              <a:xfrm>
                <a:off x="4546030" y="6236192"/>
                <a:ext cx="2091395" cy="7363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en-US" altLang="zh-CN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【10</a:t>
                </a:r>
                <a:r>
                  <a:rPr lang="zh-CN" altLang="en-US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万</a:t>
                </a:r>
                <a:r>
                  <a:rPr lang="en-US" altLang="zh-CN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+㎡】</a:t>
                </a: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="" xmlns:a16="http://schemas.microsoft.com/office/drawing/2014/main" id="{804489CD-D86C-4515-89B9-46536E58DDEF}"/>
                  </a:ext>
                </a:extLst>
              </p:cNvPr>
              <p:cNvSpPr/>
              <p:nvPr/>
            </p:nvSpPr>
            <p:spPr>
              <a:xfrm flipH="1">
                <a:off x="4663060" y="6789191"/>
                <a:ext cx="2169744" cy="5523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三期总建筑面积</a:t>
                </a:r>
                <a:endParaRPr lang="en-US" altLang="zh-CN" sz="2000" dirty="0">
                  <a:solidFill>
                    <a:schemeClr val="bg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6C2F10BD-E2AA-458B-99E5-EA2C616E8A64}"/>
                </a:ext>
              </a:extLst>
            </p:cNvPr>
            <p:cNvGrpSpPr/>
            <p:nvPr/>
          </p:nvGrpSpPr>
          <p:grpSpPr>
            <a:xfrm>
              <a:off x="6031537" y="5006322"/>
              <a:ext cx="2113822" cy="1468896"/>
              <a:chOff x="7720304" y="6201694"/>
              <a:chExt cx="2113822" cy="1468896"/>
            </a:xfrm>
          </p:grpSpPr>
          <p:sp>
            <p:nvSpPr>
              <p:cNvPr id="10" name="矩形 9">
                <a:extLst>
                  <a:ext uri="{FF2B5EF4-FFF2-40B4-BE49-F238E27FC236}">
                    <a16:creationId xmlns="" xmlns:a16="http://schemas.microsoft.com/office/drawing/2014/main" id="{9B872CD5-DB6A-45DC-A16A-377EF875144A}"/>
                  </a:ext>
                </a:extLst>
              </p:cNvPr>
              <p:cNvSpPr/>
              <p:nvPr/>
            </p:nvSpPr>
            <p:spPr>
              <a:xfrm>
                <a:off x="7720304" y="6201694"/>
                <a:ext cx="1781595" cy="14688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70000"/>
                  </a:lnSpc>
                  <a:buSzPct val="25000"/>
                </a:pPr>
                <a:r>
                  <a:rPr lang="en-US" altLang="zh-CN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【4000</a:t>
                </a:r>
                <a:r>
                  <a:rPr lang="zh-CN" altLang="en-US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个</a:t>
                </a:r>
                <a:r>
                  <a:rPr lang="en-US" altLang="zh-CN" sz="2800" dirty="0">
                    <a:solidFill>
                      <a:srgbClr val="2E383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】</a:t>
                </a:r>
              </a:p>
              <a:p>
                <a:pPr algn="dist">
                  <a:lnSpc>
                    <a:spcPct val="170000"/>
                  </a:lnSpc>
                  <a:buSzPct val="25000"/>
                </a:pPr>
                <a:endParaRPr lang="zh-CN" altLang="en-US" sz="2800" dirty="0">
                  <a:solidFill>
                    <a:srgbClr val="2E383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206451A3-DF8B-47A4-B2B1-C33556BFD9AA}"/>
                  </a:ext>
                </a:extLst>
              </p:cNvPr>
              <p:cNvSpPr/>
              <p:nvPr/>
            </p:nvSpPr>
            <p:spPr>
              <a:xfrm>
                <a:off x="7756081" y="6771639"/>
                <a:ext cx="2078045" cy="5523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70000"/>
                  </a:lnSpc>
                  <a:buSzPct val="25000"/>
                </a:pPr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ea"/>
                    <a:sym typeface="+mn-lt"/>
                  </a:rPr>
                  <a:t>单体居住空间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1A921F0E-783A-4052-BE84-038CE236C1A7}"/>
              </a:ext>
            </a:extLst>
          </p:cNvPr>
          <p:cNvGrpSpPr/>
          <p:nvPr/>
        </p:nvGrpSpPr>
        <p:grpSpPr>
          <a:xfrm>
            <a:off x="2254759" y="813718"/>
            <a:ext cx="13576784" cy="2238502"/>
            <a:chOff x="2209035" y="2289309"/>
            <a:chExt cx="13577084" cy="2238551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D23DAB48-F39F-45D9-BA58-FC4027E6A619}"/>
                </a:ext>
              </a:extLst>
            </p:cNvPr>
            <p:cNvSpPr/>
            <p:nvPr/>
          </p:nvSpPr>
          <p:spPr>
            <a:xfrm>
              <a:off x="4484524" y="3791489"/>
              <a:ext cx="8949996" cy="736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湾区大生活中心，首个公园系大型公寓社区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41D52847-AAA8-4397-8408-2C7132D9B601}"/>
                </a:ext>
              </a:extLst>
            </p:cNvPr>
            <p:cNvCxnSpPr/>
            <p:nvPr/>
          </p:nvCxnSpPr>
          <p:spPr>
            <a:xfrm flipH="1">
              <a:off x="2209035" y="4262772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E383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76372560-E723-4A86-BE7D-F2BF53E20FA2}"/>
                </a:ext>
              </a:extLst>
            </p:cNvPr>
            <p:cNvCxnSpPr>
              <a:cxnSpLocks/>
            </p:cNvCxnSpPr>
            <p:nvPr/>
          </p:nvCxnSpPr>
          <p:spPr>
            <a:xfrm>
              <a:off x="14017657" y="4254172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E383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2B46982A-CBAB-4030-96A1-692D478B621D}"/>
                </a:ext>
              </a:extLst>
            </p:cNvPr>
            <p:cNvSpPr/>
            <p:nvPr/>
          </p:nvSpPr>
          <p:spPr>
            <a:xfrm>
              <a:off x="5693041" y="2289309"/>
              <a:ext cx="6517519" cy="1333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5400" dirty="0">
                  <a:solidFill>
                    <a:srgbClr val="2E38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优望公寓</a:t>
              </a:r>
              <a:r>
                <a:rPr lang="en-US" altLang="zh-CN" sz="5400" dirty="0">
                  <a:solidFill>
                    <a:srgbClr val="2E38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·</a:t>
              </a:r>
              <a:r>
                <a:rPr lang="zh-CN" altLang="en-US" sz="5400" dirty="0">
                  <a:solidFill>
                    <a:srgbClr val="2E38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国际社区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D82EE20D-2BC7-4DA8-AEB2-0988FC50BA09}"/>
                </a:ext>
              </a:extLst>
            </p:cNvPr>
            <p:cNvSpPr/>
            <p:nvPr/>
          </p:nvSpPr>
          <p:spPr>
            <a:xfrm>
              <a:off x="5500856" y="3426535"/>
              <a:ext cx="6892578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rgbClr val="2E383F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UONE APARTMENT-INTERNATIONAL COMMUNITY</a:t>
              </a:r>
              <a:endParaRPr lang="zh-CN" altLang="en-US" sz="2000" dirty="0">
                <a:solidFill>
                  <a:srgbClr val="2E383F">
                    <a:alpha val="39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FF0E9737-5BA2-482B-9477-BB21F36CF4FE}"/>
              </a:ext>
            </a:extLst>
          </p:cNvPr>
          <p:cNvGrpSpPr/>
          <p:nvPr/>
        </p:nvGrpSpPr>
        <p:grpSpPr>
          <a:xfrm>
            <a:off x="3022186" y="2701797"/>
            <a:ext cx="10449559" cy="8646018"/>
            <a:chOff x="2512945" y="2180360"/>
            <a:chExt cx="8359463" cy="6916662"/>
          </a:xfrm>
        </p:grpSpPr>
        <p:pic>
          <p:nvPicPr>
            <p:cNvPr id="31" name="图片 30" descr="图片包含 烟, 照片, 白色, 黑色&#10;&#10;描述已自动生成">
              <a:extLst>
                <a:ext uri="{FF2B5EF4-FFF2-40B4-BE49-F238E27FC236}">
                  <a16:creationId xmlns="" xmlns:a16="http://schemas.microsoft.com/office/drawing/2014/main" id="{F5F4B79D-EFA1-4C22-8C1D-2822C27CD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326184" flipV="1">
              <a:off x="2512945" y="2180360"/>
              <a:ext cx="8359463" cy="6916662"/>
            </a:xfrm>
            <a:prstGeom prst="rect">
              <a:avLst/>
            </a:prstGeom>
          </p:spPr>
        </p:pic>
        <p:pic>
          <p:nvPicPr>
            <p:cNvPr id="32" name="图片 31" descr="建筑的设计&#10;&#10;描述已自动生成">
              <a:extLst>
                <a:ext uri="{FF2B5EF4-FFF2-40B4-BE49-F238E27FC236}">
                  <a16:creationId xmlns="" xmlns:a16="http://schemas.microsoft.com/office/drawing/2014/main" id="{940B423C-99F4-41F3-B528-E1C795F0B2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0235"/>
            <a:stretch/>
          </p:blipFill>
          <p:spPr>
            <a:xfrm>
              <a:off x="5676867" y="3241590"/>
              <a:ext cx="3027150" cy="39577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458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 descr="图片包含 游戏机, 白色, 鸟, 雪&#10;&#10;描述已自动生成">
            <a:extLst>
              <a:ext uri="{FF2B5EF4-FFF2-40B4-BE49-F238E27FC236}">
                <a16:creationId xmlns="" xmlns:a16="http://schemas.microsoft.com/office/drawing/2014/main" id="{A32DFDC2-C73F-49CE-BA13-5139210BA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93"/>
            <a:ext cx="17999366" cy="9027625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A738321-C295-4650-B956-F69878724945}"/>
              </a:ext>
            </a:extLst>
          </p:cNvPr>
          <p:cNvGrpSpPr/>
          <p:nvPr/>
        </p:nvGrpSpPr>
        <p:grpSpPr>
          <a:xfrm>
            <a:off x="3118321" y="358243"/>
            <a:ext cx="11586647" cy="2238502"/>
            <a:chOff x="3072615" y="2289309"/>
            <a:chExt cx="11586902" cy="2238551"/>
          </a:xfrm>
        </p:grpSpPr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DE62E39D-4322-4856-9803-C11A81974AB4}"/>
                </a:ext>
              </a:extLst>
            </p:cNvPr>
            <p:cNvSpPr/>
            <p:nvPr/>
          </p:nvSpPr>
          <p:spPr>
            <a:xfrm>
              <a:off x="5375135" y="3791489"/>
              <a:ext cx="7185973" cy="7363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覆盖八大业务节点的服务能力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CF3330B2-6535-4D0A-8A2F-980DE3C60F21}"/>
                </a:ext>
              </a:extLst>
            </p:cNvPr>
            <p:cNvCxnSpPr/>
            <p:nvPr/>
          </p:nvCxnSpPr>
          <p:spPr>
            <a:xfrm flipH="1">
              <a:off x="3072615" y="4262772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E383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8489D78E-1E77-46BF-BF47-CFA7A06EDD94}"/>
                </a:ext>
              </a:extLst>
            </p:cNvPr>
            <p:cNvCxnSpPr>
              <a:cxnSpLocks/>
            </p:cNvCxnSpPr>
            <p:nvPr/>
          </p:nvCxnSpPr>
          <p:spPr>
            <a:xfrm>
              <a:off x="12891055" y="4254172"/>
              <a:ext cx="176846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E383F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996C9DF8-891B-4187-9B69-135C2673B706}"/>
                </a:ext>
              </a:extLst>
            </p:cNvPr>
            <p:cNvSpPr/>
            <p:nvPr/>
          </p:nvSpPr>
          <p:spPr>
            <a:xfrm>
              <a:off x="7277544" y="2289309"/>
              <a:ext cx="3380554" cy="1333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zh-CN" altLang="en-US" sz="5400" dirty="0">
                  <a:solidFill>
                    <a:srgbClr val="2E38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+mn-lt"/>
                </a:rPr>
                <a:t>全业务链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7BAE6E1B-AFA9-461A-A329-F4DBE0EA5D96}"/>
                </a:ext>
              </a:extLst>
            </p:cNvPr>
            <p:cNvSpPr/>
            <p:nvPr/>
          </p:nvSpPr>
          <p:spPr>
            <a:xfrm>
              <a:off x="6203135" y="3426535"/>
              <a:ext cx="5505976" cy="5523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70000"/>
                </a:lnSpc>
                <a:buSzPct val="25000"/>
              </a:pPr>
              <a:r>
                <a:rPr lang="en-US" altLang="zh-CN" sz="2000" dirty="0">
                  <a:solidFill>
                    <a:srgbClr val="2E383F">
                      <a:alpha val="39000"/>
                    </a:srgb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ea"/>
                  <a:sym typeface="+mn-lt"/>
                </a:rPr>
                <a:t>FULL BUSINESS CHAIN</a:t>
              </a:r>
              <a:endParaRPr lang="zh-CN" altLang="en-US" sz="2000" dirty="0">
                <a:solidFill>
                  <a:srgbClr val="2E383F">
                    <a:alpha val="39000"/>
                  </a:srgb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04A4B43-0E30-4EED-8B1D-987D4D9BA48B}"/>
              </a:ext>
            </a:extLst>
          </p:cNvPr>
          <p:cNvSpPr/>
          <p:nvPr/>
        </p:nvSpPr>
        <p:spPr>
          <a:xfrm>
            <a:off x="13179462" y="5675131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产品工程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9B193F3-86A6-412A-A1A2-F95B44EE4FB3}"/>
              </a:ext>
            </a:extLst>
          </p:cNvPr>
          <p:cNvSpPr/>
          <p:nvPr/>
        </p:nvSpPr>
        <p:spPr>
          <a:xfrm>
            <a:off x="12391866" y="3176167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日常运营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859DC7A-4D20-4409-B2AD-F2BA24EB11B8}"/>
              </a:ext>
            </a:extLst>
          </p:cNvPr>
          <p:cNvSpPr/>
          <p:nvPr/>
        </p:nvSpPr>
        <p:spPr>
          <a:xfrm>
            <a:off x="3359512" y="3162710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拓展风控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1C8E828-BE42-4B0B-B4F2-167AC36D07F7}"/>
              </a:ext>
            </a:extLst>
          </p:cNvPr>
          <p:cNvSpPr/>
          <p:nvPr/>
        </p:nvSpPr>
        <p:spPr>
          <a:xfrm>
            <a:off x="2337595" y="5660792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物业查验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1C9FF0F-2181-4E62-9989-6BAC889685FD}"/>
              </a:ext>
            </a:extLst>
          </p:cNvPr>
          <p:cNvSpPr/>
          <p:nvPr/>
        </p:nvSpPr>
        <p:spPr>
          <a:xfrm>
            <a:off x="13179462" y="4374305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开业强销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3770CB50-4BC0-4DC0-AF55-50F7A397A226}"/>
              </a:ext>
            </a:extLst>
          </p:cNvPr>
          <p:cNvSpPr/>
          <p:nvPr/>
        </p:nvSpPr>
        <p:spPr>
          <a:xfrm>
            <a:off x="12422010" y="6909835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资管报告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13B7E87E-5069-4E13-A770-735AED767ACE}"/>
              </a:ext>
            </a:extLst>
          </p:cNvPr>
          <p:cNvSpPr/>
          <p:nvPr/>
        </p:nvSpPr>
        <p:spPr>
          <a:xfrm>
            <a:off x="2337595" y="4411751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投资方案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7E251CF-464C-4D45-8A1C-EF23AF93D3C9}"/>
              </a:ext>
            </a:extLst>
          </p:cNvPr>
          <p:cNvSpPr/>
          <p:nvPr/>
        </p:nvSpPr>
        <p:spPr>
          <a:xfrm>
            <a:off x="3302363" y="6909835"/>
            <a:ext cx="1826100" cy="782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  <a:buSzPct val="25000"/>
            </a:pP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ea"/>
                <a:sym typeface="+mn-lt"/>
              </a:rPr>
              <a:t>整合策划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25E75292-21D3-4267-8874-177D795A14B8}"/>
              </a:ext>
            </a:extLst>
          </p:cNvPr>
          <p:cNvGrpSpPr/>
          <p:nvPr/>
        </p:nvGrpSpPr>
        <p:grpSpPr>
          <a:xfrm rot="16200000" flipH="1">
            <a:off x="7037264" y="2237983"/>
            <a:ext cx="215995" cy="2930697"/>
            <a:chOff x="1735356" y="4461749"/>
            <a:chExt cx="216000" cy="2930762"/>
          </a:xfrm>
        </p:grpSpPr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2D50C4AF-F420-48F8-8E2F-56B0C1026F6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38528" y="5992067"/>
              <a:ext cx="280088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1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B845A9A5-55F5-49A4-8390-947BFA4EAEA1}"/>
                </a:ext>
              </a:extLst>
            </p:cNvPr>
            <p:cNvGrpSpPr/>
            <p:nvPr/>
          </p:nvGrpSpPr>
          <p:grpSpPr>
            <a:xfrm>
              <a:off x="1735356" y="4461749"/>
              <a:ext cx="216000" cy="216000"/>
              <a:chOff x="1735356" y="4461749"/>
              <a:chExt cx="216000" cy="216000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537FB1C8-B8FF-401C-A198-0B6EFE2AC3A6}"/>
                  </a:ext>
                </a:extLst>
              </p:cNvPr>
              <p:cNvSpPr/>
              <p:nvPr/>
            </p:nvSpPr>
            <p:spPr>
              <a:xfrm>
                <a:off x="1735356" y="4461749"/>
                <a:ext cx="216000" cy="216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="" xmlns:a16="http://schemas.microsoft.com/office/drawing/2014/main" id="{5734D32B-6D1D-47C8-BCDD-F479D43DCD78}"/>
                  </a:ext>
                </a:extLst>
              </p:cNvPr>
              <p:cNvSpPr/>
              <p:nvPr/>
            </p:nvSpPr>
            <p:spPr>
              <a:xfrm>
                <a:off x="1808265" y="4537504"/>
                <a:ext cx="72000" cy="7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1E266056-9AFE-4E71-A6B3-AC1F8E4B0479}"/>
              </a:ext>
            </a:extLst>
          </p:cNvPr>
          <p:cNvGrpSpPr/>
          <p:nvPr/>
        </p:nvGrpSpPr>
        <p:grpSpPr>
          <a:xfrm rot="16200000" flipH="1">
            <a:off x="6121679" y="3162660"/>
            <a:ext cx="215995" cy="3428394"/>
            <a:chOff x="1735356" y="4461749"/>
            <a:chExt cx="216000" cy="3428470"/>
          </a:xfrm>
        </p:grpSpPr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AD92DC35-0B4D-4B2F-8D31-ABF753F33C1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9673" y="6240921"/>
              <a:ext cx="3298597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1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BB327CE3-E1A8-4029-ACCF-661725DF51A8}"/>
                </a:ext>
              </a:extLst>
            </p:cNvPr>
            <p:cNvGrpSpPr/>
            <p:nvPr/>
          </p:nvGrpSpPr>
          <p:grpSpPr>
            <a:xfrm>
              <a:off x="1735356" y="4461749"/>
              <a:ext cx="216000" cy="216000"/>
              <a:chOff x="1735356" y="4461749"/>
              <a:chExt cx="216000" cy="216000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219E57FA-2A95-47BA-9A17-E1183D2D8708}"/>
                  </a:ext>
                </a:extLst>
              </p:cNvPr>
              <p:cNvSpPr/>
              <p:nvPr/>
            </p:nvSpPr>
            <p:spPr>
              <a:xfrm>
                <a:off x="1735356" y="4461749"/>
                <a:ext cx="216000" cy="216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65FD1173-477D-41DA-B3CE-46F67942B594}"/>
                  </a:ext>
                </a:extLst>
              </p:cNvPr>
              <p:cNvSpPr/>
              <p:nvPr/>
            </p:nvSpPr>
            <p:spPr>
              <a:xfrm>
                <a:off x="1808265" y="4537504"/>
                <a:ext cx="72000" cy="7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52AC9103-4069-4FDC-85DA-F25E31931160}"/>
              </a:ext>
            </a:extLst>
          </p:cNvPr>
          <p:cNvGrpSpPr/>
          <p:nvPr/>
        </p:nvGrpSpPr>
        <p:grpSpPr>
          <a:xfrm rot="16200000" flipH="1">
            <a:off x="6121680" y="4430303"/>
            <a:ext cx="215995" cy="3428397"/>
            <a:chOff x="1735356" y="4461749"/>
            <a:chExt cx="216000" cy="3428472"/>
          </a:xfrm>
        </p:grpSpPr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3E64D868-5AC0-418B-85FF-215E4F8B45F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9673" y="6240922"/>
              <a:ext cx="329859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1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228970FE-DECF-450A-8A8B-22EF29B5F435}"/>
                </a:ext>
              </a:extLst>
            </p:cNvPr>
            <p:cNvGrpSpPr/>
            <p:nvPr/>
          </p:nvGrpSpPr>
          <p:grpSpPr>
            <a:xfrm>
              <a:off x="1735356" y="4461749"/>
              <a:ext cx="216000" cy="216000"/>
              <a:chOff x="1735356" y="4461749"/>
              <a:chExt cx="216000" cy="216000"/>
            </a:xfrm>
          </p:grpSpPr>
          <p:sp>
            <p:nvSpPr>
              <p:cNvPr id="33" name="椭圆 32">
                <a:extLst>
                  <a:ext uri="{FF2B5EF4-FFF2-40B4-BE49-F238E27FC236}">
                    <a16:creationId xmlns="" xmlns:a16="http://schemas.microsoft.com/office/drawing/2014/main" id="{A52E5B20-D81F-41F2-872F-436E0BC089FC}"/>
                  </a:ext>
                </a:extLst>
              </p:cNvPr>
              <p:cNvSpPr/>
              <p:nvPr/>
            </p:nvSpPr>
            <p:spPr>
              <a:xfrm>
                <a:off x="1735356" y="4461749"/>
                <a:ext cx="216000" cy="216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="" xmlns:a16="http://schemas.microsoft.com/office/drawing/2014/main" id="{61C3568E-D7C5-44F4-9EE1-356B890FE206}"/>
                  </a:ext>
                </a:extLst>
              </p:cNvPr>
              <p:cNvSpPr/>
              <p:nvPr/>
            </p:nvSpPr>
            <p:spPr>
              <a:xfrm>
                <a:off x="1808265" y="4537504"/>
                <a:ext cx="72000" cy="7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0D0B4A5D-8392-41CD-88CB-0FD755590577}"/>
              </a:ext>
            </a:extLst>
          </p:cNvPr>
          <p:cNvGrpSpPr/>
          <p:nvPr/>
        </p:nvGrpSpPr>
        <p:grpSpPr>
          <a:xfrm rot="16200000" flipH="1">
            <a:off x="6700359" y="6092607"/>
            <a:ext cx="215995" cy="2688878"/>
            <a:chOff x="1735356" y="4461749"/>
            <a:chExt cx="216000" cy="2688937"/>
          </a:xfrm>
        </p:grpSpPr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1E58E8D9-8A66-410E-BF78-F749829F4F7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59439" y="5871154"/>
              <a:ext cx="255906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1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032012A3-D9F0-45A9-9C47-91DB21F74A70}"/>
                </a:ext>
              </a:extLst>
            </p:cNvPr>
            <p:cNvGrpSpPr/>
            <p:nvPr/>
          </p:nvGrpSpPr>
          <p:grpSpPr>
            <a:xfrm>
              <a:off x="1735356" y="4461749"/>
              <a:ext cx="216000" cy="216000"/>
              <a:chOff x="1735356" y="4461749"/>
              <a:chExt cx="216000" cy="216000"/>
            </a:xfrm>
          </p:grpSpPr>
          <p:sp>
            <p:nvSpPr>
              <p:cNvPr id="38" name="椭圆 37">
                <a:extLst>
                  <a:ext uri="{FF2B5EF4-FFF2-40B4-BE49-F238E27FC236}">
                    <a16:creationId xmlns="" xmlns:a16="http://schemas.microsoft.com/office/drawing/2014/main" id="{695E8B4A-F425-4C1D-B57C-5D0AFA025B91}"/>
                  </a:ext>
                </a:extLst>
              </p:cNvPr>
              <p:cNvSpPr/>
              <p:nvPr/>
            </p:nvSpPr>
            <p:spPr>
              <a:xfrm>
                <a:off x="1735356" y="4461749"/>
                <a:ext cx="216000" cy="216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73FF7C8E-80CC-404D-98C5-D816838F1100}"/>
                  </a:ext>
                </a:extLst>
              </p:cNvPr>
              <p:cNvSpPr/>
              <p:nvPr/>
            </p:nvSpPr>
            <p:spPr>
              <a:xfrm>
                <a:off x="1808265" y="4537504"/>
                <a:ext cx="72000" cy="7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D108FBCD-92A4-4820-8BD1-684DC1063221}"/>
              </a:ext>
            </a:extLst>
          </p:cNvPr>
          <p:cNvGrpSpPr/>
          <p:nvPr/>
        </p:nvGrpSpPr>
        <p:grpSpPr>
          <a:xfrm rot="5400000">
            <a:off x="10626495" y="2358894"/>
            <a:ext cx="215995" cy="2688878"/>
            <a:chOff x="1735356" y="4461749"/>
            <a:chExt cx="216000" cy="2688937"/>
          </a:xfrm>
        </p:grpSpPr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D9C4E594-C013-455D-AA08-E0ADB4CDF61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59439" y="5871154"/>
              <a:ext cx="255906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1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CCF55592-121C-4509-A8C5-F733B748F6F1}"/>
                </a:ext>
              </a:extLst>
            </p:cNvPr>
            <p:cNvGrpSpPr/>
            <p:nvPr/>
          </p:nvGrpSpPr>
          <p:grpSpPr>
            <a:xfrm>
              <a:off x="1735356" y="4461749"/>
              <a:ext cx="216000" cy="216000"/>
              <a:chOff x="1735356" y="4461749"/>
              <a:chExt cx="216000" cy="216000"/>
            </a:xfrm>
          </p:grpSpPr>
          <p:sp>
            <p:nvSpPr>
              <p:cNvPr id="43" name="椭圆 42">
                <a:extLst>
                  <a:ext uri="{FF2B5EF4-FFF2-40B4-BE49-F238E27FC236}">
                    <a16:creationId xmlns="" xmlns:a16="http://schemas.microsoft.com/office/drawing/2014/main" id="{33902C23-066E-4BC8-8B3F-DB742FFB8F59}"/>
                  </a:ext>
                </a:extLst>
              </p:cNvPr>
              <p:cNvSpPr/>
              <p:nvPr/>
            </p:nvSpPr>
            <p:spPr>
              <a:xfrm>
                <a:off x="1735356" y="4461749"/>
                <a:ext cx="216000" cy="216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="" xmlns:a16="http://schemas.microsoft.com/office/drawing/2014/main" id="{0A6B72CA-FC85-44D2-ADAA-D39C80D95CC8}"/>
                  </a:ext>
                </a:extLst>
              </p:cNvPr>
              <p:cNvSpPr/>
              <p:nvPr/>
            </p:nvSpPr>
            <p:spPr>
              <a:xfrm>
                <a:off x="1808265" y="4537504"/>
                <a:ext cx="72000" cy="7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F6501DA8-CE7C-4A75-BEC8-41934F11C261}"/>
              </a:ext>
            </a:extLst>
          </p:cNvPr>
          <p:cNvGrpSpPr/>
          <p:nvPr/>
        </p:nvGrpSpPr>
        <p:grpSpPr>
          <a:xfrm rot="5400000">
            <a:off x="11063929" y="3094984"/>
            <a:ext cx="215995" cy="3563746"/>
            <a:chOff x="1735356" y="4461749"/>
            <a:chExt cx="216000" cy="3563825"/>
          </a:xfrm>
        </p:grpSpPr>
        <p:cxnSp>
          <p:nvCxnSpPr>
            <p:cNvPr id="46" name="直接连接符 45">
              <a:extLst>
                <a:ext uri="{FF2B5EF4-FFF2-40B4-BE49-F238E27FC236}">
                  <a16:creationId xmlns="" xmlns:a16="http://schemas.microsoft.com/office/drawing/2014/main" id="{D8FA9B56-E5C3-4F97-A5FA-D91EFA7CF36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1996" y="6308598"/>
              <a:ext cx="3433952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1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EABF9CDC-B941-40B8-925D-554E96A3EC1D}"/>
                </a:ext>
              </a:extLst>
            </p:cNvPr>
            <p:cNvGrpSpPr/>
            <p:nvPr/>
          </p:nvGrpSpPr>
          <p:grpSpPr>
            <a:xfrm>
              <a:off x="1735356" y="4461749"/>
              <a:ext cx="216000" cy="216000"/>
              <a:chOff x="1735356" y="4461749"/>
              <a:chExt cx="216000" cy="216000"/>
            </a:xfrm>
          </p:grpSpPr>
          <p:sp>
            <p:nvSpPr>
              <p:cNvPr id="48" name="椭圆 47">
                <a:extLst>
                  <a:ext uri="{FF2B5EF4-FFF2-40B4-BE49-F238E27FC236}">
                    <a16:creationId xmlns="" xmlns:a16="http://schemas.microsoft.com/office/drawing/2014/main" id="{A11D7797-07C9-4A98-939E-53BB27820482}"/>
                  </a:ext>
                </a:extLst>
              </p:cNvPr>
              <p:cNvSpPr/>
              <p:nvPr/>
            </p:nvSpPr>
            <p:spPr>
              <a:xfrm>
                <a:off x="1735356" y="4461749"/>
                <a:ext cx="216000" cy="216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="" xmlns:a16="http://schemas.microsoft.com/office/drawing/2014/main" id="{BB0B3D03-F962-4C96-B26D-FF60F34C5D61}"/>
                  </a:ext>
                </a:extLst>
              </p:cNvPr>
              <p:cNvSpPr/>
              <p:nvPr/>
            </p:nvSpPr>
            <p:spPr>
              <a:xfrm>
                <a:off x="1808265" y="4537504"/>
                <a:ext cx="72000" cy="7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23DB1514-3AC4-4DD9-AD25-5B9645773786}"/>
              </a:ext>
            </a:extLst>
          </p:cNvPr>
          <p:cNvGrpSpPr/>
          <p:nvPr/>
        </p:nvGrpSpPr>
        <p:grpSpPr>
          <a:xfrm rot="5400000">
            <a:off x="10866075" y="4183826"/>
            <a:ext cx="215995" cy="3921354"/>
            <a:chOff x="1735356" y="4461749"/>
            <a:chExt cx="216000" cy="3921441"/>
          </a:xfrm>
        </p:grpSpPr>
        <p:cxnSp>
          <p:nvCxnSpPr>
            <p:cNvPr id="51" name="直接连接符 50">
              <a:extLst>
                <a:ext uri="{FF2B5EF4-FFF2-40B4-BE49-F238E27FC236}">
                  <a16:creationId xmlns="" xmlns:a16="http://schemas.microsoft.com/office/drawing/2014/main" id="{C4E0D37A-D085-4B6A-A409-43A7748D4E2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-56813" y="6487406"/>
              <a:ext cx="3791568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1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1DE0C9D5-9660-4BE4-91C7-DAFFE706AA08}"/>
                </a:ext>
              </a:extLst>
            </p:cNvPr>
            <p:cNvGrpSpPr/>
            <p:nvPr/>
          </p:nvGrpSpPr>
          <p:grpSpPr>
            <a:xfrm>
              <a:off x="1735356" y="4461749"/>
              <a:ext cx="216000" cy="216000"/>
              <a:chOff x="1735356" y="4461749"/>
              <a:chExt cx="216000" cy="216000"/>
            </a:xfrm>
          </p:grpSpPr>
          <p:sp>
            <p:nvSpPr>
              <p:cNvPr id="53" name="椭圆 52">
                <a:extLst>
                  <a:ext uri="{FF2B5EF4-FFF2-40B4-BE49-F238E27FC236}">
                    <a16:creationId xmlns="" xmlns:a16="http://schemas.microsoft.com/office/drawing/2014/main" id="{CFE01826-64EF-4751-A96E-14018EE43198}"/>
                  </a:ext>
                </a:extLst>
              </p:cNvPr>
              <p:cNvSpPr/>
              <p:nvPr/>
            </p:nvSpPr>
            <p:spPr>
              <a:xfrm>
                <a:off x="1735356" y="4461749"/>
                <a:ext cx="216000" cy="216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="" xmlns:a16="http://schemas.microsoft.com/office/drawing/2014/main" id="{2074B3B4-FCEC-4BC8-91A2-7DFE6C5B0576}"/>
                  </a:ext>
                </a:extLst>
              </p:cNvPr>
              <p:cNvSpPr/>
              <p:nvPr/>
            </p:nvSpPr>
            <p:spPr>
              <a:xfrm>
                <a:off x="1808265" y="4537504"/>
                <a:ext cx="72000" cy="7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05878AAF-0A50-4CF8-B486-5A4C0DF28D93}"/>
              </a:ext>
            </a:extLst>
          </p:cNvPr>
          <p:cNvGrpSpPr/>
          <p:nvPr/>
        </p:nvGrpSpPr>
        <p:grpSpPr>
          <a:xfrm rot="5400000">
            <a:off x="10686189" y="6092609"/>
            <a:ext cx="215995" cy="2688878"/>
            <a:chOff x="1735356" y="4461749"/>
            <a:chExt cx="216000" cy="2688937"/>
          </a:xfrm>
        </p:grpSpPr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8E46BA31-4F4C-4F3D-A74D-4A8528AD160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59439" y="5871154"/>
              <a:ext cx="255906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91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组合 56">
              <a:extLst>
                <a:ext uri="{FF2B5EF4-FFF2-40B4-BE49-F238E27FC236}">
                  <a16:creationId xmlns="" xmlns:a16="http://schemas.microsoft.com/office/drawing/2014/main" id="{CC40EE80-9093-4665-85F8-D7221F957AE8}"/>
                </a:ext>
              </a:extLst>
            </p:cNvPr>
            <p:cNvGrpSpPr/>
            <p:nvPr/>
          </p:nvGrpSpPr>
          <p:grpSpPr>
            <a:xfrm>
              <a:off x="1735356" y="4461749"/>
              <a:ext cx="216000" cy="216000"/>
              <a:chOff x="1735356" y="4461749"/>
              <a:chExt cx="216000" cy="216000"/>
            </a:xfrm>
          </p:grpSpPr>
          <p:sp>
            <p:nvSpPr>
              <p:cNvPr id="58" name="椭圆 57">
                <a:extLst>
                  <a:ext uri="{FF2B5EF4-FFF2-40B4-BE49-F238E27FC236}">
                    <a16:creationId xmlns="" xmlns:a16="http://schemas.microsoft.com/office/drawing/2014/main" id="{234073B4-151D-4FCA-84D2-CFB16B535CEB}"/>
                  </a:ext>
                </a:extLst>
              </p:cNvPr>
              <p:cNvSpPr/>
              <p:nvPr/>
            </p:nvSpPr>
            <p:spPr>
              <a:xfrm>
                <a:off x="1735356" y="4461749"/>
                <a:ext cx="216000" cy="216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1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="" xmlns:a16="http://schemas.microsoft.com/office/drawing/2014/main" id="{95F70A8B-473C-420E-A74B-CA5215D71729}"/>
                  </a:ext>
                </a:extLst>
              </p:cNvPr>
              <p:cNvSpPr/>
              <p:nvPr/>
            </p:nvSpPr>
            <p:spPr>
              <a:xfrm>
                <a:off x="1808265" y="4537504"/>
                <a:ext cx="72000" cy="72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4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pic>
        <p:nvPicPr>
          <p:cNvPr id="63" name="图片 62" descr="黑暗里有花&#10;&#10;描述已自动生成">
            <a:extLst>
              <a:ext uri="{FF2B5EF4-FFF2-40B4-BE49-F238E27FC236}">
                <a16:creationId xmlns="" xmlns:a16="http://schemas.microsoft.com/office/drawing/2014/main" id="{7BDB13A4-4792-424A-906A-07804014A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9814" y="2323062"/>
            <a:ext cx="4551105" cy="892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48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1693</TotalTime>
  <Words>2100</Words>
  <Application>Microsoft Office PowerPoint</Application>
  <PresentationFormat>自定义</PresentationFormat>
  <Paragraphs>347</Paragraphs>
  <Slides>33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等线</vt:lpstr>
      <vt:lpstr>等线 Light</vt:lpstr>
      <vt:lpstr>方正清刻本悦宋简体</vt:lpstr>
      <vt:lpstr>汉仪雅酷黑 45W</vt:lpstr>
      <vt:lpstr>思源黑体 CN Bold</vt:lpstr>
      <vt:lpstr>思源黑体 CN Medium</vt:lpstr>
      <vt:lpstr>思源黑体 CN Normal</vt:lpstr>
      <vt:lpstr>思源黑体 CN Regular</vt:lpstr>
      <vt:lpstr>微软雅黑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晓儿</dc:creator>
  <cp:keywords>51PPT模板网</cp:keywords>
  <dc:description>www.51pptmoban.com</dc:description>
  <cp:lastModifiedBy>阳光 男孩</cp:lastModifiedBy>
  <cp:revision>184</cp:revision>
  <dcterms:created xsi:type="dcterms:W3CDTF">2019-11-24T04:27:24Z</dcterms:created>
  <dcterms:modified xsi:type="dcterms:W3CDTF">2020-03-29T08:44:52Z</dcterms:modified>
</cp:coreProperties>
</file>