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7" r:id="rId3"/>
    <p:sldId id="268" r:id="rId4"/>
    <p:sldId id="261" r:id="rId5"/>
    <p:sldId id="264" r:id="rId6"/>
    <p:sldId id="260" r:id="rId7"/>
    <p:sldId id="266" r:id="rId8"/>
    <p:sldId id="263" r:id="rId9"/>
    <p:sldId id="265" r:id="rId10"/>
    <p:sldId id="270" r:id="rId11"/>
    <p:sldId id="267" r:id="rId12"/>
    <p:sldId id="271" r:id="rId13"/>
    <p:sldId id="259" r:id="rId14"/>
    <p:sldId id="272" r:id="rId15"/>
    <p:sldId id="27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FE694ED-F68E-40B1-8A92-7E57C036718D}">
          <p14:sldIdLst>
            <p14:sldId id="273"/>
            <p14:sldId id="257"/>
            <p14:sldId id="268"/>
            <p14:sldId id="261"/>
            <p14:sldId id="264"/>
            <p14:sldId id="260"/>
            <p14:sldId id="266"/>
            <p14:sldId id="263"/>
            <p14:sldId id="265"/>
            <p14:sldId id="270"/>
            <p14:sldId id="267"/>
          </p14:sldIdLst>
        </p14:section>
        <p14:section name="设计规范" id="{DA2A277A-A46B-44BC-B56F-B0DBD035C742}">
          <p14:sldIdLst>
            <p14:sldId id="271"/>
            <p14:sldId id="259"/>
            <p14:sldId id="272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C4CC"/>
    <a:srgbClr val="FFE6F0"/>
    <a:srgbClr val="C65C85"/>
    <a:srgbClr val="FF7CB5"/>
    <a:srgbClr val="E96C9D"/>
    <a:srgbClr val="FFFFFF"/>
    <a:srgbClr val="489DCF"/>
    <a:srgbClr val="F687B3"/>
    <a:srgbClr val="FACEDC"/>
    <a:srgbClr val="F3D6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747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&#10;&#10;描述已自动生成">
            <a:extLst>
              <a:ext uri="{FF2B5EF4-FFF2-40B4-BE49-F238E27FC236}">
                <a16:creationId xmlns:a16="http://schemas.microsoft.com/office/drawing/2014/main" xmlns="" id="{296E905D-8C69-4B07-9AD3-311C9404EC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70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乳液&#10;&#10;描述已自动生成">
            <a:extLst>
              <a:ext uri="{FF2B5EF4-FFF2-40B4-BE49-F238E27FC236}">
                <a16:creationId xmlns:a16="http://schemas.microsoft.com/office/drawing/2014/main" xmlns="" id="{C9E8E313-7610-4657-9D2A-8593056B4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95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7B095EE-3B9B-410F-B5C3-79ABC5CBA0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2F6B5A7E-C4F1-4DCD-9534-2B4BE21A8BA3}"/>
              </a:ext>
            </a:extLst>
          </p:cNvPr>
          <p:cNvGrpSpPr/>
          <p:nvPr/>
        </p:nvGrpSpPr>
        <p:grpSpPr>
          <a:xfrm>
            <a:off x="3717474" y="1724002"/>
            <a:ext cx="459872" cy="459872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756CBCED-BE6F-4886-928B-BB810DF4B90D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3B579408-0BD6-41BD-BDA0-266D5C8CC1ED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914FE077-E1FC-4643-BF81-42C9A8A32B77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B4EF81DE-8205-4B06-BE25-527903DDAEC3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0D0147AF-6809-42C6-B371-9DBCB6541196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443FE122-53CC-488A-9B61-560862F19877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2EB75B26-0F93-4EEF-8320-FABDE9FE6EEF}"/>
              </a:ext>
            </a:extLst>
          </p:cNvPr>
          <p:cNvGrpSpPr/>
          <p:nvPr/>
        </p:nvGrpSpPr>
        <p:grpSpPr>
          <a:xfrm rot="16371851">
            <a:off x="5670771" y="6368659"/>
            <a:ext cx="850458" cy="903546"/>
            <a:chOff x="2096461" y="3617658"/>
            <a:chExt cx="1296988" cy="1377949"/>
          </a:xfrm>
          <a:solidFill>
            <a:srgbClr val="E96C9D"/>
          </a:solidFill>
        </p:grpSpPr>
        <p:sp>
          <p:nvSpPr>
            <p:cNvPr id="62" name="Freeform 9">
              <a:extLst>
                <a:ext uri="{FF2B5EF4-FFF2-40B4-BE49-F238E27FC236}">
                  <a16:creationId xmlns:a16="http://schemas.microsoft.com/office/drawing/2014/main" xmlns="" id="{B28392C6-AABC-488A-AA0F-AD4828A04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>
              <a:extLst>
                <a:ext uri="{FF2B5EF4-FFF2-40B4-BE49-F238E27FC236}">
                  <a16:creationId xmlns:a16="http://schemas.microsoft.com/office/drawing/2014/main" xmlns="" id="{A5D5462A-388B-4E1B-AB43-F45573D7D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3F9782F7-C813-403F-8637-7B5AF68A1577}"/>
              </a:ext>
            </a:extLst>
          </p:cNvPr>
          <p:cNvGrpSpPr/>
          <p:nvPr/>
        </p:nvGrpSpPr>
        <p:grpSpPr>
          <a:xfrm rot="3920815">
            <a:off x="-147410" y="4467416"/>
            <a:ext cx="611506" cy="611506"/>
            <a:chOff x="1287872" y="4613034"/>
            <a:chExt cx="611506" cy="611506"/>
          </a:xfrm>
          <a:solidFill>
            <a:srgbClr val="E96C9D"/>
          </a:soli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21224AFC-ABCE-46DE-ADC1-C454C2360EB4}"/>
                </a:ext>
              </a:extLst>
            </p:cNvPr>
            <p:cNvGrpSpPr/>
            <p:nvPr/>
          </p:nvGrpSpPr>
          <p:grpSpPr>
            <a:xfrm>
              <a:off x="1287872" y="4613034"/>
              <a:ext cx="611506" cy="611506"/>
              <a:chOff x="5314950" y="1473200"/>
              <a:chExt cx="3822700" cy="3822700"/>
            </a:xfrm>
            <a:grpFill/>
          </p:grpSpPr>
          <p:sp>
            <p:nvSpPr>
              <p:cNvPr id="74" name="等腰三角形 73">
                <a:extLst>
                  <a:ext uri="{FF2B5EF4-FFF2-40B4-BE49-F238E27FC236}">
                    <a16:creationId xmlns:a16="http://schemas.microsoft.com/office/drawing/2014/main" xmlns="" id="{9533FE41-316D-4994-AC22-95F92BC5BF33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等腰三角形 74">
                <a:extLst>
                  <a:ext uri="{FF2B5EF4-FFF2-40B4-BE49-F238E27FC236}">
                    <a16:creationId xmlns:a16="http://schemas.microsoft.com/office/drawing/2014/main" xmlns="" id="{37408073-20DA-4FE0-8A22-824EEAC00F9F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1FF2077A-F59D-4815-8B63-F928891125DD}"/>
                </a:ext>
              </a:extLst>
            </p:cNvPr>
            <p:cNvGrpSpPr/>
            <p:nvPr/>
          </p:nvGrpSpPr>
          <p:grpSpPr>
            <a:xfrm>
              <a:off x="1437540" y="4762702"/>
              <a:ext cx="312170" cy="312170"/>
              <a:chOff x="5314950" y="1473200"/>
              <a:chExt cx="3822700" cy="3822700"/>
            </a:xfrm>
            <a:grpFill/>
          </p:grpSpPr>
          <p:sp>
            <p:nvSpPr>
              <p:cNvPr id="72" name="等腰三角形 71">
                <a:extLst>
                  <a:ext uri="{FF2B5EF4-FFF2-40B4-BE49-F238E27FC236}">
                    <a16:creationId xmlns:a16="http://schemas.microsoft.com/office/drawing/2014/main" xmlns="" id="{F177479A-DBB6-4B3E-B85C-FD0A27496898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2">
                <a:extLst>
                  <a:ext uri="{FF2B5EF4-FFF2-40B4-BE49-F238E27FC236}">
                    <a16:creationId xmlns:a16="http://schemas.microsoft.com/office/drawing/2014/main" xmlns="" id="{F7147400-6431-4926-B113-3C52EBBF4CFF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E0F5482B-3A5C-4BD4-9753-13AAB635C100}"/>
              </a:ext>
            </a:extLst>
          </p:cNvPr>
          <p:cNvGrpSpPr/>
          <p:nvPr/>
        </p:nvGrpSpPr>
        <p:grpSpPr>
          <a:xfrm>
            <a:off x="10890685" y="53325"/>
            <a:ext cx="948917" cy="932613"/>
            <a:chOff x="-11112" y="-4763"/>
            <a:chExt cx="1385888" cy="1362076"/>
          </a:xfrm>
          <a:solidFill>
            <a:srgbClr val="E96C9D"/>
          </a:solidFill>
        </p:grpSpPr>
        <p:grpSp>
          <p:nvGrpSpPr>
            <p:cNvPr id="78" name="Group 26">
              <a:extLst>
                <a:ext uri="{FF2B5EF4-FFF2-40B4-BE49-F238E27FC236}">
                  <a16:creationId xmlns:a16="http://schemas.microsoft.com/office/drawing/2014/main" xmlns="" id="{3C5A3282-76F7-4E9D-B2D9-4D9F3907C3F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82" name="Freeform 27">
                <a:extLst>
                  <a:ext uri="{FF2B5EF4-FFF2-40B4-BE49-F238E27FC236}">
                    <a16:creationId xmlns:a16="http://schemas.microsoft.com/office/drawing/2014/main" xmlns="" id="{B02C68E8-D2F5-4C97-96A7-F4159A598F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Freeform 28">
                <a:extLst>
                  <a:ext uri="{FF2B5EF4-FFF2-40B4-BE49-F238E27FC236}">
                    <a16:creationId xmlns:a16="http://schemas.microsoft.com/office/drawing/2014/main" xmlns="" id="{08C6E164-382F-44E4-9E2E-0D12ED2925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Group 26">
              <a:extLst>
                <a:ext uri="{FF2B5EF4-FFF2-40B4-BE49-F238E27FC236}">
                  <a16:creationId xmlns:a16="http://schemas.microsoft.com/office/drawing/2014/main" xmlns="" id="{12845B33-EBBC-471A-A56D-8B189B5FDC8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80" name="Freeform 27">
                <a:extLst>
                  <a:ext uri="{FF2B5EF4-FFF2-40B4-BE49-F238E27FC236}">
                    <a16:creationId xmlns:a16="http://schemas.microsoft.com/office/drawing/2014/main" xmlns="" id="{C3C86348-FE43-4112-A427-C90793FA2C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Freeform 28">
                <a:extLst>
                  <a:ext uri="{FF2B5EF4-FFF2-40B4-BE49-F238E27FC236}">
                    <a16:creationId xmlns:a16="http://schemas.microsoft.com/office/drawing/2014/main" xmlns="" id="{43FB51D4-C2FD-4E9B-9349-CD484E48ED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3EDEE03F-71E7-4C58-87FB-143BCBEE26CA}"/>
              </a:ext>
            </a:extLst>
          </p:cNvPr>
          <p:cNvGrpSpPr/>
          <p:nvPr/>
        </p:nvGrpSpPr>
        <p:grpSpPr>
          <a:xfrm rot="14750621">
            <a:off x="6949927" y="-322982"/>
            <a:ext cx="695900" cy="695900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90" name="等腰三角形 89">
              <a:extLst>
                <a:ext uri="{FF2B5EF4-FFF2-40B4-BE49-F238E27FC236}">
                  <a16:creationId xmlns:a16="http://schemas.microsoft.com/office/drawing/2014/main" xmlns="" id="{2B414FCA-53D6-4640-980F-D26CC980D8FB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>
              <a:extLst>
                <a:ext uri="{FF2B5EF4-FFF2-40B4-BE49-F238E27FC236}">
                  <a16:creationId xmlns:a16="http://schemas.microsoft.com/office/drawing/2014/main" xmlns="" id="{458F353E-2A7E-4D51-B59C-DEBBF166218C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73500F07-9EF8-4663-9E35-E3C97DDAA2CE}"/>
              </a:ext>
            </a:extLst>
          </p:cNvPr>
          <p:cNvGrpSpPr/>
          <p:nvPr/>
        </p:nvGrpSpPr>
        <p:grpSpPr>
          <a:xfrm>
            <a:off x="-368300" y="3832264"/>
            <a:ext cx="6874548" cy="2828806"/>
            <a:chOff x="-537028" y="2056307"/>
            <a:chExt cx="9158514" cy="275214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75F061D8-E109-4FA7-B001-760958AA4627}"/>
                </a:ext>
              </a:extLst>
            </p:cNvPr>
            <p:cNvGrpSpPr/>
            <p:nvPr/>
          </p:nvGrpSpPr>
          <p:grpSpPr>
            <a:xfrm>
              <a:off x="-537028" y="2056307"/>
              <a:ext cx="9158514" cy="2752142"/>
              <a:chOff x="-537028" y="2027279"/>
              <a:chExt cx="9158514" cy="2752142"/>
            </a:xfrm>
            <a:effectLst>
              <a:outerShdw blurRad="63500" dist="63500" dir="2700000" algn="tl" rotWithShape="0">
                <a:srgbClr val="C65C85"/>
              </a:outerShdw>
            </a:effectLst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0049EAED-FA61-4D5D-94E3-B7DA4F5C4A37}"/>
                  </a:ext>
                </a:extLst>
              </p:cNvPr>
              <p:cNvSpPr/>
              <p:nvPr/>
            </p:nvSpPr>
            <p:spPr>
              <a:xfrm>
                <a:off x="-493486" y="2056307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A480CC2C-47E9-4C41-950E-11770A2A88CC}"/>
                  </a:ext>
                </a:extLst>
              </p:cNvPr>
              <p:cNvSpPr/>
              <p:nvPr/>
            </p:nvSpPr>
            <p:spPr>
              <a:xfrm>
                <a:off x="-493486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0A2ECD5A-1524-4394-93FC-7B8AB8034489}"/>
                  </a:ext>
                </a:extLst>
              </p:cNvPr>
              <p:cNvSpPr/>
              <p:nvPr/>
            </p:nvSpPr>
            <p:spPr>
              <a:xfrm>
                <a:off x="-537028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DC7A6852-9454-4A91-8FE4-71D646A685A0}"/>
                  </a:ext>
                </a:extLst>
              </p:cNvPr>
              <p:cNvSpPr/>
              <p:nvPr/>
            </p:nvSpPr>
            <p:spPr>
              <a:xfrm>
                <a:off x="-493486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ADAEEB24-3BD4-4BC2-8A9E-EB6C2A741302}"/>
                </a:ext>
              </a:extLst>
            </p:cNvPr>
            <p:cNvGrpSpPr/>
            <p:nvPr/>
          </p:nvGrpSpPr>
          <p:grpSpPr>
            <a:xfrm>
              <a:off x="-537028" y="2056307"/>
              <a:ext cx="9158514" cy="2752142"/>
              <a:chOff x="-537028" y="2027279"/>
              <a:chExt cx="9158514" cy="2752142"/>
            </a:xfrm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598BA8E3-1967-4F01-814A-698BB06D01D2}"/>
                  </a:ext>
                </a:extLst>
              </p:cNvPr>
              <p:cNvSpPr/>
              <p:nvPr/>
            </p:nvSpPr>
            <p:spPr>
              <a:xfrm>
                <a:off x="-493486" y="2056307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379913DE-70B5-4EEC-9CC4-AEB810CB08E5}"/>
                  </a:ext>
                </a:extLst>
              </p:cNvPr>
              <p:cNvSpPr/>
              <p:nvPr/>
            </p:nvSpPr>
            <p:spPr>
              <a:xfrm>
                <a:off x="-493486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CBEAA3AF-D051-44B3-BF3E-37EA68BB1FA9}"/>
                  </a:ext>
                </a:extLst>
              </p:cNvPr>
              <p:cNvSpPr/>
              <p:nvPr/>
            </p:nvSpPr>
            <p:spPr>
              <a:xfrm>
                <a:off x="-537028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A936D4CE-7ECE-437C-99E1-652563ED98C6}"/>
                  </a:ext>
                </a:extLst>
              </p:cNvPr>
              <p:cNvSpPr/>
              <p:nvPr/>
            </p:nvSpPr>
            <p:spPr>
              <a:xfrm>
                <a:off x="-493486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34840EE7-184B-463C-9FE5-25F20327376D}"/>
              </a:ext>
            </a:extLst>
          </p:cNvPr>
          <p:cNvGrpSpPr/>
          <p:nvPr/>
        </p:nvGrpSpPr>
        <p:grpSpPr>
          <a:xfrm>
            <a:off x="7734300" y="391884"/>
            <a:ext cx="5397500" cy="4470400"/>
            <a:chOff x="8541876" y="-201843"/>
            <a:chExt cx="4637766" cy="4470400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5DD7C2D5-BA61-480A-9A2C-071F0EFF621D}"/>
                </a:ext>
              </a:extLst>
            </p:cNvPr>
            <p:cNvGrpSpPr/>
            <p:nvPr/>
          </p:nvGrpSpPr>
          <p:grpSpPr>
            <a:xfrm rot="1053783">
              <a:off x="8541876" y="-201843"/>
              <a:ext cx="4637766" cy="4470400"/>
              <a:chOff x="8099134" y="-304800"/>
              <a:chExt cx="4976786" cy="4470400"/>
            </a:xfrm>
            <a:effectLst>
              <a:outerShdw blurRad="63500" dist="63500" dir="2700000" algn="tl" rotWithShape="0">
                <a:srgbClr val="C65C85"/>
              </a:outerShdw>
            </a:effectLst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3392C527-9BF1-4468-AE0D-98FD5CA013F5}"/>
                  </a:ext>
                </a:extLst>
              </p:cNvPr>
              <p:cNvSpPr/>
              <p:nvPr/>
            </p:nvSpPr>
            <p:spPr>
              <a:xfrm>
                <a:off x="8114374" y="-3048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A8883CDF-B563-4176-902B-420CEF0B0EF0}"/>
                  </a:ext>
                </a:extLst>
              </p:cNvPr>
              <p:cNvSpPr/>
              <p:nvPr/>
            </p:nvSpPr>
            <p:spPr>
              <a:xfrm>
                <a:off x="8114143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BC30B2BE-2585-44BB-B88E-6EC701F61C11}"/>
                  </a:ext>
                </a:extLst>
              </p:cNvPr>
              <p:cNvSpPr/>
              <p:nvPr/>
            </p:nvSpPr>
            <p:spPr>
              <a:xfrm>
                <a:off x="8099134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583F5C51-ACE7-4A94-A59D-008158C2C778}"/>
                  </a:ext>
                </a:extLst>
              </p:cNvPr>
              <p:cNvSpPr/>
              <p:nvPr/>
            </p:nvSpPr>
            <p:spPr>
              <a:xfrm>
                <a:off x="8157554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9AF3F808-4FBE-46AA-84E9-707A322B1409}"/>
                </a:ext>
              </a:extLst>
            </p:cNvPr>
            <p:cNvGrpSpPr/>
            <p:nvPr/>
          </p:nvGrpSpPr>
          <p:grpSpPr>
            <a:xfrm rot="1053783">
              <a:off x="8541876" y="-201843"/>
              <a:ext cx="4637766" cy="4470400"/>
              <a:chOff x="8099134" y="-304800"/>
              <a:chExt cx="4976786" cy="4470400"/>
            </a:xfrm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17B14300-0782-409B-AB12-C84A5432F83E}"/>
                  </a:ext>
                </a:extLst>
              </p:cNvPr>
              <p:cNvSpPr/>
              <p:nvPr/>
            </p:nvSpPr>
            <p:spPr>
              <a:xfrm>
                <a:off x="8114374" y="-3048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B3409E13-D049-4827-8005-57629FFA34FD}"/>
                  </a:ext>
                </a:extLst>
              </p:cNvPr>
              <p:cNvSpPr/>
              <p:nvPr/>
            </p:nvSpPr>
            <p:spPr>
              <a:xfrm>
                <a:off x="8114143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B65A26A1-C357-4933-A8EB-BB1561661EFB}"/>
                  </a:ext>
                </a:extLst>
              </p:cNvPr>
              <p:cNvSpPr/>
              <p:nvPr/>
            </p:nvSpPr>
            <p:spPr>
              <a:xfrm>
                <a:off x="8099134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BE0DB16A-D483-4D5A-BE89-6A4605D06002}"/>
                  </a:ext>
                </a:extLst>
              </p:cNvPr>
              <p:cNvSpPr/>
              <p:nvPr/>
            </p:nvSpPr>
            <p:spPr>
              <a:xfrm>
                <a:off x="8157554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858E2CB-8DBB-4DD7-9121-A8D752417950}"/>
              </a:ext>
            </a:extLst>
          </p:cNvPr>
          <p:cNvSpPr txBox="1"/>
          <p:nvPr/>
        </p:nvSpPr>
        <p:spPr>
          <a:xfrm>
            <a:off x="215102" y="196930"/>
            <a:ext cx="453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0DEEF73-80A9-4325-8A1B-F6B7F0E4EC7B}"/>
              </a:ext>
            </a:extLst>
          </p:cNvPr>
          <p:cNvSpPr txBox="1"/>
          <p:nvPr/>
        </p:nvSpPr>
        <p:spPr>
          <a:xfrm>
            <a:off x="9333821" y="6322517"/>
            <a:ext cx="2643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A4D26C4-A9EA-4605-BC70-70FEE577ED83}"/>
              </a:ext>
            </a:extLst>
          </p:cNvPr>
          <p:cNvGrpSpPr/>
          <p:nvPr/>
        </p:nvGrpSpPr>
        <p:grpSpPr>
          <a:xfrm>
            <a:off x="774700" y="800100"/>
            <a:ext cx="3054350" cy="5257800"/>
            <a:chOff x="266700" y="300037"/>
            <a:chExt cx="11658600" cy="625792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AADC86C2-16A3-441A-8FB4-2F1BD354CC53}"/>
                </a:ext>
              </a:extLst>
            </p:cNvPr>
            <p:cNvSpPr/>
            <p:nvPr/>
          </p:nvSpPr>
          <p:spPr>
            <a:xfrm>
              <a:off x="266700" y="300037"/>
              <a:ext cx="11658600" cy="6257926"/>
            </a:xfrm>
            <a:prstGeom prst="roundRect">
              <a:avLst/>
            </a:prstGeom>
            <a:solidFill>
              <a:srgbClr val="FFE6F0"/>
            </a:solidFill>
            <a:ln>
              <a:noFill/>
            </a:ln>
            <a:effectLst>
              <a:outerShdw blurRad="63500" dist="508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00389D60-8760-4C14-8778-836F5BE51698}"/>
                </a:ext>
              </a:extLst>
            </p:cNvPr>
            <p:cNvSpPr/>
            <p:nvPr/>
          </p:nvSpPr>
          <p:spPr>
            <a:xfrm>
              <a:off x="266700" y="300037"/>
              <a:ext cx="11658600" cy="6257926"/>
            </a:xfrm>
            <a:prstGeom prst="roundRect">
              <a:avLst/>
            </a:prstGeom>
            <a:solidFill>
              <a:srgbClr val="FFE6F0"/>
            </a:solidFill>
            <a:ln>
              <a:noFill/>
            </a:ln>
            <a:effectLst>
              <a:outerShdw blurRad="63500" dist="508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E133C934-C8AF-4D84-B5C7-616F27FE6811}"/>
                </a:ext>
              </a:extLst>
            </p:cNvPr>
            <p:cNvSpPr/>
            <p:nvPr/>
          </p:nvSpPr>
          <p:spPr>
            <a:xfrm>
              <a:off x="266700" y="300037"/>
              <a:ext cx="11658600" cy="6257926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D9C4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17B6CDD-8074-4555-9A53-21AEC179E23B}"/>
              </a:ext>
            </a:extLst>
          </p:cNvPr>
          <p:cNvGrpSpPr/>
          <p:nvPr/>
        </p:nvGrpSpPr>
        <p:grpSpPr>
          <a:xfrm>
            <a:off x="4568825" y="800100"/>
            <a:ext cx="3054350" cy="5257800"/>
            <a:chOff x="266700" y="300037"/>
            <a:chExt cx="11658600" cy="625792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24A8862A-7ED1-4A11-B5BD-5A0430984C2E}"/>
                </a:ext>
              </a:extLst>
            </p:cNvPr>
            <p:cNvSpPr/>
            <p:nvPr/>
          </p:nvSpPr>
          <p:spPr>
            <a:xfrm>
              <a:off x="266700" y="300037"/>
              <a:ext cx="11658600" cy="6257926"/>
            </a:xfrm>
            <a:prstGeom prst="roundRect">
              <a:avLst/>
            </a:prstGeom>
            <a:solidFill>
              <a:srgbClr val="FFE6F0"/>
            </a:solidFill>
            <a:ln>
              <a:noFill/>
            </a:ln>
            <a:effectLst>
              <a:outerShdw blurRad="63500" dist="508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775371A9-B18D-45BC-8597-F60624EEEB2D}"/>
                </a:ext>
              </a:extLst>
            </p:cNvPr>
            <p:cNvSpPr/>
            <p:nvPr/>
          </p:nvSpPr>
          <p:spPr>
            <a:xfrm>
              <a:off x="266700" y="300037"/>
              <a:ext cx="11658600" cy="6257926"/>
            </a:xfrm>
            <a:prstGeom prst="roundRect">
              <a:avLst/>
            </a:prstGeom>
            <a:solidFill>
              <a:srgbClr val="FFE6F0"/>
            </a:solidFill>
            <a:ln>
              <a:noFill/>
            </a:ln>
            <a:effectLst>
              <a:outerShdw blurRad="635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CDD27D4-89DB-49D4-B9DE-26BEFF5842A8}"/>
              </a:ext>
            </a:extLst>
          </p:cNvPr>
          <p:cNvGrpSpPr/>
          <p:nvPr/>
        </p:nvGrpSpPr>
        <p:grpSpPr>
          <a:xfrm>
            <a:off x="8362950" y="800100"/>
            <a:ext cx="3054350" cy="5257800"/>
            <a:chOff x="266700" y="300037"/>
            <a:chExt cx="11658600" cy="6257926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B41353B-71D2-4149-B9F7-248BD859D54E}"/>
                </a:ext>
              </a:extLst>
            </p:cNvPr>
            <p:cNvSpPr/>
            <p:nvPr/>
          </p:nvSpPr>
          <p:spPr>
            <a:xfrm>
              <a:off x="266700" y="300037"/>
              <a:ext cx="11658600" cy="6257926"/>
            </a:xfrm>
            <a:prstGeom prst="roundRect">
              <a:avLst/>
            </a:prstGeom>
            <a:solidFill>
              <a:srgbClr val="FFE6F0"/>
            </a:solidFill>
            <a:ln>
              <a:noFill/>
            </a:ln>
            <a:effectLst>
              <a:outerShdw blurRad="635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4</a:t>
              </a:r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7C9F9CA9-7B56-447A-82A3-CA533A45C061}"/>
                </a:ext>
              </a:extLst>
            </p:cNvPr>
            <p:cNvSpPr/>
            <p:nvPr/>
          </p:nvSpPr>
          <p:spPr>
            <a:xfrm>
              <a:off x="266700" y="300037"/>
              <a:ext cx="11658600" cy="6257926"/>
            </a:xfrm>
            <a:prstGeom prst="roundRect">
              <a:avLst/>
            </a:prstGeom>
            <a:solidFill>
              <a:srgbClr val="FFE6F0"/>
            </a:solidFill>
            <a:ln>
              <a:noFill/>
            </a:ln>
            <a:effectLst>
              <a:outerShdw blurRad="635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9D6CB6F-CC40-4B5A-AB76-202FC7740935}"/>
              </a:ext>
            </a:extLst>
          </p:cNvPr>
          <p:cNvSpPr txBox="1"/>
          <p:nvPr/>
        </p:nvSpPr>
        <p:spPr>
          <a:xfrm>
            <a:off x="1091292" y="1195761"/>
            <a:ext cx="2421166" cy="4466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68748A7-23CB-4389-82FE-63D0DFBA58DC}"/>
              </a:ext>
            </a:extLst>
          </p:cNvPr>
          <p:cNvSpPr txBox="1"/>
          <p:nvPr/>
        </p:nvSpPr>
        <p:spPr>
          <a:xfrm>
            <a:off x="8679542" y="1195761"/>
            <a:ext cx="2421166" cy="4466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F54E699-5DCA-447C-9670-103E84566141}"/>
              </a:ext>
            </a:extLst>
          </p:cNvPr>
          <p:cNvSpPr txBox="1"/>
          <p:nvPr/>
        </p:nvSpPr>
        <p:spPr>
          <a:xfrm>
            <a:off x="4885417" y="1195761"/>
            <a:ext cx="2421166" cy="4466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 commodo magna eros quis urna. </a:t>
            </a:r>
          </a:p>
        </p:txBody>
      </p:sp>
    </p:spTree>
    <p:extLst>
      <p:ext uri="{BB962C8B-B14F-4D97-AF65-F5344CB8AC3E}">
        <p14:creationId xmlns:p14="http://schemas.microsoft.com/office/powerpoint/2010/main" val="264021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E28DB82-251F-45B6-85CD-AB062E368F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C2F9F73-7054-48A4-ABC8-E66BFFCC8965}"/>
              </a:ext>
            </a:extLst>
          </p:cNvPr>
          <p:cNvGrpSpPr/>
          <p:nvPr/>
        </p:nvGrpSpPr>
        <p:grpSpPr>
          <a:xfrm>
            <a:off x="3961703" y="1236642"/>
            <a:ext cx="4268594" cy="4268594"/>
            <a:chOff x="3961703" y="1236642"/>
            <a:chExt cx="4268594" cy="4268594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3EFC2E1F-C3E6-4989-BE51-CEA6EFB6E101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xmlns="" id="{86269C73-D80F-4672-B1FF-A1BBEA046EEB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: 圆角 228">
              <a:extLst>
                <a:ext uri="{FF2B5EF4-FFF2-40B4-BE49-F238E27FC236}">
                  <a16:creationId xmlns:a16="http://schemas.microsoft.com/office/drawing/2014/main" xmlns="" id="{F59541B7-80D9-4240-8A31-D45CF15F8451}"/>
                </a:ext>
              </a:extLst>
            </p:cNvPr>
            <p:cNvSpPr/>
            <p:nvPr/>
          </p:nvSpPr>
          <p:spPr>
            <a:xfrm>
              <a:off x="4132900" y="1407839"/>
              <a:ext cx="3926204" cy="3926204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6CADC025-EC42-4840-8363-40B53AC36735}"/>
              </a:ext>
            </a:extLst>
          </p:cNvPr>
          <p:cNvSpPr txBox="1"/>
          <p:nvPr/>
        </p:nvSpPr>
        <p:spPr>
          <a:xfrm>
            <a:off x="215102" y="196930"/>
            <a:ext cx="453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9A196D60-F634-420F-A99B-285F6FC76818}"/>
              </a:ext>
            </a:extLst>
          </p:cNvPr>
          <p:cNvSpPr txBox="1"/>
          <p:nvPr/>
        </p:nvSpPr>
        <p:spPr>
          <a:xfrm>
            <a:off x="9333821" y="6322517"/>
            <a:ext cx="2643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CC0B895F-4DD9-4DE5-AFA4-17508FC3ACB8}"/>
              </a:ext>
            </a:extLst>
          </p:cNvPr>
          <p:cNvGrpSpPr/>
          <p:nvPr/>
        </p:nvGrpSpPr>
        <p:grpSpPr>
          <a:xfrm rot="3192953">
            <a:off x="837962" y="1666926"/>
            <a:ext cx="1036874" cy="1110385"/>
            <a:chOff x="456286" y="1266571"/>
            <a:chExt cx="1276350" cy="1366838"/>
          </a:xfrm>
        </p:grpSpPr>
        <p:sp>
          <p:nvSpPr>
            <p:cNvPr id="79" name="Freeform 5">
              <a:extLst>
                <a:ext uri="{FF2B5EF4-FFF2-40B4-BE49-F238E27FC236}">
                  <a16:creationId xmlns:a16="http://schemas.microsoft.com/office/drawing/2014/main" xmlns="" id="{366660AD-4DAA-4C86-8DA3-57893A31B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E96C9D"/>
            </a:solidFill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">
              <a:extLst>
                <a:ext uri="{FF2B5EF4-FFF2-40B4-BE49-F238E27FC236}">
                  <a16:creationId xmlns:a16="http://schemas.microsoft.com/office/drawing/2014/main" xmlns="" id="{ADEE1A69-A4FF-49AA-8E17-51652FA9B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E96C9D"/>
            </a:solidFill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A73F8590-6339-4770-B59E-376781BB8516}"/>
              </a:ext>
            </a:extLst>
          </p:cNvPr>
          <p:cNvGrpSpPr/>
          <p:nvPr/>
        </p:nvGrpSpPr>
        <p:grpSpPr>
          <a:xfrm>
            <a:off x="2835066" y="695680"/>
            <a:ext cx="459872" cy="459872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70630783-A5CE-4ECC-8459-D011E4A0138A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5F1862AB-A728-48F2-BD71-A98125B2D746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599BAA56-FE98-4EC9-BDAD-6679E230BD6C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04E2EADF-323B-48D1-BD08-A2B62339D875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2B44E158-FD89-42E7-9619-4B5D6D43EF38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75EDB6EF-A3F4-496C-AADA-1C07402F2F16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B9BA8A37-31E4-48A7-810E-C2E59356B817}"/>
              </a:ext>
            </a:extLst>
          </p:cNvPr>
          <p:cNvGrpSpPr/>
          <p:nvPr/>
        </p:nvGrpSpPr>
        <p:grpSpPr>
          <a:xfrm rot="16371851">
            <a:off x="3870999" y="6402042"/>
            <a:ext cx="850458" cy="903546"/>
            <a:chOff x="2096461" y="3617658"/>
            <a:chExt cx="1296988" cy="1377949"/>
          </a:xfrm>
          <a:solidFill>
            <a:srgbClr val="E96C9D"/>
          </a:solidFill>
        </p:grpSpPr>
        <p:sp>
          <p:nvSpPr>
            <p:cNvPr id="92" name="Freeform 9">
              <a:extLst>
                <a:ext uri="{FF2B5EF4-FFF2-40B4-BE49-F238E27FC236}">
                  <a16:creationId xmlns:a16="http://schemas.microsoft.com/office/drawing/2014/main" xmlns="" id="{5A699D66-C687-4644-9390-BD63E6B37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">
              <a:extLst>
                <a:ext uri="{FF2B5EF4-FFF2-40B4-BE49-F238E27FC236}">
                  <a16:creationId xmlns:a16="http://schemas.microsoft.com/office/drawing/2014/main" xmlns="" id="{002900F0-A4B0-4F41-BD04-F7F873969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944176CF-4F57-44CA-985E-D6AAA3AD1938}"/>
              </a:ext>
            </a:extLst>
          </p:cNvPr>
          <p:cNvGrpSpPr/>
          <p:nvPr/>
        </p:nvGrpSpPr>
        <p:grpSpPr>
          <a:xfrm>
            <a:off x="2819867" y="4722143"/>
            <a:ext cx="957011" cy="904027"/>
            <a:chOff x="-6350" y="1588"/>
            <a:chExt cx="1376363" cy="1300162"/>
          </a:xfrm>
          <a:solidFill>
            <a:srgbClr val="E96C9D"/>
          </a:solidFill>
        </p:grpSpPr>
        <p:sp>
          <p:nvSpPr>
            <p:cNvPr id="96" name="Freeform 13">
              <a:extLst>
                <a:ext uri="{FF2B5EF4-FFF2-40B4-BE49-F238E27FC236}">
                  <a16:creationId xmlns:a16="http://schemas.microsoft.com/office/drawing/2014/main" xmlns="" id="{CE6C46D5-6011-4182-89AB-7F257413B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3">
              <a:extLst>
                <a:ext uri="{FF2B5EF4-FFF2-40B4-BE49-F238E27FC236}">
                  <a16:creationId xmlns:a16="http://schemas.microsoft.com/office/drawing/2014/main" xmlns="" id="{2C99B5AC-6425-41DA-9FD4-92FAFD180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563CBFE7-DCEA-4F19-BFB8-44954AFA01EB}"/>
              </a:ext>
            </a:extLst>
          </p:cNvPr>
          <p:cNvGrpSpPr/>
          <p:nvPr/>
        </p:nvGrpSpPr>
        <p:grpSpPr>
          <a:xfrm rot="3920815">
            <a:off x="825467" y="5384629"/>
            <a:ext cx="611506" cy="611506"/>
            <a:chOff x="1287872" y="4613034"/>
            <a:chExt cx="611506" cy="611506"/>
          </a:xfrm>
          <a:solidFill>
            <a:srgbClr val="E96C9D"/>
          </a:solidFill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E14377D8-26CC-4535-BF3D-EE8FECC57DBB}"/>
                </a:ext>
              </a:extLst>
            </p:cNvPr>
            <p:cNvGrpSpPr/>
            <p:nvPr/>
          </p:nvGrpSpPr>
          <p:grpSpPr>
            <a:xfrm>
              <a:off x="1287872" y="4613034"/>
              <a:ext cx="611506" cy="611506"/>
              <a:chOff x="5314950" y="1473200"/>
              <a:chExt cx="3822700" cy="3822700"/>
            </a:xfrm>
            <a:grpFill/>
          </p:grpSpPr>
          <p:sp>
            <p:nvSpPr>
              <p:cNvPr id="104" name="等腰三角形 103">
                <a:extLst>
                  <a:ext uri="{FF2B5EF4-FFF2-40B4-BE49-F238E27FC236}">
                    <a16:creationId xmlns:a16="http://schemas.microsoft.com/office/drawing/2014/main" xmlns="" id="{840D16A8-67FF-48BB-B35C-16D684B43EF3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04">
                <a:extLst>
                  <a:ext uri="{FF2B5EF4-FFF2-40B4-BE49-F238E27FC236}">
                    <a16:creationId xmlns:a16="http://schemas.microsoft.com/office/drawing/2014/main" xmlns="" id="{0EF03AC1-77CC-4879-9A0B-D6DAB8937941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C4958462-D692-4D5F-99D1-B1C9C08A9C80}"/>
                </a:ext>
              </a:extLst>
            </p:cNvPr>
            <p:cNvGrpSpPr/>
            <p:nvPr/>
          </p:nvGrpSpPr>
          <p:grpSpPr>
            <a:xfrm>
              <a:off x="1437540" y="4762702"/>
              <a:ext cx="312170" cy="312170"/>
              <a:chOff x="5314950" y="1473200"/>
              <a:chExt cx="3822700" cy="3822700"/>
            </a:xfrm>
            <a:grpFill/>
          </p:grpSpPr>
          <p:sp>
            <p:nvSpPr>
              <p:cNvPr id="102" name="等腰三角形 101">
                <a:extLst>
                  <a:ext uri="{FF2B5EF4-FFF2-40B4-BE49-F238E27FC236}">
                    <a16:creationId xmlns:a16="http://schemas.microsoft.com/office/drawing/2014/main" xmlns="" id="{04A17257-A8C3-4075-A6D5-9EC348CF91B3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>
                <a:extLst>
                  <a:ext uri="{FF2B5EF4-FFF2-40B4-BE49-F238E27FC236}">
                    <a16:creationId xmlns:a16="http://schemas.microsoft.com/office/drawing/2014/main" xmlns="" id="{8188FF26-79A6-4621-B09C-88A7E28BAD4E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336AC03C-4C0A-45A6-922A-83D97DC0B7AF}"/>
              </a:ext>
            </a:extLst>
          </p:cNvPr>
          <p:cNvGrpSpPr/>
          <p:nvPr/>
        </p:nvGrpSpPr>
        <p:grpSpPr>
          <a:xfrm>
            <a:off x="9172969" y="3844770"/>
            <a:ext cx="919775" cy="919775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FE4197DE-9C61-4DF5-B31D-7D882AE59CC8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A5FB2D52-598A-4FD6-9500-49FF30D79151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DB8A6F4F-C846-47BE-B5F7-E26FA1A35D5C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3A6535A8-8F19-450F-A100-CC06AC98C492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868A952C-0A6B-4556-AF31-64E8F0103122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49D07030-26CE-4A18-AF55-3A29D47A1E3F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EF40C054-6944-4162-9A2F-6CE843E319CC}"/>
              </a:ext>
            </a:extLst>
          </p:cNvPr>
          <p:cNvGrpSpPr/>
          <p:nvPr/>
        </p:nvGrpSpPr>
        <p:grpSpPr>
          <a:xfrm rot="2700000">
            <a:off x="10200157" y="2045047"/>
            <a:ext cx="518632" cy="518632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AADE20B5-5BC4-40C1-BEF6-0903FEA2851F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xmlns="" id="{7D36F611-724D-416F-9C1C-359AC33AF930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7C7399A7-3E1E-483E-B4CA-3A53FC289E48}"/>
              </a:ext>
            </a:extLst>
          </p:cNvPr>
          <p:cNvGrpSpPr/>
          <p:nvPr/>
        </p:nvGrpSpPr>
        <p:grpSpPr>
          <a:xfrm>
            <a:off x="10826202" y="502511"/>
            <a:ext cx="948917" cy="932613"/>
            <a:chOff x="-11112" y="-4763"/>
            <a:chExt cx="1385888" cy="1362076"/>
          </a:xfrm>
          <a:solidFill>
            <a:srgbClr val="E96C9D"/>
          </a:solidFill>
        </p:grpSpPr>
        <p:grpSp>
          <p:nvGrpSpPr>
            <p:cNvPr id="120" name="Group 26">
              <a:extLst>
                <a:ext uri="{FF2B5EF4-FFF2-40B4-BE49-F238E27FC236}">
                  <a16:creationId xmlns:a16="http://schemas.microsoft.com/office/drawing/2014/main" xmlns="" id="{16C04C8F-F03B-49CC-AA8E-0EC0B618FB8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124" name="Freeform 27">
                <a:extLst>
                  <a:ext uri="{FF2B5EF4-FFF2-40B4-BE49-F238E27FC236}">
                    <a16:creationId xmlns:a16="http://schemas.microsoft.com/office/drawing/2014/main" xmlns="" id="{611BBC3D-DB0C-4F1C-9449-13CDEBADDE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Freeform 28">
                <a:extLst>
                  <a:ext uri="{FF2B5EF4-FFF2-40B4-BE49-F238E27FC236}">
                    <a16:creationId xmlns:a16="http://schemas.microsoft.com/office/drawing/2014/main" xmlns="" id="{3BC3C2A5-DABF-4074-BD7F-AE75D34035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Group 26">
              <a:extLst>
                <a:ext uri="{FF2B5EF4-FFF2-40B4-BE49-F238E27FC236}">
                  <a16:creationId xmlns:a16="http://schemas.microsoft.com/office/drawing/2014/main" xmlns="" id="{160E76D6-36B3-48F6-8162-C4A5340BF1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122" name="Freeform 27">
                <a:extLst>
                  <a:ext uri="{FF2B5EF4-FFF2-40B4-BE49-F238E27FC236}">
                    <a16:creationId xmlns:a16="http://schemas.microsoft.com/office/drawing/2014/main" xmlns="" id="{8C4CFDBA-1673-4F8F-85FD-7985D88E69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Freeform 28">
                <a:extLst>
                  <a:ext uri="{FF2B5EF4-FFF2-40B4-BE49-F238E27FC236}">
                    <a16:creationId xmlns:a16="http://schemas.microsoft.com/office/drawing/2014/main" xmlns="" id="{C10BC24C-A239-4A63-B1F9-493FFDAC6B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xmlns="" id="{1611A2F3-E111-4A52-B629-52C8540C49BD}"/>
              </a:ext>
            </a:extLst>
          </p:cNvPr>
          <p:cNvGrpSpPr/>
          <p:nvPr/>
        </p:nvGrpSpPr>
        <p:grpSpPr>
          <a:xfrm rot="2700000">
            <a:off x="10722078" y="4703809"/>
            <a:ext cx="810842" cy="839106"/>
            <a:chOff x="1588" y="3175"/>
            <a:chExt cx="1320799" cy="1366838"/>
          </a:xfrm>
          <a:solidFill>
            <a:srgbClr val="E96C9D"/>
          </a:solidFill>
        </p:grpSpPr>
        <p:sp>
          <p:nvSpPr>
            <p:cNvPr id="128" name="Freeform 32">
              <a:extLst>
                <a:ext uri="{FF2B5EF4-FFF2-40B4-BE49-F238E27FC236}">
                  <a16:creationId xmlns:a16="http://schemas.microsoft.com/office/drawing/2014/main" xmlns="" id="{EF673DC1-DD4B-439F-830F-188FB72FB2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1320799" cy="1366838"/>
            </a:xfrm>
            <a:custGeom>
              <a:avLst/>
              <a:gdLst>
                <a:gd name="T0" fmla="*/ 200 w 348"/>
                <a:gd name="T1" fmla="*/ 50 h 360"/>
                <a:gd name="T2" fmla="*/ 218 w 348"/>
                <a:gd name="T3" fmla="*/ 2 h 360"/>
                <a:gd name="T4" fmla="*/ 275 w 348"/>
                <a:gd name="T5" fmla="*/ 36 h 360"/>
                <a:gd name="T6" fmla="*/ 294 w 348"/>
                <a:gd name="T7" fmla="*/ 22 h 360"/>
                <a:gd name="T8" fmla="*/ 332 w 348"/>
                <a:gd name="T9" fmla="*/ 41 h 360"/>
                <a:gd name="T10" fmla="*/ 336 w 348"/>
                <a:gd name="T11" fmla="*/ 52 h 360"/>
                <a:gd name="T12" fmla="*/ 299 w 348"/>
                <a:gd name="T13" fmla="*/ 124 h 360"/>
                <a:gd name="T14" fmla="*/ 340 w 348"/>
                <a:gd name="T15" fmla="*/ 124 h 360"/>
                <a:gd name="T16" fmla="*/ 321 w 348"/>
                <a:gd name="T17" fmla="*/ 144 h 360"/>
                <a:gd name="T18" fmla="*/ 310 w 348"/>
                <a:gd name="T19" fmla="*/ 212 h 360"/>
                <a:gd name="T20" fmla="*/ 344 w 348"/>
                <a:gd name="T21" fmla="*/ 219 h 360"/>
                <a:gd name="T22" fmla="*/ 303 w 348"/>
                <a:gd name="T23" fmla="*/ 292 h 360"/>
                <a:gd name="T24" fmla="*/ 315 w 348"/>
                <a:gd name="T25" fmla="*/ 307 h 360"/>
                <a:gd name="T26" fmla="*/ 299 w 348"/>
                <a:gd name="T27" fmla="*/ 360 h 360"/>
                <a:gd name="T28" fmla="*/ 283 w 348"/>
                <a:gd name="T29" fmla="*/ 316 h 360"/>
                <a:gd name="T30" fmla="*/ 237 w 348"/>
                <a:gd name="T31" fmla="*/ 324 h 360"/>
                <a:gd name="T32" fmla="*/ 221 w 348"/>
                <a:gd name="T33" fmla="*/ 334 h 360"/>
                <a:gd name="T34" fmla="*/ 176 w 348"/>
                <a:gd name="T35" fmla="*/ 328 h 360"/>
                <a:gd name="T36" fmla="*/ 158 w 348"/>
                <a:gd name="T37" fmla="*/ 333 h 360"/>
                <a:gd name="T38" fmla="*/ 92 w 348"/>
                <a:gd name="T39" fmla="*/ 322 h 360"/>
                <a:gd name="T40" fmla="*/ 80 w 348"/>
                <a:gd name="T41" fmla="*/ 345 h 360"/>
                <a:gd name="T42" fmla="*/ 65 w 348"/>
                <a:gd name="T43" fmla="*/ 325 h 360"/>
                <a:gd name="T44" fmla="*/ 14 w 348"/>
                <a:gd name="T45" fmla="*/ 308 h 360"/>
                <a:gd name="T46" fmla="*/ 66 w 348"/>
                <a:gd name="T47" fmla="*/ 294 h 360"/>
                <a:gd name="T48" fmla="*/ 28 w 348"/>
                <a:gd name="T49" fmla="*/ 255 h 360"/>
                <a:gd name="T50" fmla="*/ 63 w 348"/>
                <a:gd name="T51" fmla="*/ 232 h 360"/>
                <a:gd name="T52" fmla="*/ 44 w 348"/>
                <a:gd name="T53" fmla="*/ 167 h 360"/>
                <a:gd name="T54" fmla="*/ 55 w 348"/>
                <a:gd name="T55" fmla="*/ 148 h 360"/>
                <a:gd name="T56" fmla="*/ 46 w 348"/>
                <a:gd name="T57" fmla="*/ 59 h 360"/>
                <a:gd name="T58" fmla="*/ 56 w 348"/>
                <a:gd name="T59" fmla="*/ 3 h 360"/>
                <a:gd name="T60" fmla="*/ 114 w 348"/>
                <a:gd name="T61" fmla="*/ 37 h 360"/>
                <a:gd name="T62" fmla="*/ 76 w 348"/>
                <a:gd name="T63" fmla="*/ 168 h 360"/>
                <a:gd name="T64" fmla="*/ 132 w 348"/>
                <a:gd name="T65" fmla="*/ 164 h 360"/>
                <a:gd name="T66" fmla="*/ 127 w 348"/>
                <a:gd name="T67" fmla="*/ 131 h 360"/>
                <a:gd name="T68" fmla="*/ 71 w 348"/>
                <a:gd name="T69" fmla="*/ 77 h 360"/>
                <a:gd name="T70" fmla="*/ 74 w 348"/>
                <a:gd name="T71" fmla="*/ 143 h 360"/>
                <a:gd name="T72" fmla="*/ 204 w 348"/>
                <a:gd name="T73" fmla="*/ 128 h 360"/>
                <a:gd name="T74" fmla="*/ 155 w 348"/>
                <a:gd name="T75" fmla="*/ 133 h 360"/>
                <a:gd name="T76" fmla="*/ 227 w 348"/>
                <a:gd name="T77" fmla="*/ 128 h 360"/>
                <a:gd name="T78" fmla="*/ 166 w 348"/>
                <a:gd name="T79" fmla="*/ 224 h 360"/>
                <a:gd name="T80" fmla="*/ 212 w 348"/>
                <a:gd name="T81" fmla="*/ 210 h 360"/>
                <a:gd name="T82" fmla="*/ 207 w 348"/>
                <a:gd name="T83" fmla="*/ 158 h 360"/>
                <a:gd name="T84" fmla="*/ 156 w 348"/>
                <a:gd name="T85" fmla="*/ 294 h 360"/>
                <a:gd name="T86" fmla="*/ 86 w 348"/>
                <a:gd name="T87" fmla="*/ 256 h 360"/>
                <a:gd name="T88" fmla="*/ 156 w 348"/>
                <a:gd name="T89" fmla="*/ 294 h 360"/>
                <a:gd name="T90" fmla="*/ 274 w 348"/>
                <a:gd name="T91" fmla="*/ 149 h 360"/>
                <a:gd name="T92" fmla="*/ 230 w 348"/>
                <a:gd name="T93" fmla="*/ 164 h 360"/>
                <a:gd name="T94" fmla="*/ 212 w 348"/>
                <a:gd name="T95" fmla="*/ 246 h 360"/>
                <a:gd name="T96" fmla="*/ 170 w 348"/>
                <a:gd name="T97" fmla="*/ 275 h 360"/>
                <a:gd name="T98" fmla="*/ 213 w 348"/>
                <a:gd name="T99" fmla="*/ 290 h 360"/>
                <a:gd name="T100" fmla="*/ 212 w 348"/>
                <a:gd name="T101" fmla="*/ 246 h 360"/>
                <a:gd name="T102" fmla="*/ 275 w 348"/>
                <a:gd name="T103" fmla="*/ 23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360">
                  <a:moveTo>
                    <a:pt x="135" y="4"/>
                  </a:moveTo>
                  <a:cubicBezTo>
                    <a:pt x="137" y="20"/>
                    <a:pt x="140" y="37"/>
                    <a:pt x="142" y="53"/>
                  </a:cubicBezTo>
                  <a:cubicBezTo>
                    <a:pt x="149" y="55"/>
                    <a:pt x="184" y="54"/>
                    <a:pt x="200" y="50"/>
                  </a:cubicBezTo>
                  <a:cubicBezTo>
                    <a:pt x="200" y="46"/>
                    <a:pt x="200" y="42"/>
                    <a:pt x="200" y="38"/>
                  </a:cubicBezTo>
                  <a:cubicBezTo>
                    <a:pt x="201" y="30"/>
                    <a:pt x="201" y="23"/>
                    <a:pt x="202" y="16"/>
                  </a:cubicBezTo>
                  <a:cubicBezTo>
                    <a:pt x="203" y="6"/>
                    <a:pt x="208" y="2"/>
                    <a:pt x="218" y="2"/>
                  </a:cubicBezTo>
                  <a:cubicBezTo>
                    <a:pt x="220" y="17"/>
                    <a:pt x="222" y="33"/>
                    <a:pt x="224" y="50"/>
                  </a:cubicBezTo>
                  <a:cubicBezTo>
                    <a:pt x="241" y="51"/>
                    <a:pt x="258" y="48"/>
                    <a:pt x="275" y="47"/>
                  </a:cubicBezTo>
                  <a:cubicBezTo>
                    <a:pt x="275" y="43"/>
                    <a:pt x="275" y="40"/>
                    <a:pt x="275" y="36"/>
                  </a:cubicBezTo>
                  <a:cubicBezTo>
                    <a:pt x="274" y="26"/>
                    <a:pt x="276" y="17"/>
                    <a:pt x="280" y="8"/>
                  </a:cubicBezTo>
                  <a:cubicBezTo>
                    <a:pt x="282" y="3"/>
                    <a:pt x="285" y="0"/>
                    <a:pt x="291" y="0"/>
                  </a:cubicBezTo>
                  <a:cubicBezTo>
                    <a:pt x="295" y="7"/>
                    <a:pt x="293" y="15"/>
                    <a:pt x="294" y="22"/>
                  </a:cubicBezTo>
                  <a:cubicBezTo>
                    <a:pt x="294" y="29"/>
                    <a:pt x="294" y="36"/>
                    <a:pt x="294" y="45"/>
                  </a:cubicBezTo>
                  <a:cubicBezTo>
                    <a:pt x="302" y="44"/>
                    <a:pt x="308" y="44"/>
                    <a:pt x="314" y="43"/>
                  </a:cubicBezTo>
                  <a:cubicBezTo>
                    <a:pt x="320" y="42"/>
                    <a:pt x="326" y="42"/>
                    <a:pt x="332" y="41"/>
                  </a:cubicBezTo>
                  <a:cubicBezTo>
                    <a:pt x="333" y="41"/>
                    <a:pt x="334" y="40"/>
                    <a:pt x="336" y="40"/>
                  </a:cubicBezTo>
                  <a:cubicBezTo>
                    <a:pt x="339" y="41"/>
                    <a:pt x="343" y="40"/>
                    <a:pt x="343" y="45"/>
                  </a:cubicBezTo>
                  <a:cubicBezTo>
                    <a:pt x="344" y="48"/>
                    <a:pt x="341" y="52"/>
                    <a:pt x="336" y="52"/>
                  </a:cubicBezTo>
                  <a:cubicBezTo>
                    <a:pt x="324" y="54"/>
                    <a:pt x="312" y="55"/>
                    <a:pt x="300" y="57"/>
                  </a:cubicBezTo>
                  <a:cubicBezTo>
                    <a:pt x="299" y="57"/>
                    <a:pt x="297" y="58"/>
                    <a:pt x="296" y="58"/>
                  </a:cubicBezTo>
                  <a:cubicBezTo>
                    <a:pt x="292" y="71"/>
                    <a:pt x="294" y="106"/>
                    <a:pt x="299" y="124"/>
                  </a:cubicBezTo>
                  <a:cubicBezTo>
                    <a:pt x="303" y="124"/>
                    <a:pt x="307" y="124"/>
                    <a:pt x="311" y="124"/>
                  </a:cubicBezTo>
                  <a:cubicBezTo>
                    <a:pt x="318" y="124"/>
                    <a:pt x="326" y="124"/>
                    <a:pt x="333" y="124"/>
                  </a:cubicBezTo>
                  <a:cubicBezTo>
                    <a:pt x="335" y="124"/>
                    <a:pt x="338" y="123"/>
                    <a:pt x="340" y="124"/>
                  </a:cubicBezTo>
                  <a:cubicBezTo>
                    <a:pt x="342" y="125"/>
                    <a:pt x="345" y="126"/>
                    <a:pt x="346" y="129"/>
                  </a:cubicBezTo>
                  <a:cubicBezTo>
                    <a:pt x="348" y="132"/>
                    <a:pt x="345" y="135"/>
                    <a:pt x="342" y="137"/>
                  </a:cubicBezTo>
                  <a:cubicBezTo>
                    <a:pt x="336" y="141"/>
                    <a:pt x="329" y="143"/>
                    <a:pt x="321" y="144"/>
                  </a:cubicBezTo>
                  <a:cubicBezTo>
                    <a:pt x="314" y="144"/>
                    <a:pt x="308" y="144"/>
                    <a:pt x="300" y="145"/>
                  </a:cubicBezTo>
                  <a:cubicBezTo>
                    <a:pt x="298" y="168"/>
                    <a:pt x="300" y="190"/>
                    <a:pt x="301" y="212"/>
                  </a:cubicBezTo>
                  <a:cubicBezTo>
                    <a:pt x="305" y="212"/>
                    <a:pt x="308" y="212"/>
                    <a:pt x="310" y="212"/>
                  </a:cubicBezTo>
                  <a:cubicBezTo>
                    <a:pt x="318" y="212"/>
                    <a:pt x="325" y="211"/>
                    <a:pt x="332" y="210"/>
                  </a:cubicBezTo>
                  <a:cubicBezTo>
                    <a:pt x="336" y="210"/>
                    <a:pt x="340" y="211"/>
                    <a:pt x="343" y="212"/>
                  </a:cubicBezTo>
                  <a:cubicBezTo>
                    <a:pt x="347" y="213"/>
                    <a:pt x="347" y="216"/>
                    <a:pt x="344" y="219"/>
                  </a:cubicBezTo>
                  <a:cubicBezTo>
                    <a:pt x="342" y="220"/>
                    <a:pt x="340" y="222"/>
                    <a:pt x="338" y="222"/>
                  </a:cubicBezTo>
                  <a:cubicBezTo>
                    <a:pt x="326" y="226"/>
                    <a:pt x="315" y="229"/>
                    <a:pt x="303" y="233"/>
                  </a:cubicBezTo>
                  <a:cubicBezTo>
                    <a:pt x="303" y="252"/>
                    <a:pt x="303" y="272"/>
                    <a:pt x="303" y="292"/>
                  </a:cubicBezTo>
                  <a:cubicBezTo>
                    <a:pt x="317" y="292"/>
                    <a:pt x="332" y="293"/>
                    <a:pt x="346" y="294"/>
                  </a:cubicBezTo>
                  <a:cubicBezTo>
                    <a:pt x="347" y="298"/>
                    <a:pt x="344" y="300"/>
                    <a:pt x="342" y="301"/>
                  </a:cubicBezTo>
                  <a:cubicBezTo>
                    <a:pt x="333" y="303"/>
                    <a:pt x="324" y="306"/>
                    <a:pt x="315" y="307"/>
                  </a:cubicBezTo>
                  <a:cubicBezTo>
                    <a:pt x="307" y="309"/>
                    <a:pt x="305" y="310"/>
                    <a:pt x="307" y="318"/>
                  </a:cubicBezTo>
                  <a:cubicBezTo>
                    <a:pt x="309" y="330"/>
                    <a:pt x="306" y="342"/>
                    <a:pt x="305" y="354"/>
                  </a:cubicBezTo>
                  <a:cubicBezTo>
                    <a:pt x="304" y="358"/>
                    <a:pt x="302" y="360"/>
                    <a:pt x="299" y="360"/>
                  </a:cubicBezTo>
                  <a:cubicBezTo>
                    <a:pt x="296" y="360"/>
                    <a:pt x="294" y="358"/>
                    <a:pt x="294" y="354"/>
                  </a:cubicBezTo>
                  <a:cubicBezTo>
                    <a:pt x="293" y="348"/>
                    <a:pt x="292" y="342"/>
                    <a:pt x="292" y="335"/>
                  </a:cubicBezTo>
                  <a:cubicBezTo>
                    <a:pt x="292" y="327"/>
                    <a:pt x="289" y="321"/>
                    <a:pt x="283" y="316"/>
                  </a:cubicBezTo>
                  <a:cubicBezTo>
                    <a:pt x="281" y="313"/>
                    <a:pt x="278" y="313"/>
                    <a:pt x="275" y="313"/>
                  </a:cubicBezTo>
                  <a:cubicBezTo>
                    <a:pt x="265" y="314"/>
                    <a:pt x="255" y="315"/>
                    <a:pt x="245" y="316"/>
                  </a:cubicBezTo>
                  <a:cubicBezTo>
                    <a:pt x="237" y="316"/>
                    <a:pt x="237" y="316"/>
                    <a:pt x="237" y="324"/>
                  </a:cubicBezTo>
                  <a:cubicBezTo>
                    <a:pt x="237" y="330"/>
                    <a:pt x="236" y="336"/>
                    <a:pt x="236" y="343"/>
                  </a:cubicBezTo>
                  <a:cubicBezTo>
                    <a:pt x="234" y="343"/>
                    <a:pt x="232" y="344"/>
                    <a:pt x="230" y="344"/>
                  </a:cubicBezTo>
                  <a:cubicBezTo>
                    <a:pt x="222" y="345"/>
                    <a:pt x="219" y="342"/>
                    <a:pt x="221" y="334"/>
                  </a:cubicBezTo>
                  <a:cubicBezTo>
                    <a:pt x="222" y="329"/>
                    <a:pt x="222" y="324"/>
                    <a:pt x="223" y="318"/>
                  </a:cubicBezTo>
                  <a:cubicBezTo>
                    <a:pt x="207" y="317"/>
                    <a:pt x="193" y="320"/>
                    <a:pt x="178" y="320"/>
                  </a:cubicBezTo>
                  <a:cubicBezTo>
                    <a:pt x="177" y="323"/>
                    <a:pt x="177" y="326"/>
                    <a:pt x="176" y="328"/>
                  </a:cubicBezTo>
                  <a:cubicBezTo>
                    <a:pt x="176" y="337"/>
                    <a:pt x="175" y="338"/>
                    <a:pt x="165" y="340"/>
                  </a:cubicBezTo>
                  <a:cubicBezTo>
                    <a:pt x="165" y="340"/>
                    <a:pt x="164" y="340"/>
                    <a:pt x="164" y="340"/>
                  </a:cubicBezTo>
                  <a:cubicBezTo>
                    <a:pt x="162" y="338"/>
                    <a:pt x="160" y="335"/>
                    <a:pt x="158" y="333"/>
                  </a:cubicBezTo>
                  <a:cubicBezTo>
                    <a:pt x="159" y="329"/>
                    <a:pt x="160" y="326"/>
                    <a:pt x="160" y="322"/>
                  </a:cubicBezTo>
                  <a:cubicBezTo>
                    <a:pt x="150" y="322"/>
                    <a:pt x="142" y="321"/>
                    <a:pt x="133" y="322"/>
                  </a:cubicBezTo>
                  <a:cubicBezTo>
                    <a:pt x="120" y="322"/>
                    <a:pt x="106" y="324"/>
                    <a:pt x="92" y="322"/>
                  </a:cubicBezTo>
                  <a:cubicBezTo>
                    <a:pt x="87" y="321"/>
                    <a:pt x="85" y="324"/>
                    <a:pt x="85" y="329"/>
                  </a:cubicBezTo>
                  <a:cubicBezTo>
                    <a:pt x="85" y="332"/>
                    <a:pt x="86" y="336"/>
                    <a:pt x="86" y="339"/>
                  </a:cubicBezTo>
                  <a:cubicBezTo>
                    <a:pt x="86" y="343"/>
                    <a:pt x="84" y="344"/>
                    <a:pt x="80" y="345"/>
                  </a:cubicBezTo>
                  <a:cubicBezTo>
                    <a:pt x="77" y="345"/>
                    <a:pt x="75" y="344"/>
                    <a:pt x="74" y="341"/>
                  </a:cubicBezTo>
                  <a:cubicBezTo>
                    <a:pt x="74" y="338"/>
                    <a:pt x="72" y="334"/>
                    <a:pt x="72" y="331"/>
                  </a:cubicBezTo>
                  <a:cubicBezTo>
                    <a:pt x="72" y="326"/>
                    <a:pt x="69" y="325"/>
                    <a:pt x="65" y="325"/>
                  </a:cubicBezTo>
                  <a:cubicBezTo>
                    <a:pt x="49" y="325"/>
                    <a:pt x="33" y="325"/>
                    <a:pt x="17" y="326"/>
                  </a:cubicBezTo>
                  <a:cubicBezTo>
                    <a:pt x="10" y="326"/>
                    <a:pt x="7" y="325"/>
                    <a:pt x="6" y="319"/>
                  </a:cubicBezTo>
                  <a:cubicBezTo>
                    <a:pt x="4" y="313"/>
                    <a:pt x="8" y="309"/>
                    <a:pt x="14" y="308"/>
                  </a:cubicBezTo>
                  <a:cubicBezTo>
                    <a:pt x="27" y="306"/>
                    <a:pt x="40" y="305"/>
                    <a:pt x="52" y="303"/>
                  </a:cubicBezTo>
                  <a:cubicBezTo>
                    <a:pt x="54" y="303"/>
                    <a:pt x="56" y="303"/>
                    <a:pt x="58" y="302"/>
                  </a:cubicBezTo>
                  <a:cubicBezTo>
                    <a:pt x="65" y="301"/>
                    <a:pt x="66" y="301"/>
                    <a:pt x="66" y="294"/>
                  </a:cubicBezTo>
                  <a:cubicBezTo>
                    <a:pt x="65" y="284"/>
                    <a:pt x="64" y="274"/>
                    <a:pt x="64" y="263"/>
                  </a:cubicBezTo>
                  <a:cubicBezTo>
                    <a:pt x="63" y="256"/>
                    <a:pt x="62" y="255"/>
                    <a:pt x="55" y="255"/>
                  </a:cubicBezTo>
                  <a:cubicBezTo>
                    <a:pt x="46" y="254"/>
                    <a:pt x="36" y="254"/>
                    <a:pt x="28" y="255"/>
                  </a:cubicBezTo>
                  <a:cubicBezTo>
                    <a:pt x="20" y="256"/>
                    <a:pt x="13" y="254"/>
                    <a:pt x="6" y="252"/>
                  </a:cubicBezTo>
                  <a:cubicBezTo>
                    <a:pt x="2" y="252"/>
                    <a:pt x="0" y="247"/>
                    <a:pt x="2" y="242"/>
                  </a:cubicBezTo>
                  <a:cubicBezTo>
                    <a:pt x="22" y="239"/>
                    <a:pt x="42" y="236"/>
                    <a:pt x="63" y="232"/>
                  </a:cubicBezTo>
                  <a:cubicBezTo>
                    <a:pt x="62" y="221"/>
                    <a:pt x="60" y="210"/>
                    <a:pt x="59" y="200"/>
                  </a:cubicBezTo>
                  <a:cubicBezTo>
                    <a:pt x="58" y="189"/>
                    <a:pt x="58" y="179"/>
                    <a:pt x="58" y="169"/>
                  </a:cubicBezTo>
                  <a:cubicBezTo>
                    <a:pt x="53" y="165"/>
                    <a:pt x="48" y="166"/>
                    <a:pt x="44" y="167"/>
                  </a:cubicBezTo>
                  <a:cubicBezTo>
                    <a:pt x="40" y="168"/>
                    <a:pt x="35" y="169"/>
                    <a:pt x="30" y="170"/>
                  </a:cubicBezTo>
                  <a:cubicBezTo>
                    <a:pt x="20" y="171"/>
                    <a:pt x="14" y="168"/>
                    <a:pt x="7" y="158"/>
                  </a:cubicBezTo>
                  <a:cubicBezTo>
                    <a:pt x="22" y="150"/>
                    <a:pt x="38" y="150"/>
                    <a:pt x="55" y="148"/>
                  </a:cubicBezTo>
                  <a:cubicBezTo>
                    <a:pt x="52" y="124"/>
                    <a:pt x="50" y="102"/>
                    <a:pt x="48" y="80"/>
                  </a:cubicBezTo>
                  <a:cubicBezTo>
                    <a:pt x="35" y="79"/>
                    <a:pt x="22" y="81"/>
                    <a:pt x="12" y="70"/>
                  </a:cubicBezTo>
                  <a:cubicBezTo>
                    <a:pt x="22" y="64"/>
                    <a:pt x="33" y="62"/>
                    <a:pt x="46" y="59"/>
                  </a:cubicBezTo>
                  <a:cubicBezTo>
                    <a:pt x="46" y="56"/>
                    <a:pt x="46" y="53"/>
                    <a:pt x="46" y="50"/>
                  </a:cubicBezTo>
                  <a:cubicBezTo>
                    <a:pt x="45" y="39"/>
                    <a:pt x="45" y="28"/>
                    <a:pt x="45" y="17"/>
                  </a:cubicBezTo>
                  <a:cubicBezTo>
                    <a:pt x="45" y="10"/>
                    <a:pt x="48" y="5"/>
                    <a:pt x="56" y="3"/>
                  </a:cubicBezTo>
                  <a:cubicBezTo>
                    <a:pt x="58" y="21"/>
                    <a:pt x="61" y="39"/>
                    <a:pt x="64" y="58"/>
                  </a:cubicBezTo>
                  <a:cubicBezTo>
                    <a:pt x="80" y="57"/>
                    <a:pt x="96" y="56"/>
                    <a:pt x="114" y="56"/>
                  </a:cubicBezTo>
                  <a:cubicBezTo>
                    <a:pt x="114" y="49"/>
                    <a:pt x="114" y="43"/>
                    <a:pt x="114" y="37"/>
                  </a:cubicBezTo>
                  <a:cubicBezTo>
                    <a:pt x="113" y="27"/>
                    <a:pt x="116" y="19"/>
                    <a:pt x="120" y="11"/>
                  </a:cubicBezTo>
                  <a:cubicBezTo>
                    <a:pt x="123" y="4"/>
                    <a:pt x="128" y="3"/>
                    <a:pt x="135" y="4"/>
                  </a:cubicBezTo>
                  <a:close/>
                  <a:moveTo>
                    <a:pt x="76" y="168"/>
                  </a:moveTo>
                  <a:cubicBezTo>
                    <a:pt x="73" y="183"/>
                    <a:pt x="76" y="221"/>
                    <a:pt x="80" y="231"/>
                  </a:cubicBezTo>
                  <a:cubicBezTo>
                    <a:pt x="100" y="228"/>
                    <a:pt x="119" y="226"/>
                    <a:pt x="140" y="223"/>
                  </a:cubicBezTo>
                  <a:cubicBezTo>
                    <a:pt x="138" y="203"/>
                    <a:pt x="136" y="183"/>
                    <a:pt x="132" y="164"/>
                  </a:cubicBezTo>
                  <a:cubicBezTo>
                    <a:pt x="113" y="166"/>
                    <a:pt x="94" y="167"/>
                    <a:pt x="76" y="168"/>
                  </a:cubicBezTo>
                  <a:close/>
                  <a:moveTo>
                    <a:pt x="127" y="136"/>
                  </a:moveTo>
                  <a:cubicBezTo>
                    <a:pt x="127" y="134"/>
                    <a:pt x="127" y="132"/>
                    <a:pt x="127" y="131"/>
                  </a:cubicBezTo>
                  <a:cubicBezTo>
                    <a:pt x="124" y="113"/>
                    <a:pt x="120" y="95"/>
                    <a:pt x="118" y="77"/>
                  </a:cubicBezTo>
                  <a:cubicBezTo>
                    <a:pt x="117" y="73"/>
                    <a:pt x="114" y="71"/>
                    <a:pt x="110" y="72"/>
                  </a:cubicBezTo>
                  <a:cubicBezTo>
                    <a:pt x="97" y="73"/>
                    <a:pt x="84" y="75"/>
                    <a:pt x="71" y="77"/>
                  </a:cubicBezTo>
                  <a:cubicBezTo>
                    <a:pt x="64" y="78"/>
                    <a:pt x="64" y="78"/>
                    <a:pt x="65" y="85"/>
                  </a:cubicBezTo>
                  <a:cubicBezTo>
                    <a:pt x="67" y="103"/>
                    <a:pt x="70" y="122"/>
                    <a:pt x="72" y="140"/>
                  </a:cubicBezTo>
                  <a:cubicBezTo>
                    <a:pt x="72" y="141"/>
                    <a:pt x="73" y="142"/>
                    <a:pt x="74" y="143"/>
                  </a:cubicBezTo>
                  <a:cubicBezTo>
                    <a:pt x="92" y="140"/>
                    <a:pt x="109" y="138"/>
                    <a:pt x="127" y="136"/>
                  </a:cubicBezTo>
                  <a:close/>
                  <a:moveTo>
                    <a:pt x="155" y="133"/>
                  </a:moveTo>
                  <a:cubicBezTo>
                    <a:pt x="172" y="131"/>
                    <a:pt x="187" y="130"/>
                    <a:pt x="204" y="128"/>
                  </a:cubicBezTo>
                  <a:cubicBezTo>
                    <a:pt x="200" y="107"/>
                    <a:pt x="206" y="87"/>
                    <a:pt x="204" y="67"/>
                  </a:cubicBezTo>
                  <a:cubicBezTo>
                    <a:pt x="190" y="65"/>
                    <a:pt x="153" y="68"/>
                    <a:pt x="144" y="72"/>
                  </a:cubicBezTo>
                  <a:cubicBezTo>
                    <a:pt x="148" y="92"/>
                    <a:pt x="151" y="112"/>
                    <a:pt x="155" y="133"/>
                  </a:cubicBezTo>
                  <a:close/>
                  <a:moveTo>
                    <a:pt x="276" y="60"/>
                  </a:moveTo>
                  <a:cubicBezTo>
                    <a:pt x="258" y="60"/>
                    <a:pt x="242" y="61"/>
                    <a:pt x="225" y="64"/>
                  </a:cubicBezTo>
                  <a:cubicBezTo>
                    <a:pt x="224" y="86"/>
                    <a:pt x="224" y="107"/>
                    <a:pt x="227" y="128"/>
                  </a:cubicBezTo>
                  <a:cubicBezTo>
                    <a:pt x="244" y="128"/>
                    <a:pt x="260" y="128"/>
                    <a:pt x="276" y="125"/>
                  </a:cubicBezTo>
                  <a:cubicBezTo>
                    <a:pt x="276" y="103"/>
                    <a:pt x="276" y="82"/>
                    <a:pt x="276" y="60"/>
                  </a:cubicBezTo>
                  <a:close/>
                  <a:moveTo>
                    <a:pt x="166" y="224"/>
                  </a:moveTo>
                  <a:cubicBezTo>
                    <a:pt x="170" y="224"/>
                    <a:pt x="172" y="225"/>
                    <a:pt x="176" y="224"/>
                  </a:cubicBezTo>
                  <a:cubicBezTo>
                    <a:pt x="185" y="224"/>
                    <a:pt x="194" y="222"/>
                    <a:pt x="203" y="222"/>
                  </a:cubicBezTo>
                  <a:cubicBezTo>
                    <a:pt x="212" y="222"/>
                    <a:pt x="213" y="220"/>
                    <a:pt x="212" y="210"/>
                  </a:cubicBezTo>
                  <a:cubicBezTo>
                    <a:pt x="212" y="208"/>
                    <a:pt x="211" y="207"/>
                    <a:pt x="211" y="206"/>
                  </a:cubicBezTo>
                  <a:cubicBezTo>
                    <a:pt x="210" y="196"/>
                    <a:pt x="209" y="187"/>
                    <a:pt x="208" y="178"/>
                  </a:cubicBezTo>
                  <a:cubicBezTo>
                    <a:pt x="207" y="171"/>
                    <a:pt x="207" y="165"/>
                    <a:pt x="207" y="158"/>
                  </a:cubicBezTo>
                  <a:cubicBezTo>
                    <a:pt x="190" y="157"/>
                    <a:pt x="175" y="158"/>
                    <a:pt x="159" y="162"/>
                  </a:cubicBezTo>
                  <a:cubicBezTo>
                    <a:pt x="162" y="183"/>
                    <a:pt x="164" y="203"/>
                    <a:pt x="166" y="224"/>
                  </a:cubicBezTo>
                  <a:close/>
                  <a:moveTo>
                    <a:pt x="156" y="294"/>
                  </a:moveTo>
                  <a:cubicBezTo>
                    <a:pt x="151" y="281"/>
                    <a:pt x="149" y="270"/>
                    <a:pt x="148" y="258"/>
                  </a:cubicBezTo>
                  <a:cubicBezTo>
                    <a:pt x="147" y="252"/>
                    <a:pt x="145" y="251"/>
                    <a:pt x="139" y="251"/>
                  </a:cubicBezTo>
                  <a:cubicBezTo>
                    <a:pt x="121" y="253"/>
                    <a:pt x="103" y="255"/>
                    <a:pt x="86" y="256"/>
                  </a:cubicBezTo>
                  <a:cubicBezTo>
                    <a:pt x="84" y="256"/>
                    <a:pt x="82" y="258"/>
                    <a:pt x="81" y="258"/>
                  </a:cubicBezTo>
                  <a:cubicBezTo>
                    <a:pt x="84" y="272"/>
                    <a:pt x="80" y="286"/>
                    <a:pt x="85" y="300"/>
                  </a:cubicBezTo>
                  <a:cubicBezTo>
                    <a:pt x="108" y="298"/>
                    <a:pt x="131" y="296"/>
                    <a:pt x="156" y="294"/>
                  </a:cubicBezTo>
                  <a:close/>
                  <a:moveTo>
                    <a:pt x="234" y="217"/>
                  </a:moveTo>
                  <a:cubicBezTo>
                    <a:pt x="248" y="216"/>
                    <a:pt x="262" y="216"/>
                    <a:pt x="276" y="214"/>
                  </a:cubicBezTo>
                  <a:cubicBezTo>
                    <a:pt x="275" y="192"/>
                    <a:pt x="275" y="171"/>
                    <a:pt x="274" y="149"/>
                  </a:cubicBezTo>
                  <a:cubicBezTo>
                    <a:pt x="269" y="149"/>
                    <a:pt x="264" y="149"/>
                    <a:pt x="260" y="150"/>
                  </a:cubicBezTo>
                  <a:cubicBezTo>
                    <a:pt x="253" y="151"/>
                    <a:pt x="246" y="153"/>
                    <a:pt x="239" y="154"/>
                  </a:cubicBezTo>
                  <a:cubicBezTo>
                    <a:pt x="230" y="156"/>
                    <a:pt x="230" y="156"/>
                    <a:pt x="230" y="164"/>
                  </a:cubicBezTo>
                  <a:cubicBezTo>
                    <a:pt x="231" y="180"/>
                    <a:pt x="232" y="197"/>
                    <a:pt x="232" y="213"/>
                  </a:cubicBezTo>
                  <a:cubicBezTo>
                    <a:pt x="232" y="214"/>
                    <a:pt x="233" y="215"/>
                    <a:pt x="234" y="217"/>
                  </a:cubicBezTo>
                  <a:close/>
                  <a:moveTo>
                    <a:pt x="212" y="246"/>
                  </a:moveTo>
                  <a:cubicBezTo>
                    <a:pt x="199" y="246"/>
                    <a:pt x="187" y="246"/>
                    <a:pt x="175" y="246"/>
                  </a:cubicBezTo>
                  <a:cubicBezTo>
                    <a:pt x="171" y="246"/>
                    <a:pt x="169" y="247"/>
                    <a:pt x="169" y="252"/>
                  </a:cubicBezTo>
                  <a:cubicBezTo>
                    <a:pt x="169" y="260"/>
                    <a:pt x="170" y="267"/>
                    <a:pt x="170" y="275"/>
                  </a:cubicBezTo>
                  <a:cubicBezTo>
                    <a:pt x="170" y="281"/>
                    <a:pt x="171" y="286"/>
                    <a:pt x="172" y="292"/>
                  </a:cubicBezTo>
                  <a:cubicBezTo>
                    <a:pt x="176" y="292"/>
                    <a:pt x="181" y="292"/>
                    <a:pt x="185" y="292"/>
                  </a:cubicBezTo>
                  <a:cubicBezTo>
                    <a:pt x="194" y="292"/>
                    <a:pt x="204" y="291"/>
                    <a:pt x="213" y="290"/>
                  </a:cubicBezTo>
                  <a:cubicBezTo>
                    <a:pt x="219" y="290"/>
                    <a:pt x="220" y="289"/>
                    <a:pt x="219" y="283"/>
                  </a:cubicBezTo>
                  <a:cubicBezTo>
                    <a:pt x="218" y="277"/>
                    <a:pt x="216" y="272"/>
                    <a:pt x="215" y="266"/>
                  </a:cubicBezTo>
                  <a:cubicBezTo>
                    <a:pt x="214" y="260"/>
                    <a:pt x="213" y="253"/>
                    <a:pt x="212" y="246"/>
                  </a:cubicBezTo>
                  <a:close/>
                  <a:moveTo>
                    <a:pt x="236" y="290"/>
                  </a:moveTo>
                  <a:cubicBezTo>
                    <a:pt x="252" y="290"/>
                    <a:pt x="266" y="290"/>
                    <a:pt x="281" y="290"/>
                  </a:cubicBezTo>
                  <a:cubicBezTo>
                    <a:pt x="274" y="273"/>
                    <a:pt x="280" y="256"/>
                    <a:pt x="275" y="238"/>
                  </a:cubicBezTo>
                  <a:cubicBezTo>
                    <a:pt x="262" y="240"/>
                    <a:pt x="249" y="242"/>
                    <a:pt x="236" y="244"/>
                  </a:cubicBezTo>
                  <a:cubicBezTo>
                    <a:pt x="236" y="260"/>
                    <a:pt x="236" y="274"/>
                    <a:pt x="236" y="2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Freeform 32">
              <a:extLst>
                <a:ext uri="{FF2B5EF4-FFF2-40B4-BE49-F238E27FC236}">
                  <a16:creationId xmlns:a16="http://schemas.microsoft.com/office/drawing/2014/main" xmlns="" id="{5C74D9FC-F6BF-4BBF-815E-78E83537B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1320799" cy="1366838"/>
            </a:xfrm>
            <a:custGeom>
              <a:avLst/>
              <a:gdLst>
                <a:gd name="T0" fmla="*/ 200 w 348"/>
                <a:gd name="T1" fmla="*/ 50 h 360"/>
                <a:gd name="T2" fmla="*/ 218 w 348"/>
                <a:gd name="T3" fmla="*/ 2 h 360"/>
                <a:gd name="T4" fmla="*/ 275 w 348"/>
                <a:gd name="T5" fmla="*/ 36 h 360"/>
                <a:gd name="T6" fmla="*/ 294 w 348"/>
                <a:gd name="T7" fmla="*/ 22 h 360"/>
                <a:gd name="T8" fmla="*/ 332 w 348"/>
                <a:gd name="T9" fmla="*/ 41 h 360"/>
                <a:gd name="T10" fmla="*/ 336 w 348"/>
                <a:gd name="T11" fmla="*/ 52 h 360"/>
                <a:gd name="T12" fmla="*/ 299 w 348"/>
                <a:gd name="T13" fmla="*/ 124 h 360"/>
                <a:gd name="T14" fmla="*/ 340 w 348"/>
                <a:gd name="T15" fmla="*/ 124 h 360"/>
                <a:gd name="T16" fmla="*/ 321 w 348"/>
                <a:gd name="T17" fmla="*/ 144 h 360"/>
                <a:gd name="T18" fmla="*/ 310 w 348"/>
                <a:gd name="T19" fmla="*/ 212 h 360"/>
                <a:gd name="T20" fmla="*/ 344 w 348"/>
                <a:gd name="T21" fmla="*/ 219 h 360"/>
                <a:gd name="T22" fmla="*/ 303 w 348"/>
                <a:gd name="T23" fmla="*/ 292 h 360"/>
                <a:gd name="T24" fmla="*/ 315 w 348"/>
                <a:gd name="T25" fmla="*/ 307 h 360"/>
                <a:gd name="T26" fmla="*/ 299 w 348"/>
                <a:gd name="T27" fmla="*/ 360 h 360"/>
                <a:gd name="T28" fmla="*/ 283 w 348"/>
                <a:gd name="T29" fmla="*/ 316 h 360"/>
                <a:gd name="T30" fmla="*/ 237 w 348"/>
                <a:gd name="T31" fmla="*/ 324 h 360"/>
                <a:gd name="T32" fmla="*/ 221 w 348"/>
                <a:gd name="T33" fmla="*/ 334 h 360"/>
                <a:gd name="T34" fmla="*/ 176 w 348"/>
                <a:gd name="T35" fmla="*/ 328 h 360"/>
                <a:gd name="T36" fmla="*/ 158 w 348"/>
                <a:gd name="T37" fmla="*/ 333 h 360"/>
                <a:gd name="T38" fmla="*/ 92 w 348"/>
                <a:gd name="T39" fmla="*/ 322 h 360"/>
                <a:gd name="T40" fmla="*/ 80 w 348"/>
                <a:gd name="T41" fmla="*/ 345 h 360"/>
                <a:gd name="T42" fmla="*/ 65 w 348"/>
                <a:gd name="T43" fmla="*/ 325 h 360"/>
                <a:gd name="T44" fmla="*/ 14 w 348"/>
                <a:gd name="T45" fmla="*/ 308 h 360"/>
                <a:gd name="T46" fmla="*/ 66 w 348"/>
                <a:gd name="T47" fmla="*/ 294 h 360"/>
                <a:gd name="T48" fmla="*/ 28 w 348"/>
                <a:gd name="T49" fmla="*/ 255 h 360"/>
                <a:gd name="T50" fmla="*/ 63 w 348"/>
                <a:gd name="T51" fmla="*/ 232 h 360"/>
                <a:gd name="T52" fmla="*/ 44 w 348"/>
                <a:gd name="T53" fmla="*/ 167 h 360"/>
                <a:gd name="T54" fmla="*/ 55 w 348"/>
                <a:gd name="T55" fmla="*/ 148 h 360"/>
                <a:gd name="T56" fmla="*/ 46 w 348"/>
                <a:gd name="T57" fmla="*/ 59 h 360"/>
                <a:gd name="T58" fmla="*/ 56 w 348"/>
                <a:gd name="T59" fmla="*/ 3 h 360"/>
                <a:gd name="T60" fmla="*/ 114 w 348"/>
                <a:gd name="T61" fmla="*/ 37 h 360"/>
                <a:gd name="T62" fmla="*/ 76 w 348"/>
                <a:gd name="T63" fmla="*/ 168 h 360"/>
                <a:gd name="T64" fmla="*/ 132 w 348"/>
                <a:gd name="T65" fmla="*/ 164 h 360"/>
                <a:gd name="T66" fmla="*/ 127 w 348"/>
                <a:gd name="T67" fmla="*/ 131 h 360"/>
                <a:gd name="T68" fmla="*/ 71 w 348"/>
                <a:gd name="T69" fmla="*/ 77 h 360"/>
                <a:gd name="T70" fmla="*/ 74 w 348"/>
                <a:gd name="T71" fmla="*/ 143 h 360"/>
                <a:gd name="T72" fmla="*/ 204 w 348"/>
                <a:gd name="T73" fmla="*/ 128 h 360"/>
                <a:gd name="T74" fmla="*/ 155 w 348"/>
                <a:gd name="T75" fmla="*/ 133 h 360"/>
                <a:gd name="T76" fmla="*/ 227 w 348"/>
                <a:gd name="T77" fmla="*/ 128 h 360"/>
                <a:gd name="T78" fmla="*/ 166 w 348"/>
                <a:gd name="T79" fmla="*/ 224 h 360"/>
                <a:gd name="T80" fmla="*/ 212 w 348"/>
                <a:gd name="T81" fmla="*/ 210 h 360"/>
                <a:gd name="T82" fmla="*/ 207 w 348"/>
                <a:gd name="T83" fmla="*/ 158 h 360"/>
                <a:gd name="T84" fmla="*/ 156 w 348"/>
                <a:gd name="T85" fmla="*/ 294 h 360"/>
                <a:gd name="T86" fmla="*/ 86 w 348"/>
                <a:gd name="T87" fmla="*/ 256 h 360"/>
                <a:gd name="T88" fmla="*/ 156 w 348"/>
                <a:gd name="T89" fmla="*/ 294 h 360"/>
                <a:gd name="T90" fmla="*/ 274 w 348"/>
                <a:gd name="T91" fmla="*/ 149 h 360"/>
                <a:gd name="T92" fmla="*/ 230 w 348"/>
                <a:gd name="T93" fmla="*/ 164 h 360"/>
                <a:gd name="T94" fmla="*/ 212 w 348"/>
                <a:gd name="T95" fmla="*/ 246 h 360"/>
                <a:gd name="T96" fmla="*/ 170 w 348"/>
                <a:gd name="T97" fmla="*/ 275 h 360"/>
                <a:gd name="T98" fmla="*/ 213 w 348"/>
                <a:gd name="T99" fmla="*/ 290 h 360"/>
                <a:gd name="T100" fmla="*/ 212 w 348"/>
                <a:gd name="T101" fmla="*/ 246 h 360"/>
                <a:gd name="T102" fmla="*/ 275 w 348"/>
                <a:gd name="T103" fmla="*/ 23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360">
                  <a:moveTo>
                    <a:pt x="135" y="4"/>
                  </a:moveTo>
                  <a:cubicBezTo>
                    <a:pt x="137" y="20"/>
                    <a:pt x="140" y="37"/>
                    <a:pt x="142" y="53"/>
                  </a:cubicBezTo>
                  <a:cubicBezTo>
                    <a:pt x="149" y="55"/>
                    <a:pt x="184" y="54"/>
                    <a:pt x="200" y="50"/>
                  </a:cubicBezTo>
                  <a:cubicBezTo>
                    <a:pt x="200" y="46"/>
                    <a:pt x="200" y="42"/>
                    <a:pt x="200" y="38"/>
                  </a:cubicBezTo>
                  <a:cubicBezTo>
                    <a:pt x="201" y="30"/>
                    <a:pt x="201" y="23"/>
                    <a:pt x="202" y="16"/>
                  </a:cubicBezTo>
                  <a:cubicBezTo>
                    <a:pt x="203" y="6"/>
                    <a:pt x="208" y="2"/>
                    <a:pt x="218" y="2"/>
                  </a:cubicBezTo>
                  <a:cubicBezTo>
                    <a:pt x="220" y="17"/>
                    <a:pt x="222" y="33"/>
                    <a:pt x="224" y="50"/>
                  </a:cubicBezTo>
                  <a:cubicBezTo>
                    <a:pt x="241" y="51"/>
                    <a:pt x="258" y="48"/>
                    <a:pt x="275" y="47"/>
                  </a:cubicBezTo>
                  <a:cubicBezTo>
                    <a:pt x="275" y="43"/>
                    <a:pt x="275" y="40"/>
                    <a:pt x="275" y="36"/>
                  </a:cubicBezTo>
                  <a:cubicBezTo>
                    <a:pt x="274" y="26"/>
                    <a:pt x="276" y="17"/>
                    <a:pt x="280" y="8"/>
                  </a:cubicBezTo>
                  <a:cubicBezTo>
                    <a:pt x="282" y="3"/>
                    <a:pt x="285" y="0"/>
                    <a:pt x="291" y="0"/>
                  </a:cubicBezTo>
                  <a:cubicBezTo>
                    <a:pt x="295" y="7"/>
                    <a:pt x="293" y="15"/>
                    <a:pt x="294" y="22"/>
                  </a:cubicBezTo>
                  <a:cubicBezTo>
                    <a:pt x="294" y="29"/>
                    <a:pt x="294" y="36"/>
                    <a:pt x="294" y="45"/>
                  </a:cubicBezTo>
                  <a:cubicBezTo>
                    <a:pt x="302" y="44"/>
                    <a:pt x="308" y="44"/>
                    <a:pt x="314" y="43"/>
                  </a:cubicBezTo>
                  <a:cubicBezTo>
                    <a:pt x="320" y="42"/>
                    <a:pt x="326" y="42"/>
                    <a:pt x="332" y="41"/>
                  </a:cubicBezTo>
                  <a:cubicBezTo>
                    <a:pt x="333" y="41"/>
                    <a:pt x="334" y="40"/>
                    <a:pt x="336" y="40"/>
                  </a:cubicBezTo>
                  <a:cubicBezTo>
                    <a:pt x="339" y="41"/>
                    <a:pt x="343" y="40"/>
                    <a:pt x="343" y="45"/>
                  </a:cubicBezTo>
                  <a:cubicBezTo>
                    <a:pt x="344" y="48"/>
                    <a:pt x="341" y="52"/>
                    <a:pt x="336" y="52"/>
                  </a:cubicBezTo>
                  <a:cubicBezTo>
                    <a:pt x="324" y="54"/>
                    <a:pt x="312" y="55"/>
                    <a:pt x="300" y="57"/>
                  </a:cubicBezTo>
                  <a:cubicBezTo>
                    <a:pt x="299" y="57"/>
                    <a:pt x="297" y="58"/>
                    <a:pt x="296" y="58"/>
                  </a:cubicBezTo>
                  <a:cubicBezTo>
                    <a:pt x="292" y="71"/>
                    <a:pt x="294" y="106"/>
                    <a:pt x="299" y="124"/>
                  </a:cubicBezTo>
                  <a:cubicBezTo>
                    <a:pt x="303" y="124"/>
                    <a:pt x="307" y="124"/>
                    <a:pt x="311" y="124"/>
                  </a:cubicBezTo>
                  <a:cubicBezTo>
                    <a:pt x="318" y="124"/>
                    <a:pt x="326" y="124"/>
                    <a:pt x="333" y="124"/>
                  </a:cubicBezTo>
                  <a:cubicBezTo>
                    <a:pt x="335" y="124"/>
                    <a:pt x="338" y="123"/>
                    <a:pt x="340" y="124"/>
                  </a:cubicBezTo>
                  <a:cubicBezTo>
                    <a:pt x="342" y="125"/>
                    <a:pt x="345" y="126"/>
                    <a:pt x="346" y="129"/>
                  </a:cubicBezTo>
                  <a:cubicBezTo>
                    <a:pt x="348" y="132"/>
                    <a:pt x="345" y="135"/>
                    <a:pt x="342" y="137"/>
                  </a:cubicBezTo>
                  <a:cubicBezTo>
                    <a:pt x="336" y="141"/>
                    <a:pt x="329" y="143"/>
                    <a:pt x="321" y="144"/>
                  </a:cubicBezTo>
                  <a:cubicBezTo>
                    <a:pt x="314" y="144"/>
                    <a:pt x="308" y="144"/>
                    <a:pt x="300" y="145"/>
                  </a:cubicBezTo>
                  <a:cubicBezTo>
                    <a:pt x="298" y="168"/>
                    <a:pt x="300" y="190"/>
                    <a:pt x="301" y="212"/>
                  </a:cubicBezTo>
                  <a:cubicBezTo>
                    <a:pt x="305" y="212"/>
                    <a:pt x="308" y="212"/>
                    <a:pt x="310" y="212"/>
                  </a:cubicBezTo>
                  <a:cubicBezTo>
                    <a:pt x="318" y="212"/>
                    <a:pt x="325" y="211"/>
                    <a:pt x="332" y="210"/>
                  </a:cubicBezTo>
                  <a:cubicBezTo>
                    <a:pt x="336" y="210"/>
                    <a:pt x="340" y="211"/>
                    <a:pt x="343" y="212"/>
                  </a:cubicBezTo>
                  <a:cubicBezTo>
                    <a:pt x="347" y="213"/>
                    <a:pt x="347" y="216"/>
                    <a:pt x="344" y="219"/>
                  </a:cubicBezTo>
                  <a:cubicBezTo>
                    <a:pt x="342" y="220"/>
                    <a:pt x="340" y="222"/>
                    <a:pt x="338" y="222"/>
                  </a:cubicBezTo>
                  <a:cubicBezTo>
                    <a:pt x="326" y="226"/>
                    <a:pt x="315" y="229"/>
                    <a:pt x="303" y="233"/>
                  </a:cubicBezTo>
                  <a:cubicBezTo>
                    <a:pt x="303" y="252"/>
                    <a:pt x="303" y="272"/>
                    <a:pt x="303" y="292"/>
                  </a:cubicBezTo>
                  <a:cubicBezTo>
                    <a:pt x="317" y="292"/>
                    <a:pt x="332" y="293"/>
                    <a:pt x="346" y="294"/>
                  </a:cubicBezTo>
                  <a:cubicBezTo>
                    <a:pt x="347" y="298"/>
                    <a:pt x="344" y="300"/>
                    <a:pt x="342" y="301"/>
                  </a:cubicBezTo>
                  <a:cubicBezTo>
                    <a:pt x="333" y="303"/>
                    <a:pt x="324" y="306"/>
                    <a:pt x="315" y="307"/>
                  </a:cubicBezTo>
                  <a:cubicBezTo>
                    <a:pt x="307" y="309"/>
                    <a:pt x="305" y="310"/>
                    <a:pt x="307" y="318"/>
                  </a:cubicBezTo>
                  <a:cubicBezTo>
                    <a:pt x="309" y="330"/>
                    <a:pt x="306" y="342"/>
                    <a:pt x="305" y="354"/>
                  </a:cubicBezTo>
                  <a:cubicBezTo>
                    <a:pt x="304" y="358"/>
                    <a:pt x="302" y="360"/>
                    <a:pt x="299" y="360"/>
                  </a:cubicBezTo>
                  <a:cubicBezTo>
                    <a:pt x="296" y="360"/>
                    <a:pt x="294" y="358"/>
                    <a:pt x="294" y="354"/>
                  </a:cubicBezTo>
                  <a:cubicBezTo>
                    <a:pt x="293" y="348"/>
                    <a:pt x="292" y="342"/>
                    <a:pt x="292" y="335"/>
                  </a:cubicBezTo>
                  <a:cubicBezTo>
                    <a:pt x="292" y="327"/>
                    <a:pt x="289" y="321"/>
                    <a:pt x="283" y="316"/>
                  </a:cubicBezTo>
                  <a:cubicBezTo>
                    <a:pt x="281" y="313"/>
                    <a:pt x="278" y="313"/>
                    <a:pt x="275" y="313"/>
                  </a:cubicBezTo>
                  <a:cubicBezTo>
                    <a:pt x="265" y="314"/>
                    <a:pt x="255" y="315"/>
                    <a:pt x="245" y="316"/>
                  </a:cubicBezTo>
                  <a:cubicBezTo>
                    <a:pt x="237" y="316"/>
                    <a:pt x="237" y="316"/>
                    <a:pt x="237" y="324"/>
                  </a:cubicBezTo>
                  <a:cubicBezTo>
                    <a:pt x="237" y="330"/>
                    <a:pt x="236" y="336"/>
                    <a:pt x="236" y="343"/>
                  </a:cubicBezTo>
                  <a:cubicBezTo>
                    <a:pt x="234" y="343"/>
                    <a:pt x="232" y="344"/>
                    <a:pt x="230" y="344"/>
                  </a:cubicBezTo>
                  <a:cubicBezTo>
                    <a:pt x="222" y="345"/>
                    <a:pt x="219" y="342"/>
                    <a:pt x="221" y="334"/>
                  </a:cubicBezTo>
                  <a:cubicBezTo>
                    <a:pt x="222" y="329"/>
                    <a:pt x="222" y="324"/>
                    <a:pt x="223" y="318"/>
                  </a:cubicBezTo>
                  <a:cubicBezTo>
                    <a:pt x="207" y="317"/>
                    <a:pt x="193" y="320"/>
                    <a:pt x="178" y="320"/>
                  </a:cubicBezTo>
                  <a:cubicBezTo>
                    <a:pt x="177" y="323"/>
                    <a:pt x="177" y="326"/>
                    <a:pt x="176" y="328"/>
                  </a:cubicBezTo>
                  <a:cubicBezTo>
                    <a:pt x="176" y="337"/>
                    <a:pt x="175" y="338"/>
                    <a:pt x="165" y="340"/>
                  </a:cubicBezTo>
                  <a:cubicBezTo>
                    <a:pt x="165" y="340"/>
                    <a:pt x="164" y="340"/>
                    <a:pt x="164" y="340"/>
                  </a:cubicBezTo>
                  <a:cubicBezTo>
                    <a:pt x="162" y="338"/>
                    <a:pt x="160" y="335"/>
                    <a:pt x="158" y="333"/>
                  </a:cubicBezTo>
                  <a:cubicBezTo>
                    <a:pt x="159" y="329"/>
                    <a:pt x="160" y="326"/>
                    <a:pt x="160" y="322"/>
                  </a:cubicBezTo>
                  <a:cubicBezTo>
                    <a:pt x="150" y="322"/>
                    <a:pt x="142" y="321"/>
                    <a:pt x="133" y="322"/>
                  </a:cubicBezTo>
                  <a:cubicBezTo>
                    <a:pt x="120" y="322"/>
                    <a:pt x="106" y="324"/>
                    <a:pt x="92" y="322"/>
                  </a:cubicBezTo>
                  <a:cubicBezTo>
                    <a:pt x="87" y="321"/>
                    <a:pt x="85" y="324"/>
                    <a:pt x="85" y="329"/>
                  </a:cubicBezTo>
                  <a:cubicBezTo>
                    <a:pt x="85" y="332"/>
                    <a:pt x="86" y="336"/>
                    <a:pt x="86" y="339"/>
                  </a:cubicBezTo>
                  <a:cubicBezTo>
                    <a:pt x="86" y="343"/>
                    <a:pt x="84" y="344"/>
                    <a:pt x="80" y="345"/>
                  </a:cubicBezTo>
                  <a:cubicBezTo>
                    <a:pt x="77" y="345"/>
                    <a:pt x="75" y="344"/>
                    <a:pt x="74" y="341"/>
                  </a:cubicBezTo>
                  <a:cubicBezTo>
                    <a:pt x="74" y="338"/>
                    <a:pt x="72" y="334"/>
                    <a:pt x="72" y="331"/>
                  </a:cubicBezTo>
                  <a:cubicBezTo>
                    <a:pt x="72" y="326"/>
                    <a:pt x="69" y="325"/>
                    <a:pt x="65" y="325"/>
                  </a:cubicBezTo>
                  <a:cubicBezTo>
                    <a:pt x="49" y="325"/>
                    <a:pt x="33" y="325"/>
                    <a:pt x="17" y="326"/>
                  </a:cubicBezTo>
                  <a:cubicBezTo>
                    <a:pt x="10" y="326"/>
                    <a:pt x="7" y="325"/>
                    <a:pt x="6" y="319"/>
                  </a:cubicBezTo>
                  <a:cubicBezTo>
                    <a:pt x="4" y="313"/>
                    <a:pt x="8" y="309"/>
                    <a:pt x="14" y="308"/>
                  </a:cubicBezTo>
                  <a:cubicBezTo>
                    <a:pt x="27" y="306"/>
                    <a:pt x="40" y="305"/>
                    <a:pt x="52" y="303"/>
                  </a:cubicBezTo>
                  <a:cubicBezTo>
                    <a:pt x="54" y="303"/>
                    <a:pt x="56" y="303"/>
                    <a:pt x="58" y="302"/>
                  </a:cubicBezTo>
                  <a:cubicBezTo>
                    <a:pt x="65" y="301"/>
                    <a:pt x="66" y="301"/>
                    <a:pt x="66" y="294"/>
                  </a:cubicBezTo>
                  <a:cubicBezTo>
                    <a:pt x="65" y="284"/>
                    <a:pt x="64" y="274"/>
                    <a:pt x="64" y="263"/>
                  </a:cubicBezTo>
                  <a:cubicBezTo>
                    <a:pt x="63" y="256"/>
                    <a:pt x="62" y="255"/>
                    <a:pt x="55" y="255"/>
                  </a:cubicBezTo>
                  <a:cubicBezTo>
                    <a:pt x="46" y="254"/>
                    <a:pt x="36" y="254"/>
                    <a:pt x="28" y="255"/>
                  </a:cubicBezTo>
                  <a:cubicBezTo>
                    <a:pt x="20" y="256"/>
                    <a:pt x="13" y="254"/>
                    <a:pt x="6" y="252"/>
                  </a:cubicBezTo>
                  <a:cubicBezTo>
                    <a:pt x="2" y="252"/>
                    <a:pt x="0" y="247"/>
                    <a:pt x="2" y="242"/>
                  </a:cubicBezTo>
                  <a:cubicBezTo>
                    <a:pt x="22" y="239"/>
                    <a:pt x="42" y="236"/>
                    <a:pt x="63" y="232"/>
                  </a:cubicBezTo>
                  <a:cubicBezTo>
                    <a:pt x="62" y="221"/>
                    <a:pt x="60" y="210"/>
                    <a:pt x="59" y="200"/>
                  </a:cubicBezTo>
                  <a:cubicBezTo>
                    <a:pt x="58" y="189"/>
                    <a:pt x="58" y="179"/>
                    <a:pt x="58" y="169"/>
                  </a:cubicBezTo>
                  <a:cubicBezTo>
                    <a:pt x="53" y="165"/>
                    <a:pt x="48" y="166"/>
                    <a:pt x="44" y="167"/>
                  </a:cubicBezTo>
                  <a:cubicBezTo>
                    <a:pt x="40" y="168"/>
                    <a:pt x="35" y="169"/>
                    <a:pt x="30" y="170"/>
                  </a:cubicBezTo>
                  <a:cubicBezTo>
                    <a:pt x="20" y="171"/>
                    <a:pt x="14" y="168"/>
                    <a:pt x="7" y="158"/>
                  </a:cubicBezTo>
                  <a:cubicBezTo>
                    <a:pt x="22" y="150"/>
                    <a:pt x="38" y="150"/>
                    <a:pt x="55" y="148"/>
                  </a:cubicBezTo>
                  <a:cubicBezTo>
                    <a:pt x="52" y="124"/>
                    <a:pt x="50" y="102"/>
                    <a:pt x="48" y="80"/>
                  </a:cubicBezTo>
                  <a:cubicBezTo>
                    <a:pt x="35" y="79"/>
                    <a:pt x="22" y="81"/>
                    <a:pt x="12" y="70"/>
                  </a:cubicBezTo>
                  <a:cubicBezTo>
                    <a:pt x="22" y="64"/>
                    <a:pt x="33" y="62"/>
                    <a:pt x="46" y="59"/>
                  </a:cubicBezTo>
                  <a:cubicBezTo>
                    <a:pt x="46" y="56"/>
                    <a:pt x="46" y="53"/>
                    <a:pt x="46" y="50"/>
                  </a:cubicBezTo>
                  <a:cubicBezTo>
                    <a:pt x="45" y="39"/>
                    <a:pt x="45" y="28"/>
                    <a:pt x="45" y="17"/>
                  </a:cubicBezTo>
                  <a:cubicBezTo>
                    <a:pt x="45" y="10"/>
                    <a:pt x="48" y="5"/>
                    <a:pt x="56" y="3"/>
                  </a:cubicBezTo>
                  <a:cubicBezTo>
                    <a:pt x="58" y="21"/>
                    <a:pt x="61" y="39"/>
                    <a:pt x="64" y="58"/>
                  </a:cubicBezTo>
                  <a:cubicBezTo>
                    <a:pt x="80" y="57"/>
                    <a:pt x="96" y="56"/>
                    <a:pt x="114" y="56"/>
                  </a:cubicBezTo>
                  <a:cubicBezTo>
                    <a:pt x="114" y="49"/>
                    <a:pt x="114" y="43"/>
                    <a:pt x="114" y="37"/>
                  </a:cubicBezTo>
                  <a:cubicBezTo>
                    <a:pt x="113" y="27"/>
                    <a:pt x="116" y="19"/>
                    <a:pt x="120" y="11"/>
                  </a:cubicBezTo>
                  <a:cubicBezTo>
                    <a:pt x="123" y="4"/>
                    <a:pt x="128" y="3"/>
                    <a:pt x="135" y="4"/>
                  </a:cubicBezTo>
                  <a:close/>
                  <a:moveTo>
                    <a:pt x="76" y="168"/>
                  </a:moveTo>
                  <a:cubicBezTo>
                    <a:pt x="73" y="183"/>
                    <a:pt x="76" y="221"/>
                    <a:pt x="80" y="231"/>
                  </a:cubicBezTo>
                  <a:cubicBezTo>
                    <a:pt x="100" y="228"/>
                    <a:pt x="119" y="226"/>
                    <a:pt x="140" y="223"/>
                  </a:cubicBezTo>
                  <a:cubicBezTo>
                    <a:pt x="138" y="203"/>
                    <a:pt x="136" y="183"/>
                    <a:pt x="132" y="164"/>
                  </a:cubicBezTo>
                  <a:cubicBezTo>
                    <a:pt x="113" y="166"/>
                    <a:pt x="94" y="167"/>
                    <a:pt x="76" y="168"/>
                  </a:cubicBezTo>
                  <a:close/>
                  <a:moveTo>
                    <a:pt x="127" y="136"/>
                  </a:moveTo>
                  <a:cubicBezTo>
                    <a:pt x="127" y="134"/>
                    <a:pt x="127" y="132"/>
                    <a:pt x="127" y="131"/>
                  </a:cubicBezTo>
                  <a:cubicBezTo>
                    <a:pt x="124" y="113"/>
                    <a:pt x="120" y="95"/>
                    <a:pt x="118" y="77"/>
                  </a:cubicBezTo>
                  <a:cubicBezTo>
                    <a:pt x="117" y="73"/>
                    <a:pt x="114" y="71"/>
                    <a:pt x="110" y="72"/>
                  </a:cubicBezTo>
                  <a:cubicBezTo>
                    <a:pt x="97" y="73"/>
                    <a:pt x="84" y="75"/>
                    <a:pt x="71" y="77"/>
                  </a:cubicBezTo>
                  <a:cubicBezTo>
                    <a:pt x="64" y="78"/>
                    <a:pt x="64" y="78"/>
                    <a:pt x="65" y="85"/>
                  </a:cubicBezTo>
                  <a:cubicBezTo>
                    <a:pt x="67" y="103"/>
                    <a:pt x="70" y="122"/>
                    <a:pt x="72" y="140"/>
                  </a:cubicBezTo>
                  <a:cubicBezTo>
                    <a:pt x="72" y="141"/>
                    <a:pt x="73" y="142"/>
                    <a:pt x="74" y="143"/>
                  </a:cubicBezTo>
                  <a:cubicBezTo>
                    <a:pt x="92" y="140"/>
                    <a:pt x="109" y="138"/>
                    <a:pt x="127" y="136"/>
                  </a:cubicBezTo>
                  <a:close/>
                  <a:moveTo>
                    <a:pt x="155" y="133"/>
                  </a:moveTo>
                  <a:cubicBezTo>
                    <a:pt x="172" y="131"/>
                    <a:pt x="187" y="130"/>
                    <a:pt x="204" y="128"/>
                  </a:cubicBezTo>
                  <a:cubicBezTo>
                    <a:pt x="200" y="107"/>
                    <a:pt x="206" y="87"/>
                    <a:pt x="204" y="67"/>
                  </a:cubicBezTo>
                  <a:cubicBezTo>
                    <a:pt x="190" y="65"/>
                    <a:pt x="153" y="68"/>
                    <a:pt x="144" y="72"/>
                  </a:cubicBezTo>
                  <a:cubicBezTo>
                    <a:pt x="148" y="92"/>
                    <a:pt x="151" y="112"/>
                    <a:pt x="155" y="133"/>
                  </a:cubicBezTo>
                  <a:close/>
                  <a:moveTo>
                    <a:pt x="276" y="60"/>
                  </a:moveTo>
                  <a:cubicBezTo>
                    <a:pt x="258" y="60"/>
                    <a:pt x="242" y="61"/>
                    <a:pt x="225" y="64"/>
                  </a:cubicBezTo>
                  <a:cubicBezTo>
                    <a:pt x="224" y="86"/>
                    <a:pt x="224" y="107"/>
                    <a:pt x="227" y="128"/>
                  </a:cubicBezTo>
                  <a:cubicBezTo>
                    <a:pt x="244" y="128"/>
                    <a:pt x="260" y="128"/>
                    <a:pt x="276" y="125"/>
                  </a:cubicBezTo>
                  <a:cubicBezTo>
                    <a:pt x="276" y="103"/>
                    <a:pt x="276" y="82"/>
                    <a:pt x="276" y="60"/>
                  </a:cubicBezTo>
                  <a:close/>
                  <a:moveTo>
                    <a:pt x="166" y="224"/>
                  </a:moveTo>
                  <a:cubicBezTo>
                    <a:pt x="170" y="224"/>
                    <a:pt x="172" y="225"/>
                    <a:pt x="176" y="224"/>
                  </a:cubicBezTo>
                  <a:cubicBezTo>
                    <a:pt x="185" y="224"/>
                    <a:pt x="194" y="222"/>
                    <a:pt x="203" y="222"/>
                  </a:cubicBezTo>
                  <a:cubicBezTo>
                    <a:pt x="212" y="222"/>
                    <a:pt x="213" y="220"/>
                    <a:pt x="212" y="210"/>
                  </a:cubicBezTo>
                  <a:cubicBezTo>
                    <a:pt x="212" y="208"/>
                    <a:pt x="211" y="207"/>
                    <a:pt x="211" y="206"/>
                  </a:cubicBezTo>
                  <a:cubicBezTo>
                    <a:pt x="210" y="196"/>
                    <a:pt x="209" y="187"/>
                    <a:pt x="208" y="178"/>
                  </a:cubicBezTo>
                  <a:cubicBezTo>
                    <a:pt x="207" y="171"/>
                    <a:pt x="207" y="165"/>
                    <a:pt x="207" y="158"/>
                  </a:cubicBezTo>
                  <a:cubicBezTo>
                    <a:pt x="190" y="157"/>
                    <a:pt x="175" y="158"/>
                    <a:pt x="159" y="162"/>
                  </a:cubicBezTo>
                  <a:cubicBezTo>
                    <a:pt x="162" y="183"/>
                    <a:pt x="164" y="203"/>
                    <a:pt x="166" y="224"/>
                  </a:cubicBezTo>
                  <a:close/>
                  <a:moveTo>
                    <a:pt x="156" y="294"/>
                  </a:moveTo>
                  <a:cubicBezTo>
                    <a:pt x="151" y="281"/>
                    <a:pt x="149" y="270"/>
                    <a:pt x="148" y="258"/>
                  </a:cubicBezTo>
                  <a:cubicBezTo>
                    <a:pt x="147" y="252"/>
                    <a:pt x="145" y="251"/>
                    <a:pt x="139" y="251"/>
                  </a:cubicBezTo>
                  <a:cubicBezTo>
                    <a:pt x="121" y="253"/>
                    <a:pt x="103" y="255"/>
                    <a:pt x="86" y="256"/>
                  </a:cubicBezTo>
                  <a:cubicBezTo>
                    <a:pt x="84" y="256"/>
                    <a:pt x="82" y="258"/>
                    <a:pt x="81" y="258"/>
                  </a:cubicBezTo>
                  <a:cubicBezTo>
                    <a:pt x="84" y="272"/>
                    <a:pt x="80" y="286"/>
                    <a:pt x="85" y="300"/>
                  </a:cubicBezTo>
                  <a:cubicBezTo>
                    <a:pt x="108" y="298"/>
                    <a:pt x="131" y="296"/>
                    <a:pt x="156" y="294"/>
                  </a:cubicBezTo>
                  <a:close/>
                  <a:moveTo>
                    <a:pt x="234" y="217"/>
                  </a:moveTo>
                  <a:cubicBezTo>
                    <a:pt x="248" y="216"/>
                    <a:pt x="262" y="216"/>
                    <a:pt x="276" y="214"/>
                  </a:cubicBezTo>
                  <a:cubicBezTo>
                    <a:pt x="275" y="192"/>
                    <a:pt x="275" y="171"/>
                    <a:pt x="274" y="149"/>
                  </a:cubicBezTo>
                  <a:cubicBezTo>
                    <a:pt x="269" y="149"/>
                    <a:pt x="264" y="149"/>
                    <a:pt x="260" y="150"/>
                  </a:cubicBezTo>
                  <a:cubicBezTo>
                    <a:pt x="253" y="151"/>
                    <a:pt x="246" y="153"/>
                    <a:pt x="239" y="154"/>
                  </a:cubicBezTo>
                  <a:cubicBezTo>
                    <a:pt x="230" y="156"/>
                    <a:pt x="230" y="156"/>
                    <a:pt x="230" y="164"/>
                  </a:cubicBezTo>
                  <a:cubicBezTo>
                    <a:pt x="231" y="180"/>
                    <a:pt x="232" y="197"/>
                    <a:pt x="232" y="213"/>
                  </a:cubicBezTo>
                  <a:cubicBezTo>
                    <a:pt x="232" y="214"/>
                    <a:pt x="233" y="215"/>
                    <a:pt x="234" y="217"/>
                  </a:cubicBezTo>
                  <a:close/>
                  <a:moveTo>
                    <a:pt x="212" y="246"/>
                  </a:moveTo>
                  <a:cubicBezTo>
                    <a:pt x="199" y="246"/>
                    <a:pt x="187" y="246"/>
                    <a:pt x="175" y="246"/>
                  </a:cubicBezTo>
                  <a:cubicBezTo>
                    <a:pt x="171" y="246"/>
                    <a:pt x="169" y="247"/>
                    <a:pt x="169" y="252"/>
                  </a:cubicBezTo>
                  <a:cubicBezTo>
                    <a:pt x="169" y="260"/>
                    <a:pt x="170" y="267"/>
                    <a:pt x="170" y="275"/>
                  </a:cubicBezTo>
                  <a:cubicBezTo>
                    <a:pt x="170" y="281"/>
                    <a:pt x="171" y="286"/>
                    <a:pt x="172" y="292"/>
                  </a:cubicBezTo>
                  <a:cubicBezTo>
                    <a:pt x="176" y="292"/>
                    <a:pt x="181" y="292"/>
                    <a:pt x="185" y="292"/>
                  </a:cubicBezTo>
                  <a:cubicBezTo>
                    <a:pt x="194" y="292"/>
                    <a:pt x="204" y="291"/>
                    <a:pt x="213" y="290"/>
                  </a:cubicBezTo>
                  <a:cubicBezTo>
                    <a:pt x="219" y="290"/>
                    <a:pt x="220" y="289"/>
                    <a:pt x="219" y="283"/>
                  </a:cubicBezTo>
                  <a:cubicBezTo>
                    <a:pt x="218" y="277"/>
                    <a:pt x="216" y="272"/>
                    <a:pt x="215" y="266"/>
                  </a:cubicBezTo>
                  <a:cubicBezTo>
                    <a:pt x="214" y="260"/>
                    <a:pt x="213" y="253"/>
                    <a:pt x="212" y="246"/>
                  </a:cubicBezTo>
                  <a:close/>
                  <a:moveTo>
                    <a:pt x="236" y="290"/>
                  </a:moveTo>
                  <a:cubicBezTo>
                    <a:pt x="252" y="290"/>
                    <a:pt x="266" y="290"/>
                    <a:pt x="281" y="290"/>
                  </a:cubicBezTo>
                  <a:cubicBezTo>
                    <a:pt x="274" y="273"/>
                    <a:pt x="280" y="256"/>
                    <a:pt x="275" y="238"/>
                  </a:cubicBezTo>
                  <a:cubicBezTo>
                    <a:pt x="262" y="240"/>
                    <a:pt x="249" y="242"/>
                    <a:pt x="236" y="244"/>
                  </a:cubicBezTo>
                  <a:cubicBezTo>
                    <a:pt x="236" y="260"/>
                    <a:pt x="236" y="274"/>
                    <a:pt x="236" y="2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5F127CD6-249D-4628-BAC0-21A3E29BC8D7}"/>
              </a:ext>
            </a:extLst>
          </p:cNvPr>
          <p:cNvGrpSpPr/>
          <p:nvPr/>
        </p:nvGrpSpPr>
        <p:grpSpPr>
          <a:xfrm rot="14750621">
            <a:off x="7486083" y="979475"/>
            <a:ext cx="695900" cy="695900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133" name="等腰三角形 132">
              <a:extLst>
                <a:ext uri="{FF2B5EF4-FFF2-40B4-BE49-F238E27FC236}">
                  <a16:creationId xmlns:a16="http://schemas.microsoft.com/office/drawing/2014/main" xmlns="" id="{1C4D8E2A-7B13-4535-B023-56CF117916FB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>
              <a:extLst>
                <a:ext uri="{FF2B5EF4-FFF2-40B4-BE49-F238E27FC236}">
                  <a16:creationId xmlns:a16="http://schemas.microsoft.com/office/drawing/2014/main" xmlns="" id="{5AE608FF-7246-4AE6-939C-25D400FADFA7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891AEFA4-7E0B-4441-BE55-D433F41A4302}"/>
              </a:ext>
            </a:extLst>
          </p:cNvPr>
          <p:cNvSpPr txBox="1"/>
          <p:nvPr/>
        </p:nvSpPr>
        <p:spPr>
          <a:xfrm>
            <a:off x="4041583" y="1706633"/>
            <a:ext cx="4108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endParaRPr lang="zh-CN" altLang="en-US" sz="3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909F1D87-2EA3-4958-9557-3011CED8A711}"/>
              </a:ext>
            </a:extLst>
          </p:cNvPr>
          <p:cNvSpPr txBox="1"/>
          <p:nvPr/>
        </p:nvSpPr>
        <p:spPr>
          <a:xfrm>
            <a:off x="4041583" y="3224012"/>
            <a:ext cx="4108834" cy="1825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 Vivamus a tellus Pellentesque habitant morbi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tristique senectus et netus et malesuada fames ac turpis egestas Proin pharetra nonummy pede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xmlns="" id="{9156F2BA-38FD-4C83-A1C3-324CED926A70}"/>
              </a:ext>
            </a:extLst>
          </p:cNvPr>
          <p:cNvGrpSpPr/>
          <p:nvPr/>
        </p:nvGrpSpPr>
        <p:grpSpPr>
          <a:xfrm>
            <a:off x="5760106" y="2467266"/>
            <a:ext cx="671788" cy="642443"/>
            <a:chOff x="5760104" y="2460005"/>
            <a:chExt cx="671788" cy="642443"/>
          </a:xfrm>
        </p:grpSpPr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xmlns="" id="{20D4937A-1A64-45BB-B5EB-99BDF3389F86}"/>
                </a:ext>
              </a:extLst>
            </p:cNvPr>
            <p:cNvGrpSpPr/>
            <p:nvPr/>
          </p:nvGrpSpPr>
          <p:grpSpPr>
            <a:xfrm>
              <a:off x="5760104" y="2460005"/>
              <a:ext cx="671788" cy="642443"/>
              <a:chOff x="5760104" y="2460005"/>
              <a:chExt cx="671788" cy="642443"/>
            </a:xfrm>
            <a:solidFill>
              <a:srgbClr val="E96C9D"/>
            </a:solidFill>
            <a:effectLst>
              <a:outerShdw blurRad="50800" dist="38100" dir="2700000" algn="tl" rotWithShape="0">
                <a:srgbClr val="C65C85"/>
              </a:outerShdw>
            </a:effectLst>
          </p:grpSpPr>
          <p:sp>
            <p:nvSpPr>
              <p:cNvPr id="212" name="Freeform 17">
                <a:extLst>
                  <a:ext uri="{FF2B5EF4-FFF2-40B4-BE49-F238E27FC236}">
                    <a16:creationId xmlns:a16="http://schemas.microsoft.com/office/drawing/2014/main" xmlns="" id="{305921F6-683F-4DC8-A583-5A5C44E73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276" y="2460005"/>
                <a:ext cx="77989" cy="443224"/>
              </a:xfrm>
              <a:custGeom>
                <a:avLst/>
                <a:gdLst>
                  <a:gd name="T0" fmla="*/ 32 w 42"/>
                  <a:gd name="T1" fmla="*/ 240 h 240"/>
                  <a:gd name="T2" fmla="*/ 22 w 42"/>
                  <a:gd name="T3" fmla="*/ 218 h 240"/>
                  <a:gd name="T4" fmla="*/ 11 w 42"/>
                  <a:gd name="T5" fmla="*/ 164 h 240"/>
                  <a:gd name="T6" fmla="*/ 6 w 42"/>
                  <a:gd name="T7" fmla="*/ 113 h 240"/>
                  <a:gd name="T8" fmla="*/ 0 w 42"/>
                  <a:gd name="T9" fmla="*/ 24 h 240"/>
                  <a:gd name="T10" fmla="*/ 3 w 42"/>
                  <a:gd name="T11" fmla="*/ 7 h 240"/>
                  <a:gd name="T12" fmla="*/ 17 w 42"/>
                  <a:gd name="T13" fmla="*/ 0 h 240"/>
                  <a:gd name="T14" fmla="*/ 30 w 42"/>
                  <a:gd name="T15" fmla="*/ 12 h 240"/>
                  <a:gd name="T16" fmla="*/ 33 w 42"/>
                  <a:gd name="T17" fmla="*/ 42 h 240"/>
                  <a:gd name="T18" fmla="*/ 36 w 42"/>
                  <a:gd name="T19" fmla="*/ 125 h 240"/>
                  <a:gd name="T20" fmla="*/ 41 w 42"/>
                  <a:gd name="T21" fmla="*/ 174 h 240"/>
                  <a:gd name="T22" fmla="*/ 42 w 42"/>
                  <a:gd name="T23" fmla="*/ 223 h 240"/>
                  <a:gd name="T24" fmla="*/ 32 w 42"/>
                  <a:gd name="T2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0">
                    <a:moveTo>
                      <a:pt x="32" y="240"/>
                    </a:moveTo>
                    <a:cubicBezTo>
                      <a:pt x="25" y="233"/>
                      <a:pt x="24" y="226"/>
                      <a:pt x="22" y="218"/>
                    </a:cubicBezTo>
                    <a:cubicBezTo>
                      <a:pt x="18" y="200"/>
                      <a:pt x="14" y="182"/>
                      <a:pt x="11" y="164"/>
                    </a:cubicBezTo>
                    <a:cubicBezTo>
                      <a:pt x="8" y="147"/>
                      <a:pt x="7" y="130"/>
                      <a:pt x="6" y="113"/>
                    </a:cubicBezTo>
                    <a:cubicBezTo>
                      <a:pt x="4" y="84"/>
                      <a:pt x="2" y="54"/>
                      <a:pt x="0" y="24"/>
                    </a:cubicBezTo>
                    <a:cubicBezTo>
                      <a:pt x="0" y="18"/>
                      <a:pt x="1" y="12"/>
                      <a:pt x="3" y="7"/>
                    </a:cubicBezTo>
                    <a:cubicBezTo>
                      <a:pt x="5" y="2"/>
                      <a:pt x="12" y="0"/>
                      <a:pt x="17" y="0"/>
                    </a:cubicBezTo>
                    <a:cubicBezTo>
                      <a:pt x="24" y="2"/>
                      <a:pt x="30" y="5"/>
                      <a:pt x="30" y="12"/>
                    </a:cubicBezTo>
                    <a:cubicBezTo>
                      <a:pt x="32" y="22"/>
                      <a:pt x="32" y="32"/>
                      <a:pt x="33" y="42"/>
                    </a:cubicBezTo>
                    <a:cubicBezTo>
                      <a:pt x="34" y="70"/>
                      <a:pt x="34" y="97"/>
                      <a:pt x="36" y="125"/>
                    </a:cubicBezTo>
                    <a:cubicBezTo>
                      <a:pt x="36" y="141"/>
                      <a:pt x="40" y="158"/>
                      <a:pt x="41" y="174"/>
                    </a:cubicBezTo>
                    <a:cubicBezTo>
                      <a:pt x="42" y="190"/>
                      <a:pt x="42" y="207"/>
                      <a:pt x="42" y="223"/>
                    </a:cubicBezTo>
                    <a:cubicBezTo>
                      <a:pt x="42" y="232"/>
                      <a:pt x="40" y="234"/>
                      <a:pt x="32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8">
                <a:extLst>
                  <a:ext uri="{FF2B5EF4-FFF2-40B4-BE49-F238E27FC236}">
                    <a16:creationId xmlns:a16="http://schemas.microsoft.com/office/drawing/2014/main" xmlns="" id="{CD4E3588-D515-434D-A039-FE6C57C3C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4852" y="2478537"/>
                <a:ext cx="264082" cy="433958"/>
              </a:xfrm>
              <a:custGeom>
                <a:avLst/>
                <a:gdLst>
                  <a:gd name="T0" fmla="*/ 130 w 143"/>
                  <a:gd name="T1" fmla="*/ 235 h 235"/>
                  <a:gd name="T2" fmla="*/ 116 w 143"/>
                  <a:gd name="T3" fmla="*/ 220 h 235"/>
                  <a:gd name="T4" fmla="*/ 73 w 143"/>
                  <a:gd name="T5" fmla="*/ 157 h 235"/>
                  <a:gd name="T6" fmla="*/ 53 w 143"/>
                  <a:gd name="T7" fmla="*/ 121 h 235"/>
                  <a:gd name="T8" fmla="*/ 15 w 143"/>
                  <a:gd name="T9" fmla="*/ 42 h 235"/>
                  <a:gd name="T10" fmla="*/ 5 w 143"/>
                  <a:gd name="T11" fmla="*/ 24 h 235"/>
                  <a:gd name="T12" fmla="*/ 2 w 143"/>
                  <a:gd name="T13" fmla="*/ 16 h 235"/>
                  <a:gd name="T14" fmla="*/ 8 w 143"/>
                  <a:gd name="T15" fmla="*/ 3 h 235"/>
                  <a:gd name="T16" fmla="*/ 23 w 143"/>
                  <a:gd name="T17" fmla="*/ 7 h 235"/>
                  <a:gd name="T18" fmla="*/ 72 w 143"/>
                  <a:gd name="T19" fmla="*/ 88 h 235"/>
                  <a:gd name="T20" fmla="*/ 73 w 143"/>
                  <a:gd name="T21" fmla="*/ 90 h 235"/>
                  <a:gd name="T22" fmla="*/ 89 w 143"/>
                  <a:gd name="T23" fmla="*/ 120 h 235"/>
                  <a:gd name="T24" fmla="*/ 117 w 143"/>
                  <a:gd name="T25" fmla="*/ 167 h 235"/>
                  <a:gd name="T26" fmla="*/ 133 w 143"/>
                  <a:gd name="T27" fmla="*/ 197 h 235"/>
                  <a:gd name="T28" fmla="*/ 137 w 143"/>
                  <a:gd name="T29" fmla="*/ 205 h 235"/>
                  <a:gd name="T30" fmla="*/ 130 w 143"/>
                  <a:gd name="T31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235">
                    <a:moveTo>
                      <a:pt x="130" y="235"/>
                    </a:moveTo>
                    <a:cubicBezTo>
                      <a:pt x="125" y="230"/>
                      <a:pt x="120" y="226"/>
                      <a:pt x="116" y="220"/>
                    </a:cubicBezTo>
                    <a:cubicBezTo>
                      <a:pt x="101" y="200"/>
                      <a:pt x="87" y="178"/>
                      <a:pt x="73" y="157"/>
                    </a:cubicBezTo>
                    <a:cubicBezTo>
                      <a:pt x="66" y="146"/>
                      <a:pt x="60" y="133"/>
                      <a:pt x="53" y="121"/>
                    </a:cubicBezTo>
                    <a:cubicBezTo>
                      <a:pt x="40" y="95"/>
                      <a:pt x="25" y="70"/>
                      <a:pt x="15" y="42"/>
                    </a:cubicBezTo>
                    <a:cubicBezTo>
                      <a:pt x="13" y="36"/>
                      <a:pt x="9" y="30"/>
                      <a:pt x="5" y="24"/>
                    </a:cubicBezTo>
                    <a:cubicBezTo>
                      <a:pt x="4" y="22"/>
                      <a:pt x="3" y="19"/>
                      <a:pt x="2" y="16"/>
                    </a:cubicBezTo>
                    <a:cubicBezTo>
                      <a:pt x="0" y="9"/>
                      <a:pt x="2" y="5"/>
                      <a:pt x="8" y="3"/>
                    </a:cubicBezTo>
                    <a:cubicBezTo>
                      <a:pt x="15" y="0"/>
                      <a:pt x="19" y="1"/>
                      <a:pt x="23" y="7"/>
                    </a:cubicBezTo>
                    <a:cubicBezTo>
                      <a:pt x="39" y="34"/>
                      <a:pt x="56" y="61"/>
                      <a:pt x="72" y="88"/>
                    </a:cubicBezTo>
                    <a:cubicBezTo>
                      <a:pt x="73" y="89"/>
                      <a:pt x="73" y="90"/>
                      <a:pt x="73" y="90"/>
                    </a:cubicBezTo>
                    <a:cubicBezTo>
                      <a:pt x="82" y="98"/>
                      <a:pt x="85" y="109"/>
                      <a:pt x="89" y="120"/>
                    </a:cubicBezTo>
                    <a:cubicBezTo>
                      <a:pt x="96" y="137"/>
                      <a:pt x="105" y="153"/>
                      <a:pt x="117" y="167"/>
                    </a:cubicBezTo>
                    <a:cubicBezTo>
                      <a:pt x="125" y="176"/>
                      <a:pt x="128" y="187"/>
                      <a:pt x="133" y="197"/>
                    </a:cubicBezTo>
                    <a:cubicBezTo>
                      <a:pt x="135" y="199"/>
                      <a:pt x="135" y="202"/>
                      <a:pt x="137" y="205"/>
                    </a:cubicBezTo>
                    <a:cubicBezTo>
                      <a:pt x="143" y="220"/>
                      <a:pt x="143" y="221"/>
                      <a:pt x="130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9">
                <a:extLst>
                  <a:ext uri="{FF2B5EF4-FFF2-40B4-BE49-F238E27FC236}">
                    <a16:creationId xmlns:a16="http://schemas.microsoft.com/office/drawing/2014/main" xmlns="" id="{71E88891-FB04-4C98-97AA-890631929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950" y="2578147"/>
                <a:ext cx="206942" cy="349020"/>
              </a:xfrm>
              <a:custGeom>
                <a:avLst/>
                <a:gdLst>
                  <a:gd name="T0" fmla="*/ 8 w 112"/>
                  <a:gd name="T1" fmla="*/ 189 h 189"/>
                  <a:gd name="T2" fmla="*/ 1 w 112"/>
                  <a:gd name="T3" fmla="*/ 179 h 189"/>
                  <a:gd name="T4" fmla="*/ 5 w 112"/>
                  <a:gd name="T5" fmla="*/ 153 h 189"/>
                  <a:gd name="T6" fmla="*/ 8 w 112"/>
                  <a:gd name="T7" fmla="*/ 144 h 189"/>
                  <a:gd name="T8" fmla="*/ 56 w 112"/>
                  <a:gd name="T9" fmla="*/ 60 h 189"/>
                  <a:gd name="T10" fmla="*/ 85 w 112"/>
                  <a:gd name="T11" fmla="*/ 17 h 189"/>
                  <a:gd name="T12" fmla="*/ 88 w 112"/>
                  <a:gd name="T13" fmla="*/ 9 h 189"/>
                  <a:gd name="T14" fmla="*/ 100 w 112"/>
                  <a:gd name="T15" fmla="*/ 0 h 189"/>
                  <a:gd name="T16" fmla="*/ 109 w 112"/>
                  <a:gd name="T17" fmla="*/ 8 h 189"/>
                  <a:gd name="T18" fmla="*/ 112 w 112"/>
                  <a:gd name="T19" fmla="*/ 20 h 189"/>
                  <a:gd name="T20" fmla="*/ 98 w 112"/>
                  <a:gd name="T21" fmla="*/ 60 h 189"/>
                  <a:gd name="T22" fmla="*/ 64 w 112"/>
                  <a:gd name="T23" fmla="*/ 117 h 189"/>
                  <a:gd name="T24" fmla="*/ 40 w 112"/>
                  <a:gd name="T25" fmla="*/ 155 h 189"/>
                  <a:gd name="T26" fmla="*/ 14 w 112"/>
                  <a:gd name="T27" fmla="*/ 186 h 189"/>
                  <a:gd name="T28" fmla="*/ 8 w 112"/>
                  <a:gd name="T2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" h="189">
                    <a:moveTo>
                      <a:pt x="8" y="189"/>
                    </a:moveTo>
                    <a:cubicBezTo>
                      <a:pt x="3" y="187"/>
                      <a:pt x="0" y="184"/>
                      <a:pt x="1" y="179"/>
                    </a:cubicBezTo>
                    <a:cubicBezTo>
                      <a:pt x="2" y="170"/>
                      <a:pt x="3" y="162"/>
                      <a:pt x="5" y="153"/>
                    </a:cubicBezTo>
                    <a:cubicBezTo>
                      <a:pt x="5" y="150"/>
                      <a:pt x="7" y="147"/>
                      <a:pt x="8" y="144"/>
                    </a:cubicBezTo>
                    <a:cubicBezTo>
                      <a:pt x="28" y="118"/>
                      <a:pt x="42" y="89"/>
                      <a:pt x="56" y="60"/>
                    </a:cubicBezTo>
                    <a:cubicBezTo>
                      <a:pt x="64" y="45"/>
                      <a:pt x="73" y="30"/>
                      <a:pt x="85" y="17"/>
                    </a:cubicBezTo>
                    <a:cubicBezTo>
                      <a:pt x="87" y="15"/>
                      <a:pt x="88" y="12"/>
                      <a:pt x="88" y="9"/>
                    </a:cubicBezTo>
                    <a:cubicBezTo>
                      <a:pt x="90" y="4"/>
                      <a:pt x="95" y="0"/>
                      <a:pt x="100" y="0"/>
                    </a:cubicBezTo>
                    <a:cubicBezTo>
                      <a:pt x="105" y="0"/>
                      <a:pt x="108" y="4"/>
                      <a:pt x="109" y="8"/>
                    </a:cubicBezTo>
                    <a:cubicBezTo>
                      <a:pt x="110" y="12"/>
                      <a:pt x="112" y="16"/>
                      <a:pt x="112" y="20"/>
                    </a:cubicBezTo>
                    <a:cubicBezTo>
                      <a:pt x="109" y="34"/>
                      <a:pt x="106" y="48"/>
                      <a:pt x="98" y="60"/>
                    </a:cubicBezTo>
                    <a:cubicBezTo>
                      <a:pt x="86" y="78"/>
                      <a:pt x="75" y="98"/>
                      <a:pt x="64" y="117"/>
                    </a:cubicBezTo>
                    <a:cubicBezTo>
                      <a:pt x="56" y="130"/>
                      <a:pt x="48" y="142"/>
                      <a:pt x="40" y="155"/>
                    </a:cubicBezTo>
                    <a:cubicBezTo>
                      <a:pt x="34" y="167"/>
                      <a:pt x="25" y="177"/>
                      <a:pt x="14" y="186"/>
                    </a:cubicBezTo>
                    <a:cubicBezTo>
                      <a:pt x="12" y="186"/>
                      <a:pt x="10" y="188"/>
                      <a:pt x="8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0">
                <a:extLst>
                  <a:ext uri="{FF2B5EF4-FFF2-40B4-BE49-F238E27FC236}">
                    <a16:creationId xmlns:a16="http://schemas.microsoft.com/office/drawing/2014/main" xmlns="" id="{A6B31925-7A12-493F-A92F-96CD23B3D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104" y="2794353"/>
                <a:ext cx="254816" cy="234739"/>
              </a:xfrm>
              <a:custGeom>
                <a:avLst/>
                <a:gdLst>
                  <a:gd name="T0" fmla="*/ 135 w 138"/>
                  <a:gd name="T1" fmla="*/ 127 h 127"/>
                  <a:gd name="T2" fmla="*/ 124 w 138"/>
                  <a:gd name="T3" fmla="*/ 123 h 127"/>
                  <a:gd name="T4" fmla="*/ 70 w 138"/>
                  <a:gd name="T5" fmla="*/ 89 h 127"/>
                  <a:gd name="T6" fmla="*/ 20 w 138"/>
                  <a:gd name="T7" fmla="*/ 44 h 127"/>
                  <a:gd name="T8" fmla="*/ 10 w 138"/>
                  <a:gd name="T9" fmla="*/ 34 h 127"/>
                  <a:gd name="T10" fmla="*/ 10 w 138"/>
                  <a:gd name="T11" fmla="*/ 5 h 127"/>
                  <a:gd name="T12" fmla="*/ 21 w 138"/>
                  <a:gd name="T13" fmla="*/ 5 h 127"/>
                  <a:gd name="T14" fmla="*/ 40 w 138"/>
                  <a:gd name="T15" fmla="*/ 21 h 127"/>
                  <a:gd name="T16" fmla="*/ 60 w 138"/>
                  <a:gd name="T17" fmla="*/ 41 h 127"/>
                  <a:gd name="T18" fmla="*/ 89 w 138"/>
                  <a:gd name="T19" fmla="*/ 74 h 127"/>
                  <a:gd name="T20" fmla="*/ 130 w 138"/>
                  <a:gd name="T21" fmla="*/ 109 h 127"/>
                  <a:gd name="T22" fmla="*/ 135 w 138"/>
                  <a:gd name="T2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27">
                    <a:moveTo>
                      <a:pt x="135" y="127"/>
                    </a:moveTo>
                    <a:cubicBezTo>
                      <a:pt x="131" y="125"/>
                      <a:pt x="128" y="125"/>
                      <a:pt x="124" y="123"/>
                    </a:cubicBezTo>
                    <a:cubicBezTo>
                      <a:pt x="105" y="114"/>
                      <a:pt x="87" y="103"/>
                      <a:pt x="70" y="89"/>
                    </a:cubicBezTo>
                    <a:cubicBezTo>
                      <a:pt x="53" y="74"/>
                      <a:pt x="36" y="59"/>
                      <a:pt x="20" y="44"/>
                    </a:cubicBezTo>
                    <a:cubicBezTo>
                      <a:pt x="16" y="41"/>
                      <a:pt x="13" y="37"/>
                      <a:pt x="10" y="34"/>
                    </a:cubicBezTo>
                    <a:cubicBezTo>
                      <a:pt x="0" y="23"/>
                      <a:pt x="4" y="15"/>
                      <a:pt x="10" y="5"/>
                    </a:cubicBezTo>
                    <a:cubicBezTo>
                      <a:pt x="13" y="0"/>
                      <a:pt x="18" y="0"/>
                      <a:pt x="21" y="5"/>
                    </a:cubicBezTo>
                    <a:cubicBezTo>
                      <a:pt x="26" y="13"/>
                      <a:pt x="32" y="17"/>
                      <a:pt x="40" y="21"/>
                    </a:cubicBezTo>
                    <a:cubicBezTo>
                      <a:pt x="47" y="26"/>
                      <a:pt x="54" y="33"/>
                      <a:pt x="60" y="41"/>
                    </a:cubicBezTo>
                    <a:cubicBezTo>
                      <a:pt x="69" y="52"/>
                      <a:pt x="79" y="63"/>
                      <a:pt x="89" y="74"/>
                    </a:cubicBezTo>
                    <a:cubicBezTo>
                      <a:pt x="102" y="87"/>
                      <a:pt x="118" y="97"/>
                      <a:pt x="130" y="109"/>
                    </a:cubicBezTo>
                    <a:cubicBezTo>
                      <a:pt x="136" y="114"/>
                      <a:pt x="138" y="119"/>
                      <a:pt x="135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1">
                <a:extLst>
                  <a:ext uri="{FF2B5EF4-FFF2-40B4-BE49-F238E27FC236}">
                    <a16:creationId xmlns:a16="http://schemas.microsoft.com/office/drawing/2014/main" xmlns="" id="{6B49C77B-8979-44AE-996F-6C6090EAC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5586" y="3036042"/>
                <a:ext cx="172194" cy="61001"/>
              </a:xfrm>
              <a:custGeom>
                <a:avLst/>
                <a:gdLst>
                  <a:gd name="T0" fmla="*/ 0 w 93"/>
                  <a:gd name="T1" fmla="*/ 16 h 33"/>
                  <a:gd name="T2" fmla="*/ 13 w 93"/>
                  <a:gd name="T3" fmla="*/ 1 h 33"/>
                  <a:gd name="T4" fmla="*/ 32 w 93"/>
                  <a:gd name="T5" fmla="*/ 0 h 33"/>
                  <a:gd name="T6" fmla="*/ 86 w 93"/>
                  <a:gd name="T7" fmla="*/ 18 h 33"/>
                  <a:gd name="T8" fmla="*/ 92 w 93"/>
                  <a:gd name="T9" fmla="*/ 26 h 33"/>
                  <a:gd name="T10" fmla="*/ 84 w 93"/>
                  <a:gd name="T11" fmla="*/ 32 h 33"/>
                  <a:gd name="T12" fmla="*/ 71 w 93"/>
                  <a:gd name="T13" fmla="*/ 32 h 33"/>
                  <a:gd name="T14" fmla="*/ 2 w 93"/>
                  <a:gd name="T15" fmla="*/ 17 h 33"/>
                  <a:gd name="T16" fmla="*/ 0 w 93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33">
                    <a:moveTo>
                      <a:pt x="0" y="16"/>
                    </a:moveTo>
                    <a:cubicBezTo>
                      <a:pt x="0" y="6"/>
                      <a:pt x="5" y="2"/>
                      <a:pt x="13" y="1"/>
                    </a:cubicBezTo>
                    <a:cubicBezTo>
                      <a:pt x="19" y="0"/>
                      <a:pt x="26" y="0"/>
                      <a:pt x="32" y="0"/>
                    </a:cubicBezTo>
                    <a:cubicBezTo>
                      <a:pt x="51" y="4"/>
                      <a:pt x="69" y="9"/>
                      <a:pt x="86" y="18"/>
                    </a:cubicBezTo>
                    <a:cubicBezTo>
                      <a:pt x="90" y="20"/>
                      <a:pt x="93" y="21"/>
                      <a:pt x="92" y="26"/>
                    </a:cubicBezTo>
                    <a:cubicBezTo>
                      <a:pt x="92" y="30"/>
                      <a:pt x="88" y="32"/>
                      <a:pt x="84" y="32"/>
                    </a:cubicBezTo>
                    <a:cubicBezTo>
                      <a:pt x="80" y="32"/>
                      <a:pt x="76" y="33"/>
                      <a:pt x="71" y="32"/>
                    </a:cubicBezTo>
                    <a:cubicBezTo>
                      <a:pt x="48" y="30"/>
                      <a:pt x="25" y="24"/>
                      <a:pt x="2" y="17"/>
                    </a:cubicBezTo>
                    <a:cubicBezTo>
                      <a:pt x="2" y="17"/>
                      <a:pt x="1" y="1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2">
                <a:extLst>
                  <a:ext uri="{FF2B5EF4-FFF2-40B4-BE49-F238E27FC236}">
                    <a16:creationId xmlns:a16="http://schemas.microsoft.com/office/drawing/2014/main" xmlns="" id="{2A7AF05F-D9D3-46E6-B9C8-24821612F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62" y="2923305"/>
                <a:ext cx="116598" cy="92660"/>
              </a:xfrm>
              <a:custGeom>
                <a:avLst/>
                <a:gdLst>
                  <a:gd name="T0" fmla="*/ 3 w 63"/>
                  <a:gd name="T1" fmla="*/ 50 h 50"/>
                  <a:gd name="T2" fmla="*/ 5 w 63"/>
                  <a:gd name="T3" fmla="*/ 36 h 50"/>
                  <a:gd name="T4" fmla="*/ 19 w 63"/>
                  <a:gd name="T5" fmla="*/ 20 h 50"/>
                  <a:gd name="T6" fmla="*/ 51 w 63"/>
                  <a:gd name="T7" fmla="*/ 3 h 50"/>
                  <a:gd name="T8" fmla="*/ 61 w 63"/>
                  <a:gd name="T9" fmla="*/ 5 h 50"/>
                  <a:gd name="T10" fmla="*/ 59 w 63"/>
                  <a:gd name="T11" fmla="*/ 14 h 50"/>
                  <a:gd name="T12" fmla="*/ 3 w 63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50">
                    <a:moveTo>
                      <a:pt x="3" y="50"/>
                    </a:moveTo>
                    <a:cubicBezTo>
                      <a:pt x="0" y="44"/>
                      <a:pt x="2" y="39"/>
                      <a:pt x="5" y="36"/>
                    </a:cubicBezTo>
                    <a:cubicBezTo>
                      <a:pt x="9" y="30"/>
                      <a:pt x="13" y="24"/>
                      <a:pt x="19" y="20"/>
                    </a:cubicBezTo>
                    <a:cubicBezTo>
                      <a:pt x="29" y="13"/>
                      <a:pt x="40" y="8"/>
                      <a:pt x="51" y="3"/>
                    </a:cubicBezTo>
                    <a:cubicBezTo>
                      <a:pt x="55" y="0"/>
                      <a:pt x="58" y="1"/>
                      <a:pt x="61" y="5"/>
                    </a:cubicBezTo>
                    <a:cubicBezTo>
                      <a:pt x="63" y="8"/>
                      <a:pt x="62" y="12"/>
                      <a:pt x="59" y="14"/>
                    </a:cubicBezTo>
                    <a:cubicBezTo>
                      <a:pt x="42" y="28"/>
                      <a:pt x="27" y="45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3">
                <a:extLst>
                  <a:ext uri="{FF2B5EF4-FFF2-40B4-BE49-F238E27FC236}">
                    <a16:creationId xmlns:a16="http://schemas.microsoft.com/office/drawing/2014/main" xmlns="" id="{E78D76D3-D9B1-4778-B6C0-9FDD11EB0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635" y="3059979"/>
                <a:ext cx="122003" cy="42469"/>
              </a:xfrm>
              <a:custGeom>
                <a:avLst/>
                <a:gdLst>
                  <a:gd name="T0" fmla="*/ 4 w 66"/>
                  <a:gd name="T1" fmla="*/ 23 h 23"/>
                  <a:gd name="T2" fmla="*/ 14 w 66"/>
                  <a:gd name="T3" fmla="*/ 2 h 23"/>
                  <a:gd name="T4" fmla="*/ 48 w 66"/>
                  <a:gd name="T5" fmla="*/ 1 h 23"/>
                  <a:gd name="T6" fmla="*/ 59 w 66"/>
                  <a:gd name="T7" fmla="*/ 0 h 23"/>
                  <a:gd name="T8" fmla="*/ 65 w 66"/>
                  <a:gd name="T9" fmla="*/ 1 h 23"/>
                  <a:gd name="T10" fmla="*/ 65 w 66"/>
                  <a:gd name="T11" fmla="*/ 8 h 23"/>
                  <a:gd name="T12" fmla="*/ 50 w 66"/>
                  <a:gd name="T13" fmla="*/ 18 h 23"/>
                  <a:gd name="T14" fmla="*/ 4 w 6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23">
                    <a:moveTo>
                      <a:pt x="4" y="23"/>
                    </a:moveTo>
                    <a:cubicBezTo>
                      <a:pt x="0" y="11"/>
                      <a:pt x="3" y="4"/>
                      <a:pt x="14" y="2"/>
                    </a:cubicBezTo>
                    <a:cubicBezTo>
                      <a:pt x="25" y="1"/>
                      <a:pt x="36" y="1"/>
                      <a:pt x="48" y="1"/>
                    </a:cubicBezTo>
                    <a:cubicBezTo>
                      <a:pt x="52" y="1"/>
                      <a:pt x="55" y="0"/>
                      <a:pt x="59" y="0"/>
                    </a:cubicBezTo>
                    <a:cubicBezTo>
                      <a:pt x="61" y="0"/>
                      <a:pt x="64" y="1"/>
                      <a:pt x="65" y="1"/>
                    </a:cubicBezTo>
                    <a:cubicBezTo>
                      <a:pt x="66" y="3"/>
                      <a:pt x="66" y="7"/>
                      <a:pt x="65" y="8"/>
                    </a:cubicBezTo>
                    <a:cubicBezTo>
                      <a:pt x="60" y="12"/>
                      <a:pt x="56" y="16"/>
                      <a:pt x="50" y="18"/>
                    </a:cubicBezTo>
                    <a:cubicBezTo>
                      <a:pt x="35" y="23"/>
                      <a:pt x="20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xmlns="" id="{32C3B7C0-C562-481D-86F2-2E4AC76E6C95}"/>
                </a:ext>
              </a:extLst>
            </p:cNvPr>
            <p:cNvGrpSpPr/>
            <p:nvPr/>
          </p:nvGrpSpPr>
          <p:grpSpPr>
            <a:xfrm>
              <a:off x="5760104" y="2460005"/>
              <a:ext cx="671788" cy="642443"/>
              <a:chOff x="5760104" y="2460005"/>
              <a:chExt cx="671788" cy="642443"/>
            </a:xfrm>
            <a:solidFill>
              <a:srgbClr val="E96C9D"/>
            </a:solidFill>
            <a:effectLst>
              <a:outerShdw blurRad="50800" dist="38100" dir="13500000" algn="br" rotWithShape="0">
                <a:srgbClr val="FF7CB5"/>
              </a:outerShdw>
            </a:effectLst>
          </p:grpSpPr>
          <p:sp>
            <p:nvSpPr>
              <p:cNvPr id="205" name="Freeform 17">
                <a:extLst>
                  <a:ext uri="{FF2B5EF4-FFF2-40B4-BE49-F238E27FC236}">
                    <a16:creationId xmlns:a16="http://schemas.microsoft.com/office/drawing/2014/main" xmlns="" id="{0CAA4FEC-9B05-44E1-BFAD-6E8BE3B1B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276" y="2460005"/>
                <a:ext cx="77989" cy="443224"/>
              </a:xfrm>
              <a:custGeom>
                <a:avLst/>
                <a:gdLst>
                  <a:gd name="T0" fmla="*/ 32 w 42"/>
                  <a:gd name="T1" fmla="*/ 240 h 240"/>
                  <a:gd name="T2" fmla="*/ 22 w 42"/>
                  <a:gd name="T3" fmla="*/ 218 h 240"/>
                  <a:gd name="T4" fmla="*/ 11 w 42"/>
                  <a:gd name="T5" fmla="*/ 164 h 240"/>
                  <a:gd name="T6" fmla="*/ 6 w 42"/>
                  <a:gd name="T7" fmla="*/ 113 h 240"/>
                  <a:gd name="T8" fmla="*/ 0 w 42"/>
                  <a:gd name="T9" fmla="*/ 24 h 240"/>
                  <a:gd name="T10" fmla="*/ 3 w 42"/>
                  <a:gd name="T11" fmla="*/ 7 h 240"/>
                  <a:gd name="T12" fmla="*/ 17 w 42"/>
                  <a:gd name="T13" fmla="*/ 0 h 240"/>
                  <a:gd name="T14" fmla="*/ 30 w 42"/>
                  <a:gd name="T15" fmla="*/ 12 h 240"/>
                  <a:gd name="T16" fmla="*/ 33 w 42"/>
                  <a:gd name="T17" fmla="*/ 42 h 240"/>
                  <a:gd name="T18" fmla="*/ 36 w 42"/>
                  <a:gd name="T19" fmla="*/ 125 h 240"/>
                  <a:gd name="T20" fmla="*/ 41 w 42"/>
                  <a:gd name="T21" fmla="*/ 174 h 240"/>
                  <a:gd name="T22" fmla="*/ 42 w 42"/>
                  <a:gd name="T23" fmla="*/ 223 h 240"/>
                  <a:gd name="T24" fmla="*/ 32 w 42"/>
                  <a:gd name="T2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0">
                    <a:moveTo>
                      <a:pt x="32" y="240"/>
                    </a:moveTo>
                    <a:cubicBezTo>
                      <a:pt x="25" y="233"/>
                      <a:pt x="24" y="226"/>
                      <a:pt x="22" y="218"/>
                    </a:cubicBezTo>
                    <a:cubicBezTo>
                      <a:pt x="18" y="200"/>
                      <a:pt x="14" y="182"/>
                      <a:pt x="11" y="164"/>
                    </a:cubicBezTo>
                    <a:cubicBezTo>
                      <a:pt x="8" y="147"/>
                      <a:pt x="7" y="130"/>
                      <a:pt x="6" y="113"/>
                    </a:cubicBezTo>
                    <a:cubicBezTo>
                      <a:pt x="4" y="84"/>
                      <a:pt x="2" y="54"/>
                      <a:pt x="0" y="24"/>
                    </a:cubicBezTo>
                    <a:cubicBezTo>
                      <a:pt x="0" y="18"/>
                      <a:pt x="1" y="12"/>
                      <a:pt x="3" y="7"/>
                    </a:cubicBezTo>
                    <a:cubicBezTo>
                      <a:pt x="5" y="2"/>
                      <a:pt x="12" y="0"/>
                      <a:pt x="17" y="0"/>
                    </a:cubicBezTo>
                    <a:cubicBezTo>
                      <a:pt x="24" y="2"/>
                      <a:pt x="30" y="5"/>
                      <a:pt x="30" y="12"/>
                    </a:cubicBezTo>
                    <a:cubicBezTo>
                      <a:pt x="32" y="22"/>
                      <a:pt x="32" y="32"/>
                      <a:pt x="33" y="42"/>
                    </a:cubicBezTo>
                    <a:cubicBezTo>
                      <a:pt x="34" y="70"/>
                      <a:pt x="34" y="97"/>
                      <a:pt x="36" y="125"/>
                    </a:cubicBezTo>
                    <a:cubicBezTo>
                      <a:pt x="36" y="141"/>
                      <a:pt x="40" y="158"/>
                      <a:pt x="41" y="174"/>
                    </a:cubicBezTo>
                    <a:cubicBezTo>
                      <a:pt x="42" y="190"/>
                      <a:pt x="42" y="207"/>
                      <a:pt x="42" y="223"/>
                    </a:cubicBezTo>
                    <a:cubicBezTo>
                      <a:pt x="42" y="232"/>
                      <a:pt x="40" y="234"/>
                      <a:pt x="32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Freeform 18">
                <a:extLst>
                  <a:ext uri="{FF2B5EF4-FFF2-40B4-BE49-F238E27FC236}">
                    <a16:creationId xmlns:a16="http://schemas.microsoft.com/office/drawing/2014/main" xmlns="" id="{93AD647F-9739-4A0E-95AE-B3DF89724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4852" y="2478537"/>
                <a:ext cx="264082" cy="433958"/>
              </a:xfrm>
              <a:custGeom>
                <a:avLst/>
                <a:gdLst>
                  <a:gd name="T0" fmla="*/ 130 w 143"/>
                  <a:gd name="T1" fmla="*/ 235 h 235"/>
                  <a:gd name="T2" fmla="*/ 116 w 143"/>
                  <a:gd name="T3" fmla="*/ 220 h 235"/>
                  <a:gd name="T4" fmla="*/ 73 w 143"/>
                  <a:gd name="T5" fmla="*/ 157 h 235"/>
                  <a:gd name="T6" fmla="*/ 53 w 143"/>
                  <a:gd name="T7" fmla="*/ 121 h 235"/>
                  <a:gd name="T8" fmla="*/ 15 w 143"/>
                  <a:gd name="T9" fmla="*/ 42 h 235"/>
                  <a:gd name="T10" fmla="*/ 5 w 143"/>
                  <a:gd name="T11" fmla="*/ 24 h 235"/>
                  <a:gd name="T12" fmla="*/ 2 w 143"/>
                  <a:gd name="T13" fmla="*/ 16 h 235"/>
                  <a:gd name="T14" fmla="*/ 8 w 143"/>
                  <a:gd name="T15" fmla="*/ 3 h 235"/>
                  <a:gd name="T16" fmla="*/ 23 w 143"/>
                  <a:gd name="T17" fmla="*/ 7 h 235"/>
                  <a:gd name="T18" fmla="*/ 72 w 143"/>
                  <a:gd name="T19" fmla="*/ 88 h 235"/>
                  <a:gd name="T20" fmla="*/ 73 w 143"/>
                  <a:gd name="T21" fmla="*/ 90 h 235"/>
                  <a:gd name="T22" fmla="*/ 89 w 143"/>
                  <a:gd name="T23" fmla="*/ 120 h 235"/>
                  <a:gd name="T24" fmla="*/ 117 w 143"/>
                  <a:gd name="T25" fmla="*/ 167 h 235"/>
                  <a:gd name="T26" fmla="*/ 133 w 143"/>
                  <a:gd name="T27" fmla="*/ 197 h 235"/>
                  <a:gd name="T28" fmla="*/ 137 w 143"/>
                  <a:gd name="T29" fmla="*/ 205 h 235"/>
                  <a:gd name="T30" fmla="*/ 130 w 143"/>
                  <a:gd name="T31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235">
                    <a:moveTo>
                      <a:pt x="130" y="235"/>
                    </a:moveTo>
                    <a:cubicBezTo>
                      <a:pt x="125" y="230"/>
                      <a:pt x="120" y="226"/>
                      <a:pt x="116" y="220"/>
                    </a:cubicBezTo>
                    <a:cubicBezTo>
                      <a:pt x="101" y="200"/>
                      <a:pt x="87" y="178"/>
                      <a:pt x="73" y="157"/>
                    </a:cubicBezTo>
                    <a:cubicBezTo>
                      <a:pt x="66" y="146"/>
                      <a:pt x="60" y="133"/>
                      <a:pt x="53" y="121"/>
                    </a:cubicBezTo>
                    <a:cubicBezTo>
                      <a:pt x="40" y="95"/>
                      <a:pt x="25" y="70"/>
                      <a:pt x="15" y="42"/>
                    </a:cubicBezTo>
                    <a:cubicBezTo>
                      <a:pt x="13" y="36"/>
                      <a:pt x="9" y="30"/>
                      <a:pt x="5" y="24"/>
                    </a:cubicBezTo>
                    <a:cubicBezTo>
                      <a:pt x="4" y="22"/>
                      <a:pt x="3" y="19"/>
                      <a:pt x="2" y="16"/>
                    </a:cubicBezTo>
                    <a:cubicBezTo>
                      <a:pt x="0" y="9"/>
                      <a:pt x="2" y="5"/>
                      <a:pt x="8" y="3"/>
                    </a:cubicBezTo>
                    <a:cubicBezTo>
                      <a:pt x="15" y="0"/>
                      <a:pt x="19" y="1"/>
                      <a:pt x="23" y="7"/>
                    </a:cubicBezTo>
                    <a:cubicBezTo>
                      <a:pt x="39" y="34"/>
                      <a:pt x="56" y="61"/>
                      <a:pt x="72" y="88"/>
                    </a:cubicBezTo>
                    <a:cubicBezTo>
                      <a:pt x="73" y="89"/>
                      <a:pt x="73" y="90"/>
                      <a:pt x="73" y="90"/>
                    </a:cubicBezTo>
                    <a:cubicBezTo>
                      <a:pt x="82" y="98"/>
                      <a:pt x="85" y="109"/>
                      <a:pt x="89" y="120"/>
                    </a:cubicBezTo>
                    <a:cubicBezTo>
                      <a:pt x="96" y="137"/>
                      <a:pt x="105" y="153"/>
                      <a:pt x="117" y="167"/>
                    </a:cubicBezTo>
                    <a:cubicBezTo>
                      <a:pt x="125" y="176"/>
                      <a:pt x="128" y="187"/>
                      <a:pt x="133" y="197"/>
                    </a:cubicBezTo>
                    <a:cubicBezTo>
                      <a:pt x="135" y="199"/>
                      <a:pt x="135" y="202"/>
                      <a:pt x="137" y="205"/>
                    </a:cubicBezTo>
                    <a:cubicBezTo>
                      <a:pt x="143" y="220"/>
                      <a:pt x="143" y="221"/>
                      <a:pt x="130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Freeform 19">
                <a:extLst>
                  <a:ext uri="{FF2B5EF4-FFF2-40B4-BE49-F238E27FC236}">
                    <a16:creationId xmlns:a16="http://schemas.microsoft.com/office/drawing/2014/main" xmlns="" id="{EED8A03F-75A3-4E50-94D3-6C7DD4AC9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950" y="2578147"/>
                <a:ext cx="206942" cy="349020"/>
              </a:xfrm>
              <a:custGeom>
                <a:avLst/>
                <a:gdLst>
                  <a:gd name="T0" fmla="*/ 8 w 112"/>
                  <a:gd name="T1" fmla="*/ 189 h 189"/>
                  <a:gd name="T2" fmla="*/ 1 w 112"/>
                  <a:gd name="T3" fmla="*/ 179 h 189"/>
                  <a:gd name="T4" fmla="*/ 5 w 112"/>
                  <a:gd name="T5" fmla="*/ 153 h 189"/>
                  <a:gd name="T6" fmla="*/ 8 w 112"/>
                  <a:gd name="T7" fmla="*/ 144 h 189"/>
                  <a:gd name="T8" fmla="*/ 56 w 112"/>
                  <a:gd name="T9" fmla="*/ 60 h 189"/>
                  <a:gd name="T10" fmla="*/ 85 w 112"/>
                  <a:gd name="T11" fmla="*/ 17 h 189"/>
                  <a:gd name="T12" fmla="*/ 88 w 112"/>
                  <a:gd name="T13" fmla="*/ 9 h 189"/>
                  <a:gd name="T14" fmla="*/ 100 w 112"/>
                  <a:gd name="T15" fmla="*/ 0 h 189"/>
                  <a:gd name="T16" fmla="*/ 109 w 112"/>
                  <a:gd name="T17" fmla="*/ 8 h 189"/>
                  <a:gd name="T18" fmla="*/ 112 w 112"/>
                  <a:gd name="T19" fmla="*/ 20 h 189"/>
                  <a:gd name="T20" fmla="*/ 98 w 112"/>
                  <a:gd name="T21" fmla="*/ 60 h 189"/>
                  <a:gd name="T22" fmla="*/ 64 w 112"/>
                  <a:gd name="T23" fmla="*/ 117 h 189"/>
                  <a:gd name="T24" fmla="*/ 40 w 112"/>
                  <a:gd name="T25" fmla="*/ 155 h 189"/>
                  <a:gd name="T26" fmla="*/ 14 w 112"/>
                  <a:gd name="T27" fmla="*/ 186 h 189"/>
                  <a:gd name="T28" fmla="*/ 8 w 112"/>
                  <a:gd name="T2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" h="189">
                    <a:moveTo>
                      <a:pt x="8" y="189"/>
                    </a:moveTo>
                    <a:cubicBezTo>
                      <a:pt x="3" y="187"/>
                      <a:pt x="0" y="184"/>
                      <a:pt x="1" y="179"/>
                    </a:cubicBezTo>
                    <a:cubicBezTo>
                      <a:pt x="2" y="170"/>
                      <a:pt x="3" y="162"/>
                      <a:pt x="5" y="153"/>
                    </a:cubicBezTo>
                    <a:cubicBezTo>
                      <a:pt x="5" y="150"/>
                      <a:pt x="7" y="147"/>
                      <a:pt x="8" y="144"/>
                    </a:cubicBezTo>
                    <a:cubicBezTo>
                      <a:pt x="28" y="118"/>
                      <a:pt x="42" y="89"/>
                      <a:pt x="56" y="60"/>
                    </a:cubicBezTo>
                    <a:cubicBezTo>
                      <a:pt x="64" y="45"/>
                      <a:pt x="73" y="30"/>
                      <a:pt x="85" y="17"/>
                    </a:cubicBezTo>
                    <a:cubicBezTo>
                      <a:pt x="87" y="15"/>
                      <a:pt x="88" y="12"/>
                      <a:pt x="88" y="9"/>
                    </a:cubicBezTo>
                    <a:cubicBezTo>
                      <a:pt x="90" y="4"/>
                      <a:pt x="95" y="0"/>
                      <a:pt x="100" y="0"/>
                    </a:cubicBezTo>
                    <a:cubicBezTo>
                      <a:pt x="105" y="0"/>
                      <a:pt x="108" y="4"/>
                      <a:pt x="109" y="8"/>
                    </a:cubicBezTo>
                    <a:cubicBezTo>
                      <a:pt x="110" y="12"/>
                      <a:pt x="112" y="16"/>
                      <a:pt x="112" y="20"/>
                    </a:cubicBezTo>
                    <a:cubicBezTo>
                      <a:pt x="109" y="34"/>
                      <a:pt x="106" y="48"/>
                      <a:pt x="98" y="60"/>
                    </a:cubicBezTo>
                    <a:cubicBezTo>
                      <a:pt x="86" y="78"/>
                      <a:pt x="75" y="98"/>
                      <a:pt x="64" y="117"/>
                    </a:cubicBezTo>
                    <a:cubicBezTo>
                      <a:pt x="56" y="130"/>
                      <a:pt x="48" y="142"/>
                      <a:pt x="40" y="155"/>
                    </a:cubicBezTo>
                    <a:cubicBezTo>
                      <a:pt x="34" y="167"/>
                      <a:pt x="25" y="177"/>
                      <a:pt x="14" y="186"/>
                    </a:cubicBezTo>
                    <a:cubicBezTo>
                      <a:pt x="12" y="186"/>
                      <a:pt x="10" y="188"/>
                      <a:pt x="8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Freeform 20">
                <a:extLst>
                  <a:ext uri="{FF2B5EF4-FFF2-40B4-BE49-F238E27FC236}">
                    <a16:creationId xmlns:a16="http://schemas.microsoft.com/office/drawing/2014/main" xmlns="" id="{F89C3DA1-65A7-47B2-AA0B-0E51B50B6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104" y="2794353"/>
                <a:ext cx="254816" cy="234739"/>
              </a:xfrm>
              <a:custGeom>
                <a:avLst/>
                <a:gdLst>
                  <a:gd name="T0" fmla="*/ 135 w 138"/>
                  <a:gd name="T1" fmla="*/ 127 h 127"/>
                  <a:gd name="T2" fmla="*/ 124 w 138"/>
                  <a:gd name="T3" fmla="*/ 123 h 127"/>
                  <a:gd name="T4" fmla="*/ 70 w 138"/>
                  <a:gd name="T5" fmla="*/ 89 h 127"/>
                  <a:gd name="T6" fmla="*/ 20 w 138"/>
                  <a:gd name="T7" fmla="*/ 44 h 127"/>
                  <a:gd name="T8" fmla="*/ 10 w 138"/>
                  <a:gd name="T9" fmla="*/ 34 h 127"/>
                  <a:gd name="T10" fmla="*/ 10 w 138"/>
                  <a:gd name="T11" fmla="*/ 5 h 127"/>
                  <a:gd name="T12" fmla="*/ 21 w 138"/>
                  <a:gd name="T13" fmla="*/ 5 h 127"/>
                  <a:gd name="T14" fmla="*/ 40 w 138"/>
                  <a:gd name="T15" fmla="*/ 21 h 127"/>
                  <a:gd name="T16" fmla="*/ 60 w 138"/>
                  <a:gd name="T17" fmla="*/ 41 h 127"/>
                  <a:gd name="T18" fmla="*/ 89 w 138"/>
                  <a:gd name="T19" fmla="*/ 74 h 127"/>
                  <a:gd name="T20" fmla="*/ 130 w 138"/>
                  <a:gd name="T21" fmla="*/ 109 h 127"/>
                  <a:gd name="T22" fmla="*/ 135 w 138"/>
                  <a:gd name="T2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27">
                    <a:moveTo>
                      <a:pt x="135" y="127"/>
                    </a:moveTo>
                    <a:cubicBezTo>
                      <a:pt x="131" y="125"/>
                      <a:pt x="128" y="125"/>
                      <a:pt x="124" y="123"/>
                    </a:cubicBezTo>
                    <a:cubicBezTo>
                      <a:pt x="105" y="114"/>
                      <a:pt x="87" y="103"/>
                      <a:pt x="70" y="89"/>
                    </a:cubicBezTo>
                    <a:cubicBezTo>
                      <a:pt x="53" y="74"/>
                      <a:pt x="36" y="59"/>
                      <a:pt x="20" y="44"/>
                    </a:cubicBezTo>
                    <a:cubicBezTo>
                      <a:pt x="16" y="41"/>
                      <a:pt x="13" y="37"/>
                      <a:pt x="10" y="34"/>
                    </a:cubicBezTo>
                    <a:cubicBezTo>
                      <a:pt x="0" y="23"/>
                      <a:pt x="4" y="15"/>
                      <a:pt x="10" y="5"/>
                    </a:cubicBezTo>
                    <a:cubicBezTo>
                      <a:pt x="13" y="0"/>
                      <a:pt x="18" y="0"/>
                      <a:pt x="21" y="5"/>
                    </a:cubicBezTo>
                    <a:cubicBezTo>
                      <a:pt x="26" y="13"/>
                      <a:pt x="32" y="17"/>
                      <a:pt x="40" y="21"/>
                    </a:cubicBezTo>
                    <a:cubicBezTo>
                      <a:pt x="47" y="26"/>
                      <a:pt x="54" y="33"/>
                      <a:pt x="60" y="41"/>
                    </a:cubicBezTo>
                    <a:cubicBezTo>
                      <a:pt x="69" y="52"/>
                      <a:pt x="79" y="63"/>
                      <a:pt x="89" y="74"/>
                    </a:cubicBezTo>
                    <a:cubicBezTo>
                      <a:pt x="102" y="87"/>
                      <a:pt x="118" y="97"/>
                      <a:pt x="130" y="109"/>
                    </a:cubicBezTo>
                    <a:cubicBezTo>
                      <a:pt x="136" y="114"/>
                      <a:pt x="138" y="119"/>
                      <a:pt x="135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Freeform 21">
                <a:extLst>
                  <a:ext uri="{FF2B5EF4-FFF2-40B4-BE49-F238E27FC236}">
                    <a16:creationId xmlns:a16="http://schemas.microsoft.com/office/drawing/2014/main" xmlns="" id="{EE0F182B-81BB-49F8-B73D-448EEB018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5586" y="3036042"/>
                <a:ext cx="172194" cy="61001"/>
              </a:xfrm>
              <a:custGeom>
                <a:avLst/>
                <a:gdLst>
                  <a:gd name="T0" fmla="*/ 0 w 93"/>
                  <a:gd name="T1" fmla="*/ 16 h 33"/>
                  <a:gd name="T2" fmla="*/ 13 w 93"/>
                  <a:gd name="T3" fmla="*/ 1 h 33"/>
                  <a:gd name="T4" fmla="*/ 32 w 93"/>
                  <a:gd name="T5" fmla="*/ 0 h 33"/>
                  <a:gd name="T6" fmla="*/ 86 w 93"/>
                  <a:gd name="T7" fmla="*/ 18 h 33"/>
                  <a:gd name="T8" fmla="*/ 92 w 93"/>
                  <a:gd name="T9" fmla="*/ 26 h 33"/>
                  <a:gd name="T10" fmla="*/ 84 w 93"/>
                  <a:gd name="T11" fmla="*/ 32 h 33"/>
                  <a:gd name="T12" fmla="*/ 71 w 93"/>
                  <a:gd name="T13" fmla="*/ 32 h 33"/>
                  <a:gd name="T14" fmla="*/ 2 w 93"/>
                  <a:gd name="T15" fmla="*/ 17 h 33"/>
                  <a:gd name="T16" fmla="*/ 0 w 93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33">
                    <a:moveTo>
                      <a:pt x="0" y="16"/>
                    </a:moveTo>
                    <a:cubicBezTo>
                      <a:pt x="0" y="6"/>
                      <a:pt x="5" y="2"/>
                      <a:pt x="13" y="1"/>
                    </a:cubicBezTo>
                    <a:cubicBezTo>
                      <a:pt x="19" y="0"/>
                      <a:pt x="26" y="0"/>
                      <a:pt x="32" y="0"/>
                    </a:cubicBezTo>
                    <a:cubicBezTo>
                      <a:pt x="51" y="4"/>
                      <a:pt x="69" y="9"/>
                      <a:pt x="86" y="18"/>
                    </a:cubicBezTo>
                    <a:cubicBezTo>
                      <a:pt x="90" y="20"/>
                      <a:pt x="93" y="21"/>
                      <a:pt x="92" y="26"/>
                    </a:cubicBezTo>
                    <a:cubicBezTo>
                      <a:pt x="92" y="30"/>
                      <a:pt x="88" y="32"/>
                      <a:pt x="84" y="32"/>
                    </a:cubicBezTo>
                    <a:cubicBezTo>
                      <a:pt x="80" y="32"/>
                      <a:pt x="76" y="33"/>
                      <a:pt x="71" y="32"/>
                    </a:cubicBezTo>
                    <a:cubicBezTo>
                      <a:pt x="48" y="30"/>
                      <a:pt x="25" y="24"/>
                      <a:pt x="2" y="17"/>
                    </a:cubicBezTo>
                    <a:cubicBezTo>
                      <a:pt x="2" y="17"/>
                      <a:pt x="1" y="1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Freeform 22">
                <a:extLst>
                  <a:ext uri="{FF2B5EF4-FFF2-40B4-BE49-F238E27FC236}">
                    <a16:creationId xmlns:a16="http://schemas.microsoft.com/office/drawing/2014/main" xmlns="" id="{ADF5F0E8-983F-495E-8F76-1693893BBA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62" y="2923305"/>
                <a:ext cx="116598" cy="92660"/>
              </a:xfrm>
              <a:custGeom>
                <a:avLst/>
                <a:gdLst>
                  <a:gd name="T0" fmla="*/ 3 w 63"/>
                  <a:gd name="T1" fmla="*/ 50 h 50"/>
                  <a:gd name="T2" fmla="*/ 5 w 63"/>
                  <a:gd name="T3" fmla="*/ 36 h 50"/>
                  <a:gd name="T4" fmla="*/ 19 w 63"/>
                  <a:gd name="T5" fmla="*/ 20 h 50"/>
                  <a:gd name="T6" fmla="*/ 51 w 63"/>
                  <a:gd name="T7" fmla="*/ 3 h 50"/>
                  <a:gd name="T8" fmla="*/ 61 w 63"/>
                  <a:gd name="T9" fmla="*/ 5 h 50"/>
                  <a:gd name="T10" fmla="*/ 59 w 63"/>
                  <a:gd name="T11" fmla="*/ 14 h 50"/>
                  <a:gd name="T12" fmla="*/ 3 w 63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50">
                    <a:moveTo>
                      <a:pt x="3" y="50"/>
                    </a:moveTo>
                    <a:cubicBezTo>
                      <a:pt x="0" y="44"/>
                      <a:pt x="2" y="39"/>
                      <a:pt x="5" y="36"/>
                    </a:cubicBezTo>
                    <a:cubicBezTo>
                      <a:pt x="9" y="30"/>
                      <a:pt x="13" y="24"/>
                      <a:pt x="19" y="20"/>
                    </a:cubicBezTo>
                    <a:cubicBezTo>
                      <a:pt x="29" y="13"/>
                      <a:pt x="40" y="8"/>
                      <a:pt x="51" y="3"/>
                    </a:cubicBezTo>
                    <a:cubicBezTo>
                      <a:pt x="55" y="0"/>
                      <a:pt x="58" y="1"/>
                      <a:pt x="61" y="5"/>
                    </a:cubicBezTo>
                    <a:cubicBezTo>
                      <a:pt x="63" y="8"/>
                      <a:pt x="62" y="12"/>
                      <a:pt x="59" y="14"/>
                    </a:cubicBezTo>
                    <a:cubicBezTo>
                      <a:pt x="42" y="28"/>
                      <a:pt x="27" y="45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Freeform 23">
                <a:extLst>
                  <a:ext uri="{FF2B5EF4-FFF2-40B4-BE49-F238E27FC236}">
                    <a16:creationId xmlns:a16="http://schemas.microsoft.com/office/drawing/2014/main" xmlns="" id="{45F5DE9F-3687-43B4-8DA0-EBF5CDDDC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635" y="3059979"/>
                <a:ext cx="122003" cy="42469"/>
              </a:xfrm>
              <a:custGeom>
                <a:avLst/>
                <a:gdLst>
                  <a:gd name="T0" fmla="*/ 4 w 66"/>
                  <a:gd name="T1" fmla="*/ 23 h 23"/>
                  <a:gd name="T2" fmla="*/ 14 w 66"/>
                  <a:gd name="T3" fmla="*/ 2 h 23"/>
                  <a:gd name="T4" fmla="*/ 48 w 66"/>
                  <a:gd name="T5" fmla="*/ 1 h 23"/>
                  <a:gd name="T6" fmla="*/ 59 w 66"/>
                  <a:gd name="T7" fmla="*/ 0 h 23"/>
                  <a:gd name="T8" fmla="*/ 65 w 66"/>
                  <a:gd name="T9" fmla="*/ 1 h 23"/>
                  <a:gd name="T10" fmla="*/ 65 w 66"/>
                  <a:gd name="T11" fmla="*/ 8 h 23"/>
                  <a:gd name="T12" fmla="*/ 50 w 66"/>
                  <a:gd name="T13" fmla="*/ 18 h 23"/>
                  <a:gd name="T14" fmla="*/ 4 w 6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23">
                    <a:moveTo>
                      <a:pt x="4" y="23"/>
                    </a:moveTo>
                    <a:cubicBezTo>
                      <a:pt x="0" y="11"/>
                      <a:pt x="3" y="4"/>
                      <a:pt x="14" y="2"/>
                    </a:cubicBezTo>
                    <a:cubicBezTo>
                      <a:pt x="25" y="1"/>
                      <a:pt x="36" y="1"/>
                      <a:pt x="48" y="1"/>
                    </a:cubicBezTo>
                    <a:cubicBezTo>
                      <a:pt x="52" y="1"/>
                      <a:pt x="55" y="0"/>
                      <a:pt x="59" y="0"/>
                    </a:cubicBezTo>
                    <a:cubicBezTo>
                      <a:pt x="61" y="0"/>
                      <a:pt x="64" y="1"/>
                      <a:pt x="65" y="1"/>
                    </a:cubicBezTo>
                    <a:cubicBezTo>
                      <a:pt x="66" y="3"/>
                      <a:pt x="66" y="7"/>
                      <a:pt x="65" y="8"/>
                    </a:cubicBezTo>
                    <a:cubicBezTo>
                      <a:pt x="60" y="12"/>
                      <a:pt x="56" y="16"/>
                      <a:pt x="50" y="18"/>
                    </a:cubicBezTo>
                    <a:cubicBezTo>
                      <a:pt x="35" y="23"/>
                      <a:pt x="20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CED21CF-F9C3-4780-82B6-E4CC4986D92B}"/>
              </a:ext>
            </a:extLst>
          </p:cNvPr>
          <p:cNvGrpSpPr/>
          <p:nvPr/>
        </p:nvGrpSpPr>
        <p:grpSpPr>
          <a:xfrm>
            <a:off x="1511689" y="2695738"/>
            <a:ext cx="1802096" cy="4162262"/>
            <a:chOff x="1511689" y="2695738"/>
            <a:chExt cx="1802096" cy="4162262"/>
          </a:xfrm>
        </p:grpSpPr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xmlns="" id="{0B8DA0DF-DB8A-439C-83F4-884A03AC2E5A}"/>
                </a:ext>
              </a:extLst>
            </p:cNvPr>
            <p:cNvGrpSpPr/>
            <p:nvPr/>
          </p:nvGrpSpPr>
          <p:grpSpPr>
            <a:xfrm>
              <a:off x="1511689" y="2695738"/>
              <a:ext cx="1802096" cy="4162262"/>
              <a:chOff x="1528017" y="2695739"/>
              <a:chExt cx="1802096" cy="4162262"/>
            </a:xfrm>
            <a:solidFill>
              <a:schemeClr val="bg1"/>
            </a:solidFill>
            <a:effectLst>
              <a:outerShdw blurRad="63500" dist="63500" dir="13500000" algn="br" rotWithShape="0">
                <a:srgbClr val="FF7CB5"/>
              </a:outerShdw>
            </a:effectLst>
          </p:grpSpPr>
          <p:grpSp>
            <p:nvGrpSpPr>
              <p:cNvPr id="136" name="Group 35">
                <a:extLst>
                  <a:ext uri="{FF2B5EF4-FFF2-40B4-BE49-F238E27FC236}">
                    <a16:creationId xmlns:a16="http://schemas.microsoft.com/office/drawing/2014/main" xmlns="" id="{F5DC2B6A-D1BA-47BD-A7D7-EEAA3507B4B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528017" y="3458659"/>
                <a:ext cx="1786684" cy="3399342"/>
                <a:chOff x="0" y="0"/>
                <a:chExt cx="462" cy="879"/>
              </a:xfrm>
              <a:grpFill/>
            </p:grpSpPr>
            <p:sp>
              <p:nvSpPr>
                <p:cNvPr id="155" name="Freeform 36">
                  <a:extLst>
                    <a:ext uri="{FF2B5EF4-FFF2-40B4-BE49-F238E27FC236}">
                      <a16:creationId xmlns:a16="http://schemas.microsoft.com/office/drawing/2014/main" xmlns="" id="{7C4BE2C9-4508-443A-BEE6-9809B99544A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462" cy="879"/>
                </a:xfrm>
                <a:custGeom>
                  <a:avLst/>
                  <a:gdLst>
                    <a:gd name="T0" fmla="*/ 90 w 192"/>
                    <a:gd name="T1" fmla="*/ 29 h 368"/>
                    <a:gd name="T2" fmla="*/ 96 w 192"/>
                    <a:gd name="T3" fmla="*/ 57 h 368"/>
                    <a:gd name="T4" fmla="*/ 114 w 192"/>
                    <a:gd name="T5" fmla="*/ 32 h 368"/>
                    <a:gd name="T6" fmla="*/ 95 w 192"/>
                    <a:gd name="T7" fmla="*/ 74 h 368"/>
                    <a:gd name="T8" fmla="*/ 76 w 192"/>
                    <a:gd name="T9" fmla="*/ 100 h 368"/>
                    <a:gd name="T10" fmla="*/ 162 w 192"/>
                    <a:gd name="T11" fmla="*/ 36 h 368"/>
                    <a:gd name="T12" fmla="*/ 63 w 192"/>
                    <a:gd name="T13" fmla="*/ 113 h 368"/>
                    <a:gd name="T14" fmla="*/ 145 w 192"/>
                    <a:gd name="T15" fmla="*/ 69 h 368"/>
                    <a:gd name="T16" fmla="*/ 108 w 192"/>
                    <a:gd name="T17" fmla="*/ 110 h 368"/>
                    <a:gd name="T18" fmla="*/ 158 w 192"/>
                    <a:gd name="T19" fmla="*/ 81 h 368"/>
                    <a:gd name="T20" fmla="*/ 174 w 192"/>
                    <a:gd name="T21" fmla="*/ 89 h 368"/>
                    <a:gd name="T22" fmla="*/ 68 w 192"/>
                    <a:gd name="T23" fmla="*/ 120 h 368"/>
                    <a:gd name="T24" fmla="*/ 174 w 192"/>
                    <a:gd name="T25" fmla="*/ 107 h 368"/>
                    <a:gd name="T26" fmla="*/ 79 w 192"/>
                    <a:gd name="T27" fmla="*/ 127 h 368"/>
                    <a:gd name="T28" fmla="*/ 16 w 192"/>
                    <a:gd name="T29" fmla="*/ 199 h 368"/>
                    <a:gd name="T30" fmla="*/ 64 w 192"/>
                    <a:gd name="T31" fmla="*/ 200 h 368"/>
                    <a:gd name="T32" fmla="*/ 81 w 192"/>
                    <a:gd name="T33" fmla="*/ 169 h 368"/>
                    <a:gd name="T34" fmla="*/ 68 w 192"/>
                    <a:gd name="T35" fmla="*/ 194 h 368"/>
                    <a:gd name="T36" fmla="*/ 101 w 192"/>
                    <a:gd name="T37" fmla="*/ 170 h 368"/>
                    <a:gd name="T38" fmla="*/ 91 w 192"/>
                    <a:gd name="T39" fmla="*/ 194 h 368"/>
                    <a:gd name="T40" fmla="*/ 114 w 192"/>
                    <a:gd name="T41" fmla="*/ 192 h 368"/>
                    <a:gd name="T42" fmla="*/ 102 w 192"/>
                    <a:gd name="T43" fmla="*/ 203 h 368"/>
                    <a:gd name="T44" fmla="*/ 92 w 192"/>
                    <a:gd name="T45" fmla="*/ 220 h 368"/>
                    <a:gd name="T46" fmla="*/ 54 w 192"/>
                    <a:gd name="T47" fmla="*/ 221 h 368"/>
                    <a:gd name="T48" fmla="*/ 14 w 192"/>
                    <a:gd name="T49" fmla="*/ 367 h 368"/>
                    <a:gd name="T50" fmla="*/ 5 w 192"/>
                    <a:gd name="T51" fmla="*/ 330 h 368"/>
                    <a:gd name="T52" fmla="*/ 26 w 192"/>
                    <a:gd name="T53" fmla="*/ 172 h 368"/>
                    <a:gd name="T54" fmla="*/ 9 w 192"/>
                    <a:gd name="T55" fmla="*/ 51 h 368"/>
                    <a:gd name="T56" fmla="*/ 26 w 192"/>
                    <a:gd name="T57" fmla="*/ 91 h 368"/>
                    <a:gd name="T58" fmla="*/ 39 w 192"/>
                    <a:gd name="T59" fmla="*/ 10 h 368"/>
                    <a:gd name="T60" fmla="*/ 36 w 192"/>
                    <a:gd name="T61" fmla="*/ 47 h 368"/>
                    <a:gd name="T62" fmla="*/ 40 w 192"/>
                    <a:gd name="T63" fmla="*/ 37 h 368"/>
                    <a:gd name="T64" fmla="*/ 55 w 192"/>
                    <a:gd name="T65" fmla="*/ 24 h 368"/>
                    <a:gd name="T66" fmla="*/ 47 w 192"/>
                    <a:gd name="T67" fmla="*/ 68 h 368"/>
                    <a:gd name="T68" fmla="*/ 59 w 192"/>
                    <a:gd name="T69" fmla="*/ 42 h 368"/>
                    <a:gd name="T70" fmla="*/ 63 w 192"/>
                    <a:gd name="T71" fmla="*/ 105 h 368"/>
                    <a:gd name="T72" fmla="*/ 57 w 192"/>
                    <a:gd name="T73" fmla="*/ 112 h 368"/>
                    <a:gd name="T74" fmla="*/ 11 w 192"/>
                    <a:gd name="T75" fmla="*/ 45 h 368"/>
                    <a:gd name="T76" fmla="*/ 36 w 192"/>
                    <a:gd name="T77" fmla="*/ 99 h 368"/>
                    <a:gd name="T78" fmla="*/ 94 w 192"/>
                    <a:gd name="T79" fmla="*/ 30 h 368"/>
                    <a:gd name="T80" fmla="*/ 49 w 192"/>
                    <a:gd name="T81" fmla="*/ 18 h 368"/>
                    <a:gd name="T82" fmla="*/ 54 w 192"/>
                    <a:gd name="T83" fmla="*/ 118 h 368"/>
                    <a:gd name="T84" fmla="*/ 58 w 192"/>
                    <a:gd name="T85" fmla="*/ 13 h 368"/>
                    <a:gd name="T86" fmla="*/ 64 w 192"/>
                    <a:gd name="T87" fmla="*/ 32 h 368"/>
                    <a:gd name="T88" fmla="*/ 188 w 192"/>
                    <a:gd name="T89" fmla="*/ 105 h 368"/>
                    <a:gd name="T90" fmla="*/ 90 w 192"/>
                    <a:gd name="T91" fmla="*/ 229 h 368"/>
                    <a:gd name="T92" fmla="*/ 114 w 192"/>
                    <a:gd name="T93" fmla="*/ 57 h 368"/>
                    <a:gd name="T94" fmla="*/ 69 w 192"/>
                    <a:gd name="T95" fmla="*/ 95 h 368"/>
                    <a:gd name="T96" fmla="*/ 159 w 192"/>
                    <a:gd name="T97" fmla="*/ 36 h 368"/>
                    <a:gd name="T98" fmla="*/ 121 w 192"/>
                    <a:gd name="T99" fmla="*/ 18 h 368"/>
                    <a:gd name="T100" fmla="*/ 174 w 192"/>
                    <a:gd name="T101" fmla="*/ 92 h 368"/>
                    <a:gd name="T102" fmla="*/ 172 w 192"/>
                    <a:gd name="T103" fmla="*/ 111 h 368"/>
                    <a:gd name="T104" fmla="*/ 157 w 192"/>
                    <a:gd name="T105" fmla="*/ 40 h 368"/>
                    <a:gd name="T106" fmla="*/ 9 w 192"/>
                    <a:gd name="T107" fmla="*/ 47 h 368"/>
                    <a:gd name="T108" fmla="*/ 162 w 192"/>
                    <a:gd name="T109" fmla="*/ 101 h 368"/>
                    <a:gd name="T110" fmla="*/ 104 w 192"/>
                    <a:gd name="T111" fmla="*/ 208 h 368"/>
                    <a:gd name="T112" fmla="*/ 134 w 192"/>
                    <a:gd name="T113" fmla="*/ 78 h 368"/>
                    <a:gd name="T114" fmla="*/ 30 w 192"/>
                    <a:gd name="T115" fmla="*/ 39 h 368"/>
                    <a:gd name="T116" fmla="*/ 165 w 192"/>
                    <a:gd name="T117" fmla="*/ 97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92" h="368">
                      <a:moveTo>
                        <a:pt x="67" y="93"/>
                      </a:moveTo>
                      <a:cubicBezTo>
                        <a:pt x="68" y="92"/>
                        <a:pt x="68" y="92"/>
                        <a:pt x="68" y="91"/>
                      </a:cubicBezTo>
                      <a:cubicBezTo>
                        <a:pt x="68" y="89"/>
                        <a:pt x="71" y="89"/>
                        <a:pt x="72" y="87"/>
                      </a:cubicBezTo>
                      <a:cubicBezTo>
                        <a:pt x="74" y="83"/>
                        <a:pt x="75" y="78"/>
                        <a:pt x="77" y="74"/>
                      </a:cubicBezTo>
                      <a:cubicBezTo>
                        <a:pt x="77" y="72"/>
                        <a:pt x="78" y="70"/>
                        <a:pt x="79" y="68"/>
                      </a:cubicBezTo>
                      <a:cubicBezTo>
                        <a:pt x="80" y="62"/>
                        <a:pt x="82" y="56"/>
                        <a:pt x="84" y="51"/>
                      </a:cubicBezTo>
                      <a:cubicBezTo>
                        <a:pt x="85" y="50"/>
                        <a:pt x="85" y="48"/>
                        <a:pt x="84" y="47"/>
                      </a:cubicBezTo>
                      <a:cubicBezTo>
                        <a:pt x="83" y="46"/>
                        <a:pt x="83" y="44"/>
                        <a:pt x="84" y="42"/>
                      </a:cubicBezTo>
                      <a:cubicBezTo>
                        <a:pt x="85" y="38"/>
                        <a:pt x="87" y="34"/>
                        <a:pt x="89" y="30"/>
                      </a:cubicBezTo>
                      <a:cubicBezTo>
                        <a:pt x="90" y="30"/>
                        <a:pt x="90" y="30"/>
                        <a:pt x="90" y="29"/>
                      </a:cubicBezTo>
                      <a:cubicBezTo>
                        <a:pt x="92" y="29"/>
                        <a:pt x="92" y="27"/>
                        <a:pt x="94" y="28"/>
                      </a:cubicBezTo>
                      <a:cubicBezTo>
                        <a:pt x="95" y="29"/>
                        <a:pt x="96" y="31"/>
                        <a:pt x="95" y="32"/>
                      </a:cubicBezTo>
                      <a:cubicBezTo>
                        <a:pt x="95" y="36"/>
                        <a:pt x="93" y="39"/>
                        <a:pt x="92" y="42"/>
                      </a:cubicBezTo>
                      <a:cubicBezTo>
                        <a:pt x="91" y="43"/>
                        <a:pt x="90" y="45"/>
                        <a:pt x="89" y="46"/>
                      </a:cubicBezTo>
                      <a:cubicBezTo>
                        <a:pt x="89" y="46"/>
                        <a:pt x="89" y="47"/>
                        <a:pt x="89" y="47"/>
                      </a:cubicBezTo>
                      <a:cubicBezTo>
                        <a:pt x="84" y="50"/>
                        <a:pt x="84" y="55"/>
                        <a:pt x="83" y="59"/>
                      </a:cubicBezTo>
                      <a:cubicBezTo>
                        <a:pt x="80" y="70"/>
                        <a:pt x="76" y="80"/>
                        <a:pt x="72" y="90"/>
                      </a:cubicBezTo>
                      <a:cubicBezTo>
                        <a:pt x="71" y="91"/>
                        <a:pt x="71" y="93"/>
                        <a:pt x="70" y="94"/>
                      </a:cubicBezTo>
                      <a:cubicBezTo>
                        <a:pt x="73" y="91"/>
                        <a:pt x="75" y="88"/>
                        <a:pt x="77" y="85"/>
                      </a:cubicBezTo>
                      <a:cubicBezTo>
                        <a:pt x="83" y="75"/>
                        <a:pt x="89" y="66"/>
                        <a:pt x="96" y="57"/>
                      </a:cubicBezTo>
                      <a:cubicBezTo>
                        <a:pt x="99" y="52"/>
                        <a:pt x="101" y="47"/>
                        <a:pt x="105" y="43"/>
                      </a:cubicBezTo>
                      <a:cubicBezTo>
                        <a:pt x="107" y="40"/>
                        <a:pt x="108" y="36"/>
                        <a:pt x="110" y="33"/>
                      </a:cubicBezTo>
                      <a:cubicBezTo>
                        <a:pt x="112" y="31"/>
                        <a:pt x="113" y="29"/>
                        <a:pt x="113" y="26"/>
                      </a:cubicBezTo>
                      <a:cubicBezTo>
                        <a:pt x="114" y="23"/>
                        <a:pt x="115" y="20"/>
                        <a:pt x="117" y="18"/>
                      </a:cubicBezTo>
                      <a:cubicBezTo>
                        <a:pt x="117" y="17"/>
                        <a:pt x="118" y="16"/>
                        <a:pt x="119" y="16"/>
                      </a:cubicBezTo>
                      <a:cubicBezTo>
                        <a:pt x="120" y="16"/>
                        <a:pt x="122" y="15"/>
                        <a:pt x="123" y="14"/>
                      </a:cubicBezTo>
                      <a:cubicBezTo>
                        <a:pt x="124" y="14"/>
                        <a:pt x="125" y="14"/>
                        <a:pt x="125" y="16"/>
                      </a:cubicBezTo>
                      <a:cubicBezTo>
                        <a:pt x="125" y="19"/>
                        <a:pt x="124" y="21"/>
                        <a:pt x="122" y="24"/>
                      </a:cubicBezTo>
                      <a:cubicBezTo>
                        <a:pt x="121" y="26"/>
                        <a:pt x="120" y="29"/>
                        <a:pt x="118" y="31"/>
                      </a:cubicBezTo>
                      <a:cubicBezTo>
                        <a:pt x="117" y="32"/>
                        <a:pt x="116" y="34"/>
                        <a:pt x="114" y="32"/>
                      </a:cubicBezTo>
                      <a:cubicBezTo>
                        <a:pt x="113" y="31"/>
                        <a:pt x="113" y="32"/>
                        <a:pt x="113" y="33"/>
                      </a:cubicBezTo>
                      <a:cubicBezTo>
                        <a:pt x="110" y="38"/>
                        <a:pt x="106" y="44"/>
                        <a:pt x="103" y="49"/>
                      </a:cubicBezTo>
                      <a:cubicBezTo>
                        <a:pt x="97" y="57"/>
                        <a:pt x="93" y="65"/>
                        <a:pt x="87" y="72"/>
                      </a:cubicBezTo>
                      <a:cubicBezTo>
                        <a:pt x="83" y="78"/>
                        <a:pt x="79" y="84"/>
                        <a:pt x="75" y="90"/>
                      </a:cubicBezTo>
                      <a:cubicBezTo>
                        <a:pt x="73" y="94"/>
                        <a:pt x="71" y="98"/>
                        <a:pt x="68" y="102"/>
                      </a:cubicBezTo>
                      <a:cubicBezTo>
                        <a:pt x="67" y="104"/>
                        <a:pt x="66" y="106"/>
                        <a:pt x="64" y="107"/>
                      </a:cubicBezTo>
                      <a:cubicBezTo>
                        <a:pt x="64" y="108"/>
                        <a:pt x="64" y="108"/>
                        <a:pt x="64" y="109"/>
                      </a:cubicBezTo>
                      <a:cubicBezTo>
                        <a:pt x="65" y="109"/>
                        <a:pt x="65" y="109"/>
                        <a:pt x="65" y="108"/>
                      </a:cubicBezTo>
                      <a:cubicBezTo>
                        <a:pt x="72" y="102"/>
                        <a:pt x="78" y="95"/>
                        <a:pt x="84" y="87"/>
                      </a:cubicBezTo>
                      <a:cubicBezTo>
                        <a:pt x="87" y="83"/>
                        <a:pt x="91" y="78"/>
                        <a:pt x="95" y="74"/>
                      </a:cubicBezTo>
                      <a:cubicBezTo>
                        <a:pt x="99" y="71"/>
                        <a:pt x="101" y="67"/>
                        <a:pt x="105" y="63"/>
                      </a:cubicBezTo>
                      <a:cubicBezTo>
                        <a:pt x="105" y="63"/>
                        <a:pt x="106" y="63"/>
                        <a:pt x="106" y="62"/>
                      </a:cubicBezTo>
                      <a:cubicBezTo>
                        <a:pt x="107" y="55"/>
                        <a:pt x="113" y="51"/>
                        <a:pt x="119" y="47"/>
                      </a:cubicBezTo>
                      <a:cubicBezTo>
                        <a:pt x="121" y="45"/>
                        <a:pt x="122" y="46"/>
                        <a:pt x="122" y="48"/>
                      </a:cubicBezTo>
                      <a:cubicBezTo>
                        <a:pt x="123" y="50"/>
                        <a:pt x="122" y="51"/>
                        <a:pt x="121" y="52"/>
                      </a:cubicBezTo>
                      <a:cubicBezTo>
                        <a:pt x="120" y="55"/>
                        <a:pt x="117" y="58"/>
                        <a:pt x="115" y="61"/>
                      </a:cubicBezTo>
                      <a:cubicBezTo>
                        <a:pt x="114" y="62"/>
                        <a:pt x="112" y="62"/>
                        <a:pt x="110" y="63"/>
                      </a:cubicBezTo>
                      <a:cubicBezTo>
                        <a:pt x="108" y="63"/>
                        <a:pt x="106" y="65"/>
                        <a:pt x="105" y="67"/>
                      </a:cubicBezTo>
                      <a:cubicBezTo>
                        <a:pt x="101" y="71"/>
                        <a:pt x="97" y="75"/>
                        <a:pt x="94" y="79"/>
                      </a:cubicBezTo>
                      <a:cubicBezTo>
                        <a:pt x="88" y="86"/>
                        <a:pt x="82" y="93"/>
                        <a:pt x="76" y="100"/>
                      </a:cubicBezTo>
                      <a:cubicBezTo>
                        <a:pt x="74" y="102"/>
                        <a:pt x="72" y="104"/>
                        <a:pt x="70" y="107"/>
                      </a:cubicBezTo>
                      <a:cubicBezTo>
                        <a:pt x="71" y="107"/>
                        <a:pt x="72" y="106"/>
                        <a:pt x="73" y="106"/>
                      </a:cubicBezTo>
                      <a:cubicBezTo>
                        <a:pt x="80" y="103"/>
                        <a:pt x="86" y="100"/>
                        <a:pt x="93" y="96"/>
                      </a:cubicBezTo>
                      <a:cubicBezTo>
                        <a:pt x="104" y="89"/>
                        <a:pt x="115" y="82"/>
                        <a:pt x="125" y="73"/>
                      </a:cubicBezTo>
                      <a:cubicBezTo>
                        <a:pt x="131" y="67"/>
                        <a:pt x="138" y="60"/>
                        <a:pt x="143" y="53"/>
                      </a:cubicBezTo>
                      <a:cubicBezTo>
                        <a:pt x="145" y="51"/>
                        <a:pt x="146" y="48"/>
                        <a:pt x="147" y="46"/>
                      </a:cubicBezTo>
                      <a:cubicBezTo>
                        <a:pt x="148" y="42"/>
                        <a:pt x="150" y="39"/>
                        <a:pt x="153" y="37"/>
                      </a:cubicBezTo>
                      <a:cubicBezTo>
                        <a:pt x="155" y="36"/>
                        <a:pt x="156" y="34"/>
                        <a:pt x="158" y="32"/>
                      </a:cubicBezTo>
                      <a:cubicBezTo>
                        <a:pt x="159" y="31"/>
                        <a:pt x="161" y="31"/>
                        <a:pt x="162" y="31"/>
                      </a:cubicBezTo>
                      <a:cubicBezTo>
                        <a:pt x="163" y="33"/>
                        <a:pt x="163" y="34"/>
                        <a:pt x="162" y="36"/>
                      </a:cubicBezTo>
                      <a:cubicBezTo>
                        <a:pt x="162" y="36"/>
                        <a:pt x="162" y="37"/>
                        <a:pt x="162" y="37"/>
                      </a:cubicBezTo>
                      <a:cubicBezTo>
                        <a:pt x="162" y="39"/>
                        <a:pt x="161" y="41"/>
                        <a:pt x="160" y="42"/>
                      </a:cubicBezTo>
                      <a:cubicBezTo>
                        <a:pt x="157" y="46"/>
                        <a:pt x="153" y="49"/>
                        <a:pt x="149" y="51"/>
                      </a:cubicBezTo>
                      <a:cubicBezTo>
                        <a:pt x="145" y="52"/>
                        <a:pt x="143" y="56"/>
                        <a:pt x="140" y="59"/>
                      </a:cubicBezTo>
                      <a:cubicBezTo>
                        <a:pt x="134" y="66"/>
                        <a:pt x="128" y="72"/>
                        <a:pt x="120" y="78"/>
                      </a:cubicBezTo>
                      <a:cubicBezTo>
                        <a:pt x="114" y="83"/>
                        <a:pt x="108" y="89"/>
                        <a:pt x="101" y="93"/>
                      </a:cubicBezTo>
                      <a:cubicBezTo>
                        <a:pt x="95" y="98"/>
                        <a:pt x="87" y="102"/>
                        <a:pt x="79" y="105"/>
                      </a:cubicBezTo>
                      <a:cubicBezTo>
                        <a:pt x="77" y="106"/>
                        <a:pt x="74" y="107"/>
                        <a:pt x="71" y="109"/>
                      </a:cubicBezTo>
                      <a:cubicBezTo>
                        <a:pt x="70" y="110"/>
                        <a:pt x="68" y="110"/>
                        <a:pt x="66" y="111"/>
                      </a:cubicBezTo>
                      <a:cubicBezTo>
                        <a:pt x="65" y="111"/>
                        <a:pt x="64" y="112"/>
                        <a:pt x="63" y="113"/>
                      </a:cubicBezTo>
                      <a:cubicBezTo>
                        <a:pt x="63" y="114"/>
                        <a:pt x="62" y="114"/>
                        <a:pt x="63" y="115"/>
                      </a:cubicBezTo>
                      <a:cubicBezTo>
                        <a:pt x="63" y="115"/>
                        <a:pt x="64" y="115"/>
                        <a:pt x="64" y="115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70" y="112"/>
                        <a:pt x="75" y="112"/>
                        <a:pt x="81" y="109"/>
                      </a:cubicBezTo>
                      <a:cubicBezTo>
                        <a:pt x="89" y="105"/>
                        <a:pt x="96" y="101"/>
                        <a:pt x="104" y="96"/>
                      </a:cubicBezTo>
                      <a:cubicBezTo>
                        <a:pt x="108" y="94"/>
                        <a:pt x="112" y="92"/>
                        <a:pt x="116" y="90"/>
                      </a:cubicBezTo>
                      <a:cubicBezTo>
                        <a:pt x="120" y="87"/>
                        <a:pt x="124" y="85"/>
                        <a:pt x="128" y="82"/>
                      </a:cubicBezTo>
                      <a:cubicBezTo>
                        <a:pt x="130" y="80"/>
                        <a:pt x="133" y="77"/>
                        <a:pt x="134" y="75"/>
                      </a:cubicBezTo>
                      <a:cubicBezTo>
                        <a:pt x="137" y="72"/>
                        <a:pt x="140" y="70"/>
                        <a:pt x="143" y="69"/>
                      </a:cubicBezTo>
                      <a:cubicBezTo>
                        <a:pt x="144" y="68"/>
                        <a:pt x="144" y="69"/>
                        <a:pt x="145" y="69"/>
                      </a:cubicBezTo>
                      <a:cubicBezTo>
                        <a:pt x="146" y="70"/>
                        <a:pt x="146" y="71"/>
                        <a:pt x="145" y="71"/>
                      </a:cubicBezTo>
                      <a:cubicBezTo>
                        <a:pt x="143" y="76"/>
                        <a:pt x="140" y="80"/>
                        <a:pt x="136" y="82"/>
                      </a:cubicBezTo>
                      <a:cubicBezTo>
                        <a:pt x="134" y="83"/>
                        <a:pt x="133" y="82"/>
                        <a:pt x="132" y="82"/>
                      </a:cubicBezTo>
                      <a:cubicBezTo>
                        <a:pt x="131" y="81"/>
                        <a:pt x="131" y="81"/>
                        <a:pt x="130" y="82"/>
                      </a:cubicBezTo>
                      <a:cubicBezTo>
                        <a:pt x="125" y="85"/>
                        <a:pt x="120" y="89"/>
                        <a:pt x="115" y="92"/>
                      </a:cubicBezTo>
                      <a:cubicBezTo>
                        <a:pt x="109" y="95"/>
                        <a:pt x="103" y="98"/>
                        <a:pt x="98" y="102"/>
                      </a:cubicBezTo>
                      <a:cubicBezTo>
                        <a:pt x="92" y="105"/>
                        <a:pt x="87" y="108"/>
                        <a:pt x="82" y="111"/>
                      </a:cubicBezTo>
                      <a:cubicBezTo>
                        <a:pt x="81" y="111"/>
                        <a:pt x="80" y="111"/>
                        <a:pt x="80" y="112"/>
                      </a:cubicBezTo>
                      <a:cubicBezTo>
                        <a:pt x="80" y="112"/>
                        <a:pt x="80" y="113"/>
                        <a:pt x="80" y="113"/>
                      </a:cubicBezTo>
                      <a:cubicBezTo>
                        <a:pt x="90" y="114"/>
                        <a:pt x="99" y="113"/>
                        <a:pt x="108" y="110"/>
                      </a:cubicBezTo>
                      <a:cubicBezTo>
                        <a:pt x="119" y="106"/>
                        <a:pt x="130" y="101"/>
                        <a:pt x="139" y="94"/>
                      </a:cubicBezTo>
                      <a:cubicBezTo>
                        <a:pt x="146" y="90"/>
                        <a:pt x="151" y="85"/>
                        <a:pt x="157" y="80"/>
                      </a:cubicBezTo>
                      <a:cubicBezTo>
                        <a:pt x="157" y="79"/>
                        <a:pt x="158" y="78"/>
                        <a:pt x="157" y="77"/>
                      </a:cubicBezTo>
                      <a:cubicBezTo>
                        <a:pt x="157" y="77"/>
                        <a:pt x="157" y="77"/>
                        <a:pt x="157" y="77"/>
                      </a:cubicBezTo>
                      <a:cubicBezTo>
                        <a:pt x="156" y="76"/>
                        <a:pt x="156" y="74"/>
                        <a:pt x="157" y="73"/>
                      </a:cubicBezTo>
                      <a:cubicBezTo>
                        <a:pt x="159" y="69"/>
                        <a:pt x="163" y="66"/>
                        <a:pt x="167" y="64"/>
                      </a:cubicBezTo>
                      <a:cubicBezTo>
                        <a:pt x="168" y="63"/>
                        <a:pt x="170" y="63"/>
                        <a:pt x="171" y="64"/>
                      </a:cubicBezTo>
                      <a:cubicBezTo>
                        <a:pt x="173" y="66"/>
                        <a:pt x="173" y="68"/>
                        <a:pt x="172" y="69"/>
                      </a:cubicBezTo>
                      <a:cubicBezTo>
                        <a:pt x="170" y="73"/>
                        <a:pt x="166" y="76"/>
                        <a:pt x="162" y="78"/>
                      </a:cubicBezTo>
                      <a:cubicBezTo>
                        <a:pt x="160" y="79"/>
                        <a:pt x="159" y="80"/>
                        <a:pt x="158" y="81"/>
                      </a:cubicBezTo>
                      <a:cubicBezTo>
                        <a:pt x="148" y="91"/>
                        <a:pt x="137" y="99"/>
                        <a:pt x="125" y="105"/>
                      </a:cubicBezTo>
                      <a:cubicBezTo>
                        <a:pt x="119" y="108"/>
                        <a:pt x="113" y="110"/>
                        <a:pt x="107" y="112"/>
                      </a:cubicBezTo>
                      <a:cubicBezTo>
                        <a:pt x="102" y="113"/>
                        <a:pt x="97" y="114"/>
                        <a:pt x="92" y="115"/>
                      </a:cubicBezTo>
                      <a:cubicBezTo>
                        <a:pt x="89" y="116"/>
                        <a:pt x="85" y="116"/>
                        <a:pt x="82" y="117"/>
                      </a:cubicBezTo>
                      <a:cubicBezTo>
                        <a:pt x="91" y="117"/>
                        <a:pt x="100" y="116"/>
                        <a:pt x="108" y="115"/>
                      </a:cubicBezTo>
                      <a:cubicBezTo>
                        <a:pt x="117" y="113"/>
                        <a:pt x="126" y="112"/>
                        <a:pt x="135" y="109"/>
                      </a:cubicBezTo>
                      <a:cubicBezTo>
                        <a:pt x="143" y="106"/>
                        <a:pt x="152" y="103"/>
                        <a:pt x="160" y="100"/>
                      </a:cubicBezTo>
                      <a:cubicBezTo>
                        <a:pt x="158" y="97"/>
                        <a:pt x="158" y="97"/>
                        <a:pt x="161" y="96"/>
                      </a:cubicBezTo>
                      <a:cubicBezTo>
                        <a:pt x="164" y="94"/>
                        <a:pt x="167" y="92"/>
                        <a:pt x="171" y="90"/>
                      </a:cubicBezTo>
                      <a:cubicBezTo>
                        <a:pt x="172" y="90"/>
                        <a:pt x="173" y="90"/>
                        <a:pt x="174" y="89"/>
                      </a:cubicBezTo>
                      <a:cubicBezTo>
                        <a:pt x="175" y="89"/>
                        <a:pt x="176" y="90"/>
                        <a:pt x="176" y="92"/>
                      </a:cubicBezTo>
                      <a:cubicBezTo>
                        <a:pt x="176" y="96"/>
                        <a:pt x="172" y="97"/>
                        <a:pt x="170" y="99"/>
                      </a:cubicBezTo>
                      <a:cubicBezTo>
                        <a:pt x="169" y="100"/>
                        <a:pt x="167" y="102"/>
                        <a:pt x="165" y="102"/>
                      </a:cubicBezTo>
                      <a:cubicBezTo>
                        <a:pt x="164" y="103"/>
                        <a:pt x="162" y="103"/>
                        <a:pt x="161" y="102"/>
                      </a:cubicBezTo>
                      <a:cubicBezTo>
                        <a:pt x="161" y="102"/>
                        <a:pt x="160" y="102"/>
                        <a:pt x="159" y="102"/>
                      </a:cubicBezTo>
                      <a:cubicBezTo>
                        <a:pt x="146" y="107"/>
                        <a:pt x="133" y="111"/>
                        <a:pt x="120" y="115"/>
                      </a:cubicBezTo>
                      <a:cubicBezTo>
                        <a:pt x="114" y="116"/>
                        <a:pt x="109" y="117"/>
                        <a:pt x="103" y="117"/>
                      </a:cubicBezTo>
                      <a:cubicBezTo>
                        <a:pt x="97" y="118"/>
                        <a:pt x="92" y="118"/>
                        <a:pt x="86" y="119"/>
                      </a:cubicBezTo>
                      <a:cubicBezTo>
                        <a:pt x="82" y="120"/>
                        <a:pt x="77" y="120"/>
                        <a:pt x="73" y="119"/>
                      </a:cubicBezTo>
                      <a:cubicBezTo>
                        <a:pt x="71" y="119"/>
                        <a:pt x="70" y="119"/>
                        <a:pt x="68" y="120"/>
                      </a:cubicBezTo>
                      <a:cubicBezTo>
                        <a:pt x="71" y="121"/>
                        <a:pt x="74" y="122"/>
                        <a:pt x="78" y="123"/>
                      </a:cubicBezTo>
                      <a:cubicBezTo>
                        <a:pt x="79" y="124"/>
                        <a:pt x="81" y="125"/>
                        <a:pt x="83" y="125"/>
                      </a:cubicBezTo>
                      <a:cubicBezTo>
                        <a:pt x="89" y="127"/>
                        <a:pt x="94" y="128"/>
                        <a:pt x="100" y="127"/>
                      </a:cubicBezTo>
                      <a:cubicBezTo>
                        <a:pt x="107" y="128"/>
                        <a:pt x="113" y="127"/>
                        <a:pt x="120" y="128"/>
                      </a:cubicBezTo>
                      <a:cubicBezTo>
                        <a:pt x="126" y="128"/>
                        <a:pt x="133" y="127"/>
                        <a:pt x="139" y="126"/>
                      </a:cubicBezTo>
                      <a:cubicBezTo>
                        <a:pt x="144" y="125"/>
                        <a:pt x="149" y="124"/>
                        <a:pt x="155" y="122"/>
                      </a:cubicBezTo>
                      <a:cubicBezTo>
                        <a:pt x="159" y="121"/>
                        <a:pt x="163" y="119"/>
                        <a:pt x="167" y="117"/>
                      </a:cubicBezTo>
                      <a:cubicBezTo>
                        <a:pt x="169" y="117"/>
                        <a:pt x="172" y="116"/>
                        <a:pt x="174" y="114"/>
                      </a:cubicBezTo>
                      <a:cubicBezTo>
                        <a:pt x="172" y="114"/>
                        <a:pt x="170" y="113"/>
                        <a:pt x="170" y="111"/>
                      </a:cubicBezTo>
                      <a:cubicBezTo>
                        <a:pt x="171" y="109"/>
                        <a:pt x="172" y="108"/>
                        <a:pt x="174" y="107"/>
                      </a:cubicBezTo>
                      <a:cubicBezTo>
                        <a:pt x="177" y="105"/>
                        <a:pt x="182" y="103"/>
                        <a:pt x="186" y="102"/>
                      </a:cubicBezTo>
                      <a:cubicBezTo>
                        <a:pt x="188" y="102"/>
                        <a:pt x="190" y="103"/>
                        <a:pt x="192" y="104"/>
                      </a:cubicBezTo>
                      <a:cubicBezTo>
                        <a:pt x="192" y="105"/>
                        <a:pt x="192" y="107"/>
                        <a:pt x="191" y="108"/>
                      </a:cubicBezTo>
                      <a:cubicBezTo>
                        <a:pt x="189" y="110"/>
                        <a:pt x="186" y="112"/>
                        <a:pt x="184" y="113"/>
                      </a:cubicBezTo>
                      <a:cubicBezTo>
                        <a:pt x="181" y="115"/>
                        <a:pt x="178" y="116"/>
                        <a:pt x="176" y="116"/>
                      </a:cubicBezTo>
                      <a:cubicBezTo>
                        <a:pt x="173" y="117"/>
                        <a:pt x="171" y="118"/>
                        <a:pt x="169" y="119"/>
                      </a:cubicBezTo>
                      <a:cubicBezTo>
                        <a:pt x="161" y="123"/>
                        <a:pt x="153" y="125"/>
                        <a:pt x="144" y="127"/>
                      </a:cubicBezTo>
                      <a:cubicBezTo>
                        <a:pt x="134" y="129"/>
                        <a:pt x="124" y="130"/>
                        <a:pt x="113" y="131"/>
                      </a:cubicBezTo>
                      <a:cubicBezTo>
                        <a:pt x="106" y="131"/>
                        <a:pt x="99" y="130"/>
                        <a:pt x="91" y="129"/>
                      </a:cubicBezTo>
                      <a:cubicBezTo>
                        <a:pt x="87" y="128"/>
                        <a:pt x="83" y="128"/>
                        <a:pt x="79" y="127"/>
                      </a:cubicBezTo>
                      <a:cubicBezTo>
                        <a:pt x="74" y="126"/>
                        <a:pt x="68" y="124"/>
                        <a:pt x="63" y="121"/>
                      </a:cubicBezTo>
                      <a:cubicBezTo>
                        <a:pt x="61" y="120"/>
                        <a:pt x="60" y="120"/>
                        <a:pt x="59" y="122"/>
                      </a:cubicBezTo>
                      <a:cubicBezTo>
                        <a:pt x="59" y="123"/>
                        <a:pt x="58" y="124"/>
                        <a:pt x="58" y="124"/>
                      </a:cubicBezTo>
                      <a:cubicBezTo>
                        <a:pt x="58" y="123"/>
                        <a:pt x="59" y="121"/>
                        <a:pt x="58" y="120"/>
                      </a:cubicBezTo>
                      <a:cubicBezTo>
                        <a:pt x="51" y="129"/>
                        <a:pt x="46" y="140"/>
                        <a:pt x="39" y="150"/>
                      </a:cubicBezTo>
                      <a:cubicBezTo>
                        <a:pt x="42" y="147"/>
                        <a:pt x="44" y="144"/>
                        <a:pt x="46" y="141"/>
                      </a:cubicBezTo>
                      <a:cubicBezTo>
                        <a:pt x="47" y="138"/>
                        <a:pt x="49" y="136"/>
                        <a:pt x="52" y="134"/>
                      </a:cubicBezTo>
                      <a:cubicBezTo>
                        <a:pt x="49" y="137"/>
                        <a:pt x="47" y="141"/>
                        <a:pt x="45" y="145"/>
                      </a:cubicBezTo>
                      <a:cubicBezTo>
                        <a:pt x="38" y="153"/>
                        <a:pt x="33" y="163"/>
                        <a:pt x="28" y="172"/>
                      </a:cubicBezTo>
                      <a:cubicBezTo>
                        <a:pt x="24" y="181"/>
                        <a:pt x="20" y="190"/>
                        <a:pt x="16" y="199"/>
                      </a:cubicBezTo>
                      <a:cubicBezTo>
                        <a:pt x="12" y="212"/>
                        <a:pt x="8" y="226"/>
                        <a:pt x="5" y="240"/>
                      </a:cubicBezTo>
                      <a:cubicBezTo>
                        <a:pt x="4" y="245"/>
                        <a:pt x="4" y="249"/>
                        <a:pt x="4" y="254"/>
                      </a:cubicBezTo>
                      <a:cubicBezTo>
                        <a:pt x="3" y="261"/>
                        <a:pt x="3" y="269"/>
                        <a:pt x="4" y="276"/>
                      </a:cubicBezTo>
                      <a:cubicBezTo>
                        <a:pt x="4" y="277"/>
                        <a:pt x="4" y="277"/>
                        <a:pt x="4" y="277"/>
                      </a:cubicBezTo>
                      <a:cubicBezTo>
                        <a:pt x="5" y="275"/>
                        <a:pt x="6" y="273"/>
                        <a:pt x="7" y="270"/>
                      </a:cubicBezTo>
                      <a:cubicBezTo>
                        <a:pt x="10" y="262"/>
                        <a:pt x="16" y="254"/>
                        <a:pt x="22" y="247"/>
                      </a:cubicBezTo>
                      <a:cubicBezTo>
                        <a:pt x="30" y="238"/>
                        <a:pt x="39" y="231"/>
                        <a:pt x="48" y="224"/>
                      </a:cubicBezTo>
                      <a:cubicBezTo>
                        <a:pt x="53" y="220"/>
                        <a:pt x="57" y="216"/>
                        <a:pt x="62" y="211"/>
                      </a:cubicBezTo>
                      <a:cubicBezTo>
                        <a:pt x="62" y="211"/>
                        <a:pt x="63" y="210"/>
                        <a:pt x="62" y="209"/>
                      </a:cubicBezTo>
                      <a:cubicBezTo>
                        <a:pt x="62" y="206"/>
                        <a:pt x="63" y="203"/>
                        <a:pt x="64" y="200"/>
                      </a:cubicBezTo>
                      <a:cubicBezTo>
                        <a:pt x="67" y="193"/>
                        <a:pt x="70" y="187"/>
                        <a:pt x="73" y="180"/>
                      </a:cubicBezTo>
                      <a:cubicBezTo>
                        <a:pt x="73" y="178"/>
                        <a:pt x="73" y="176"/>
                        <a:pt x="72" y="174"/>
                      </a:cubicBezTo>
                      <a:cubicBezTo>
                        <a:pt x="72" y="173"/>
                        <a:pt x="72" y="171"/>
                        <a:pt x="72" y="170"/>
                      </a:cubicBezTo>
                      <a:cubicBezTo>
                        <a:pt x="71" y="170"/>
                        <a:pt x="72" y="169"/>
                        <a:pt x="72" y="169"/>
                      </a:cubicBezTo>
                      <a:cubicBezTo>
                        <a:pt x="72" y="169"/>
                        <a:pt x="72" y="169"/>
                        <a:pt x="72" y="169"/>
                      </a:cubicBezTo>
                      <a:cubicBezTo>
                        <a:pt x="73" y="169"/>
                        <a:pt x="73" y="169"/>
                        <a:pt x="73" y="170"/>
                      </a:cubicBezTo>
                      <a:cubicBezTo>
                        <a:pt x="73" y="171"/>
                        <a:pt x="73" y="171"/>
                        <a:pt x="74" y="172"/>
                      </a:cubicBezTo>
                      <a:cubicBezTo>
                        <a:pt x="75" y="171"/>
                        <a:pt x="76" y="170"/>
                        <a:pt x="77" y="168"/>
                      </a:cubicBezTo>
                      <a:cubicBezTo>
                        <a:pt x="77" y="167"/>
                        <a:pt x="78" y="167"/>
                        <a:pt x="80" y="167"/>
                      </a:cubicBezTo>
                      <a:cubicBezTo>
                        <a:pt x="81" y="167"/>
                        <a:pt x="81" y="168"/>
                        <a:pt x="81" y="169"/>
                      </a:cubicBezTo>
                      <a:cubicBezTo>
                        <a:pt x="81" y="171"/>
                        <a:pt x="81" y="172"/>
                        <a:pt x="82" y="173"/>
                      </a:cubicBezTo>
                      <a:cubicBezTo>
                        <a:pt x="81" y="174"/>
                        <a:pt x="81" y="174"/>
                        <a:pt x="81" y="175"/>
                      </a:cubicBezTo>
                      <a:cubicBezTo>
                        <a:pt x="80" y="177"/>
                        <a:pt x="78" y="178"/>
                        <a:pt x="77" y="179"/>
                      </a:cubicBezTo>
                      <a:cubicBezTo>
                        <a:pt x="76" y="180"/>
                        <a:pt x="75" y="180"/>
                        <a:pt x="76" y="181"/>
                      </a:cubicBezTo>
                      <a:cubicBezTo>
                        <a:pt x="76" y="181"/>
                        <a:pt x="77" y="181"/>
                        <a:pt x="77" y="181"/>
                      </a:cubicBezTo>
                      <a:cubicBezTo>
                        <a:pt x="79" y="181"/>
                        <a:pt x="81" y="179"/>
                        <a:pt x="82" y="178"/>
                      </a:cubicBezTo>
                      <a:cubicBezTo>
                        <a:pt x="83" y="177"/>
                        <a:pt x="83" y="177"/>
                        <a:pt x="84" y="176"/>
                      </a:cubicBezTo>
                      <a:cubicBezTo>
                        <a:pt x="83" y="180"/>
                        <a:pt x="79" y="183"/>
                        <a:pt x="75" y="182"/>
                      </a:cubicBezTo>
                      <a:cubicBezTo>
                        <a:pt x="74" y="182"/>
                        <a:pt x="74" y="182"/>
                        <a:pt x="73" y="183"/>
                      </a:cubicBezTo>
                      <a:cubicBezTo>
                        <a:pt x="71" y="186"/>
                        <a:pt x="70" y="190"/>
                        <a:pt x="68" y="194"/>
                      </a:cubicBezTo>
                      <a:cubicBezTo>
                        <a:pt x="67" y="197"/>
                        <a:pt x="66" y="201"/>
                        <a:pt x="65" y="205"/>
                      </a:cubicBezTo>
                      <a:cubicBezTo>
                        <a:pt x="65" y="206"/>
                        <a:pt x="63" y="206"/>
                        <a:pt x="63" y="207"/>
                      </a:cubicBezTo>
                      <a:cubicBezTo>
                        <a:pt x="63" y="208"/>
                        <a:pt x="63" y="209"/>
                        <a:pt x="63" y="209"/>
                      </a:cubicBezTo>
                      <a:cubicBezTo>
                        <a:pt x="64" y="209"/>
                        <a:pt x="64" y="209"/>
                        <a:pt x="64" y="208"/>
                      </a:cubicBezTo>
                      <a:cubicBezTo>
                        <a:pt x="70" y="206"/>
                        <a:pt x="75" y="203"/>
                        <a:pt x="79" y="200"/>
                      </a:cubicBezTo>
                      <a:cubicBezTo>
                        <a:pt x="80" y="200"/>
                        <a:pt x="81" y="199"/>
                        <a:pt x="81" y="198"/>
                      </a:cubicBezTo>
                      <a:cubicBezTo>
                        <a:pt x="81" y="196"/>
                        <a:pt x="82" y="195"/>
                        <a:pt x="83" y="193"/>
                      </a:cubicBezTo>
                      <a:cubicBezTo>
                        <a:pt x="86" y="189"/>
                        <a:pt x="89" y="184"/>
                        <a:pt x="93" y="180"/>
                      </a:cubicBezTo>
                      <a:cubicBezTo>
                        <a:pt x="95" y="179"/>
                        <a:pt x="96" y="177"/>
                        <a:pt x="96" y="175"/>
                      </a:cubicBezTo>
                      <a:cubicBezTo>
                        <a:pt x="96" y="172"/>
                        <a:pt x="99" y="170"/>
                        <a:pt x="101" y="170"/>
                      </a:cubicBezTo>
                      <a:cubicBezTo>
                        <a:pt x="101" y="170"/>
                        <a:pt x="101" y="171"/>
                        <a:pt x="102" y="171"/>
                      </a:cubicBezTo>
                      <a:cubicBezTo>
                        <a:pt x="103" y="170"/>
                        <a:pt x="104" y="171"/>
                        <a:pt x="104" y="172"/>
                      </a:cubicBezTo>
                      <a:cubicBezTo>
                        <a:pt x="104" y="173"/>
                        <a:pt x="104" y="173"/>
                        <a:pt x="104" y="174"/>
                      </a:cubicBezTo>
                      <a:cubicBezTo>
                        <a:pt x="104" y="177"/>
                        <a:pt x="102" y="179"/>
                        <a:pt x="99" y="181"/>
                      </a:cubicBezTo>
                      <a:cubicBezTo>
                        <a:pt x="99" y="181"/>
                        <a:pt x="98" y="181"/>
                        <a:pt x="97" y="181"/>
                      </a:cubicBezTo>
                      <a:cubicBezTo>
                        <a:pt x="96" y="179"/>
                        <a:pt x="95" y="180"/>
                        <a:pt x="95" y="181"/>
                      </a:cubicBezTo>
                      <a:cubicBezTo>
                        <a:pt x="90" y="186"/>
                        <a:pt x="86" y="191"/>
                        <a:pt x="82" y="196"/>
                      </a:cubicBezTo>
                      <a:cubicBezTo>
                        <a:pt x="82" y="197"/>
                        <a:pt x="82" y="197"/>
                        <a:pt x="82" y="197"/>
                      </a:cubicBezTo>
                      <a:cubicBezTo>
                        <a:pt x="83" y="198"/>
                        <a:pt x="83" y="198"/>
                        <a:pt x="83" y="197"/>
                      </a:cubicBezTo>
                      <a:cubicBezTo>
                        <a:pt x="86" y="196"/>
                        <a:pt x="88" y="195"/>
                        <a:pt x="91" y="194"/>
                      </a:cubicBezTo>
                      <a:cubicBezTo>
                        <a:pt x="91" y="193"/>
                        <a:pt x="92" y="193"/>
                        <a:pt x="92" y="194"/>
                      </a:cubicBezTo>
                      <a:cubicBezTo>
                        <a:pt x="85" y="199"/>
                        <a:pt x="77" y="203"/>
                        <a:pt x="70" y="208"/>
                      </a:cubicBezTo>
                      <a:cubicBezTo>
                        <a:pt x="74" y="208"/>
                        <a:pt x="79" y="208"/>
                        <a:pt x="83" y="207"/>
                      </a:cubicBezTo>
                      <a:cubicBezTo>
                        <a:pt x="83" y="207"/>
                        <a:pt x="84" y="207"/>
                        <a:pt x="85" y="207"/>
                      </a:cubicBezTo>
                      <a:cubicBezTo>
                        <a:pt x="87" y="207"/>
                        <a:pt x="89" y="206"/>
                        <a:pt x="91" y="204"/>
                      </a:cubicBezTo>
                      <a:cubicBezTo>
                        <a:pt x="94" y="201"/>
                        <a:pt x="97" y="198"/>
                        <a:pt x="101" y="196"/>
                      </a:cubicBezTo>
                      <a:cubicBezTo>
                        <a:pt x="102" y="196"/>
                        <a:pt x="103" y="195"/>
                        <a:pt x="104" y="194"/>
                      </a:cubicBezTo>
                      <a:cubicBezTo>
                        <a:pt x="106" y="192"/>
                        <a:pt x="109" y="190"/>
                        <a:pt x="112" y="189"/>
                      </a:cubicBezTo>
                      <a:cubicBezTo>
                        <a:pt x="113" y="189"/>
                        <a:pt x="114" y="189"/>
                        <a:pt x="115" y="190"/>
                      </a:cubicBezTo>
                      <a:cubicBezTo>
                        <a:pt x="116" y="191"/>
                        <a:pt x="114" y="192"/>
                        <a:pt x="114" y="192"/>
                      </a:cubicBezTo>
                      <a:cubicBezTo>
                        <a:pt x="113" y="194"/>
                        <a:pt x="112" y="195"/>
                        <a:pt x="110" y="196"/>
                      </a:cubicBezTo>
                      <a:cubicBezTo>
                        <a:pt x="109" y="197"/>
                        <a:pt x="107" y="198"/>
                        <a:pt x="105" y="197"/>
                      </a:cubicBezTo>
                      <a:cubicBezTo>
                        <a:pt x="104" y="197"/>
                        <a:pt x="103" y="197"/>
                        <a:pt x="102" y="198"/>
                      </a:cubicBezTo>
                      <a:cubicBezTo>
                        <a:pt x="99" y="199"/>
                        <a:pt x="95" y="202"/>
                        <a:pt x="92" y="205"/>
                      </a:cubicBezTo>
                      <a:cubicBezTo>
                        <a:pt x="92" y="205"/>
                        <a:pt x="91" y="205"/>
                        <a:pt x="91" y="206"/>
                      </a:cubicBezTo>
                      <a:cubicBezTo>
                        <a:pt x="92" y="207"/>
                        <a:pt x="92" y="207"/>
                        <a:pt x="93" y="207"/>
                      </a:cubicBezTo>
                      <a:cubicBezTo>
                        <a:pt x="95" y="207"/>
                        <a:pt x="96" y="207"/>
                        <a:pt x="98" y="207"/>
                      </a:cubicBezTo>
                      <a:cubicBezTo>
                        <a:pt x="100" y="207"/>
                        <a:pt x="100" y="206"/>
                        <a:pt x="101" y="204"/>
                      </a:cubicBezTo>
                      <a:cubicBezTo>
                        <a:pt x="101" y="203"/>
                        <a:pt x="102" y="203"/>
                        <a:pt x="102" y="203"/>
                      </a:cubicBezTo>
                      <a:cubicBezTo>
                        <a:pt x="102" y="203"/>
                        <a:pt x="102" y="203"/>
                        <a:pt x="102" y="203"/>
                      </a:cubicBezTo>
                      <a:cubicBezTo>
                        <a:pt x="104" y="204"/>
                        <a:pt x="106" y="204"/>
                        <a:pt x="107" y="205"/>
                      </a:cubicBezTo>
                      <a:cubicBezTo>
                        <a:pt x="108" y="205"/>
                        <a:pt x="109" y="206"/>
                        <a:pt x="109" y="207"/>
                      </a:cubicBezTo>
                      <a:cubicBezTo>
                        <a:pt x="109" y="208"/>
                        <a:pt x="108" y="209"/>
                        <a:pt x="107" y="209"/>
                      </a:cubicBezTo>
                      <a:cubicBezTo>
                        <a:pt x="105" y="210"/>
                        <a:pt x="102" y="211"/>
                        <a:pt x="99" y="209"/>
                      </a:cubicBezTo>
                      <a:cubicBezTo>
                        <a:pt x="98" y="208"/>
                        <a:pt x="96" y="208"/>
                        <a:pt x="94" y="208"/>
                      </a:cubicBezTo>
                      <a:cubicBezTo>
                        <a:pt x="91" y="208"/>
                        <a:pt x="88" y="208"/>
                        <a:pt x="85" y="208"/>
                      </a:cubicBezTo>
                      <a:cubicBezTo>
                        <a:pt x="84" y="208"/>
                        <a:pt x="84" y="208"/>
                        <a:pt x="84" y="209"/>
                      </a:cubicBezTo>
                      <a:cubicBezTo>
                        <a:pt x="83" y="212"/>
                        <a:pt x="83" y="215"/>
                        <a:pt x="84" y="218"/>
                      </a:cubicBezTo>
                      <a:cubicBezTo>
                        <a:pt x="84" y="218"/>
                        <a:pt x="84" y="219"/>
                        <a:pt x="84" y="219"/>
                      </a:cubicBezTo>
                      <a:cubicBezTo>
                        <a:pt x="87" y="218"/>
                        <a:pt x="90" y="220"/>
                        <a:pt x="92" y="220"/>
                      </a:cubicBezTo>
                      <a:cubicBezTo>
                        <a:pt x="94" y="220"/>
                        <a:pt x="96" y="222"/>
                        <a:pt x="96" y="224"/>
                      </a:cubicBezTo>
                      <a:cubicBezTo>
                        <a:pt x="96" y="225"/>
                        <a:pt x="95" y="225"/>
                        <a:pt x="95" y="226"/>
                      </a:cubicBezTo>
                      <a:cubicBezTo>
                        <a:pt x="93" y="228"/>
                        <a:pt x="91" y="230"/>
                        <a:pt x="88" y="230"/>
                      </a:cubicBezTo>
                      <a:cubicBezTo>
                        <a:pt x="86" y="230"/>
                        <a:pt x="85" y="229"/>
                        <a:pt x="84" y="227"/>
                      </a:cubicBezTo>
                      <a:cubicBezTo>
                        <a:pt x="84" y="224"/>
                        <a:pt x="82" y="221"/>
                        <a:pt x="82" y="218"/>
                      </a:cubicBezTo>
                      <a:cubicBezTo>
                        <a:pt x="81" y="216"/>
                        <a:pt x="81" y="213"/>
                        <a:pt x="82" y="211"/>
                      </a:cubicBezTo>
                      <a:cubicBezTo>
                        <a:pt x="82" y="210"/>
                        <a:pt x="82" y="209"/>
                        <a:pt x="80" y="209"/>
                      </a:cubicBezTo>
                      <a:cubicBezTo>
                        <a:pt x="75" y="210"/>
                        <a:pt x="70" y="211"/>
                        <a:pt x="66" y="212"/>
                      </a:cubicBezTo>
                      <a:cubicBezTo>
                        <a:pt x="65" y="212"/>
                        <a:pt x="64" y="212"/>
                        <a:pt x="64" y="212"/>
                      </a:cubicBezTo>
                      <a:cubicBezTo>
                        <a:pt x="60" y="215"/>
                        <a:pt x="57" y="218"/>
                        <a:pt x="54" y="221"/>
                      </a:cubicBezTo>
                      <a:cubicBezTo>
                        <a:pt x="53" y="222"/>
                        <a:pt x="52" y="223"/>
                        <a:pt x="51" y="224"/>
                      </a:cubicBezTo>
                      <a:cubicBezTo>
                        <a:pt x="46" y="229"/>
                        <a:pt x="42" y="233"/>
                        <a:pt x="37" y="238"/>
                      </a:cubicBezTo>
                      <a:cubicBezTo>
                        <a:pt x="32" y="243"/>
                        <a:pt x="27" y="248"/>
                        <a:pt x="23" y="254"/>
                      </a:cubicBezTo>
                      <a:cubicBezTo>
                        <a:pt x="17" y="261"/>
                        <a:pt x="12" y="269"/>
                        <a:pt x="7" y="277"/>
                      </a:cubicBezTo>
                      <a:cubicBezTo>
                        <a:pt x="5" y="281"/>
                        <a:pt x="4" y="285"/>
                        <a:pt x="5" y="289"/>
                      </a:cubicBezTo>
                      <a:cubicBezTo>
                        <a:pt x="6" y="299"/>
                        <a:pt x="8" y="308"/>
                        <a:pt x="9" y="318"/>
                      </a:cubicBezTo>
                      <a:cubicBezTo>
                        <a:pt x="10" y="330"/>
                        <a:pt x="11" y="342"/>
                        <a:pt x="14" y="354"/>
                      </a:cubicBezTo>
                      <a:cubicBezTo>
                        <a:pt x="14" y="357"/>
                        <a:pt x="15" y="361"/>
                        <a:pt x="15" y="364"/>
                      </a:cubicBezTo>
                      <a:cubicBezTo>
                        <a:pt x="16" y="365"/>
                        <a:pt x="15" y="367"/>
                        <a:pt x="14" y="367"/>
                      </a:cubicBezTo>
                      <a:cubicBezTo>
                        <a:pt x="14" y="367"/>
                        <a:pt x="14" y="367"/>
                        <a:pt x="14" y="367"/>
                      </a:cubicBezTo>
                      <a:cubicBezTo>
                        <a:pt x="13" y="368"/>
                        <a:pt x="12" y="367"/>
                        <a:pt x="12" y="367"/>
                      </a:cubicBezTo>
                      <a:cubicBezTo>
                        <a:pt x="11" y="366"/>
                        <a:pt x="12" y="366"/>
                        <a:pt x="13" y="365"/>
                      </a:cubicBezTo>
                      <a:cubicBezTo>
                        <a:pt x="13" y="365"/>
                        <a:pt x="14" y="364"/>
                        <a:pt x="13" y="363"/>
                      </a:cubicBezTo>
                      <a:cubicBezTo>
                        <a:pt x="12" y="358"/>
                        <a:pt x="12" y="353"/>
                        <a:pt x="11" y="347"/>
                      </a:cubicBezTo>
                      <a:cubicBezTo>
                        <a:pt x="10" y="343"/>
                        <a:pt x="9" y="339"/>
                        <a:pt x="9" y="335"/>
                      </a:cubicBezTo>
                      <a:cubicBezTo>
                        <a:pt x="9" y="328"/>
                        <a:pt x="8" y="321"/>
                        <a:pt x="7" y="315"/>
                      </a:cubicBezTo>
                      <a:cubicBezTo>
                        <a:pt x="6" y="305"/>
                        <a:pt x="4" y="296"/>
                        <a:pt x="3" y="287"/>
                      </a:cubicBezTo>
                      <a:cubicBezTo>
                        <a:pt x="3" y="283"/>
                        <a:pt x="2" y="278"/>
                        <a:pt x="2" y="274"/>
                      </a:cubicBezTo>
                      <a:cubicBezTo>
                        <a:pt x="1" y="283"/>
                        <a:pt x="1" y="293"/>
                        <a:pt x="2" y="303"/>
                      </a:cubicBezTo>
                      <a:cubicBezTo>
                        <a:pt x="2" y="312"/>
                        <a:pt x="3" y="321"/>
                        <a:pt x="5" y="330"/>
                      </a:cubicBezTo>
                      <a:cubicBezTo>
                        <a:pt x="7" y="339"/>
                        <a:pt x="8" y="348"/>
                        <a:pt x="10" y="358"/>
                      </a:cubicBezTo>
                      <a:cubicBezTo>
                        <a:pt x="9" y="356"/>
                        <a:pt x="8" y="354"/>
                        <a:pt x="8" y="352"/>
                      </a:cubicBezTo>
                      <a:cubicBezTo>
                        <a:pt x="7" y="347"/>
                        <a:pt x="6" y="342"/>
                        <a:pt x="5" y="338"/>
                      </a:cubicBezTo>
                      <a:cubicBezTo>
                        <a:pt x="4" y="331"/>
                        <a:pt x="3" y="324"/>
                        <a:pt x="2" y="318"/>
                      </a:cubicBezTo>
                      <a:cubicBezTo>
                        <a:pt x="1" y="310"/>
                        <a:pt x="0" y="302"/>
                        <a:pt x="0" y="294"/>
                      </a:cubicBezTo>
                      <a:cubicBezTo>
                        <a:pt x="0" y="284"/>
                        <a:pt x="0" y="274"/>
                        <a:pt x="1" y="265"/>
                      </a:cubicBezTo>
                      <a:cubicBezTo>
                        <a:pt x="2" y="255"/>
                        <a:pt x="3" y="245"/>
                        <a:pt x="4" y="235"/>
                      </a:cubicBezTo>
                      <a:cubicBezTo>
                        <a:pt x="4" y="226"/>
                        <a:pt x="6" y="218"/>
                        <a:pt x="9" y="210"/>
                      </a:cubicBezTo>
                      <a:cubicBezTo>
                        <a:pt x="11" y="203"/>
                        <a:pt x="13" y="197"/>
                        <a:pt x="16" y="191"/>
                      </a:cubicBezTo>
                      <a:cubicBezTo>
                        <a:pt x="20" y="185"/>
                        <a:pt x="23" y="178"/>
                        <a:pt x="26" y="172"/>
                      </a:cubicBezTo>
                      <a:cubicBezTo>
                        <a:pt x="29" y="165"/>
                        <a:pt x="33" y="158"/>
                        <a:pt x="37" y="151"/>
                      </a:cubicBezTo>
                      <a:cubicBezTo>
                        <a:pt x="41" y="145"/>
                        <a:pt x="46" y="139"/>
                        <a:pt x="49" y="132"/>
                      </a:cubicBezTo>
                      <a:cubicBezTo>
                        <a:pt x="50" y="129"/>
                        <a:pt x="52" y="126"/>
                        <a:pt x="55" y="123"/>
                      </a:cubicBezTo>
                      <a:cubicBezTo>
                        <a:pt x="56" y="121"/>
                        <a:pt x="56" y="121"/>
                        <a:pt x="54" y="120"/>
                      </a:cubicBezTo>
                      <a:cubicBezTo>
                        <a:pt x="46" y="117"/>
                        <a:pt x="40" y="112"/>
                        <a:pt x="35" y="106"/>
                      </a:cubicBezTo>
                      <a:cubicBezTo>
                        <a:pt x="31" y="103"/>
                        <a:pt x="29" y="100"/>
                        <a:pt x="26" y="97"/>
                      </a:cubicBezTo>
                      <a:cubicBezTo>
                        <a:pt x="22" y="90"/>
                        <a:pt x="18" y="82"/>
                        <a:pt x="15" y="74"/>
                      </a:cubicBezTo>
                      <a:cubicBezTo>
                        <a:pt x="13" y="68"/>
                        <a:pt x="11" y="62"/>
                        <a:pt x="10" y="56"/>
                      </a:cubicBezTo>
                      <a:cubicBezTo>
                        <a:pt x="9" y="54"/>
                        <a:pt x="9" y="53"/>
                        <a:pt x="9" y="51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6" y="51"/>
                        <a:pt x="4" y="49"/>
                        <a:pt x="4" y="47"/>
                      </a:cubicBezTo>
                      <a:cubicBezTo>
                        <a:pt x="4" y="47"/>
                        <a:pt x="4" y="46"/>
                        <a:pt x="4" y="46"/>
                      </a:cubicBezTo>
                      <a:cubicBezTo>
                        <a:pt x="4" y="44"/>
                        <a:pt x="4" y="41"/>
                        <a:pt x="3" y="39"/>
                      </a:cubicBezTo>
                      <a:cubicBezTo>
                        <a:pt x="3" y="37"/>
                        <a:pt x="5" y="36"/>
                        <a:pt x="5" y="34"/>
                      </a:cubicBezTo>
                      <a:cubicBezTo>
                        <a:pt x="5" y="32"/>
                        <a:pt x="7" y="30"/>
                        <a:pt x="9" y="30"/>
                      </a:cubicBezTo>
                      <a:cubicBezTo>
                        <a:pt x="11" y="29"/>
                        <a:pt x="12" y="30"/>
                        <a:pt x="13" y="32"/>
                      </a:cubicBezTo>
                      <a:cubicBezTo>
                        <a:pt x="14" y="36"/>
                        <a:pt x="14" y="41"/>
                        <a:pt x="12" y="46"/>
                      </a:cubicBezTo>
                      <a:cubicBezTo>
                        <a:pt x="11" y="48"/>
                        <a:pt x="10" y="50"/>
                        <a:pt x="11" y="53"/>
                      </a:cubicBezTo>
                      <a:cubicBezTo>
                        <a:pt x="13" y="61"/>
                        <a:pt x="15" y="69"/>
                        <a:pt x="18" y="76"/>
                      </a:cubicBezTo>
                      <a:cubicBezTo>
                        <a:pt x="20" y="82"/>
                        <a:pt x="22" y="87"/>
                        <a:pt x="26" y="91"/>
                      </a:cubicBezTo>
                      <a:cubicBezTo>
                        <a:pt x="27" y="93"/>
                        <a:pt x="28" y="95"/>
                        <a:pt x="30" y="96"/>
                      </a:cubicBezTo>
                      <a:cubicBezTo>
                        <a:pt x="29" y="93"/>
                        <a:pt x="28" y="90"/>
                        <a:pt x="27" y="87"/>
                      </a:cubicBezTo>
                      <a:cubicBezTo>
                        <a:pt x="25" y="83"/>
                        <a:pt x="24" y="78"/>
                        <a:pt x="24" y="74"/>
                      </a:cubicBezTo>
                      <a:cubicBezTo>
                        <a:pt x="24" y="71"/>
                        <a:pt x="24" y="69"/>
                        <a:pt x="24" y="67"/>
                      </a:cubicBezTo>
                      <a:cubicBezTo>
                        <a:pt x="24" y="61"/>
                        <a:pt x="25" y="54"/>
                        <a:pt x="26" y="48"/>
                      </a:cubicBezTo>
                      <a:cubicBezTo>
                        <a:pt x="27" y="44"/>
                        <a:pt x="28" y="39"/>
                        <a:pt x="30" y="35"/>
                      </a:cubicBezTo>
                      <a:cubicBezTo>
                        <a:pt x="30" y="34"/>
                        <a:pt x="30" y="34"/>
                        <a:pt x="30" y="33"/>
                      </a:cubicBezTo>
                      <a:cubicBezTo>
                        <a:pt x="32" y="31"/>
                        <a:pt x="32" y="29"/>
                        <a:pt x="31" y="27"/>
                      </a:cubicBezTo>
                      <a:cubicBezTo>
                        <a:pt x="30" y="21"/>
                        <a:pt x="31" y="15"/>
                        <a:pt x="35" y="11"/>
                      </a:cubicBezTo>
                      <a:cubicBezTo>
                        <a:pt x="36" y="10"/>
                        <a:pt x="38" y="10"/>
                        <a:pt x="39" y="10"/>
                      </a:cubicBezTo>
                      <a:cubicBezTo>
                        <a:pt x="40" y="11"/>
                        <a:pt x="41" y="12"/>
                        <a:pt x="41" y="14"/>
                      </a:cubicBezTo>
                      <a:cubicBezTo>
                        <a:pt x="41" y="19"/>
                        <a:pt x="39" y="24"/>
                        <a:pt x="37" y="28"/>
                      </a:cubicBezTo>
                      <a:cubicBezTo>
                        <a:pt x="31" y="37"/>
                        <a:pt x="28" y="47"/>
                        <a:pt x="27" y="57"/>
                      </a:cubicBezTo>
                      <a:cubicBezTo>
                        <a:pt x="26" y="61"/>
                        <a:pt x="26" y="64"/>
                        <a:pt x="25" y="68"/>
                      </a:cubicBezTo>
                      <a:cubicBezTo>
                        <a:pt x="26" y="74"/>
                        <a:pt x="27" y="80"/>
                        <a:pt x="30" y="86"/>
                      </a:cubicBezTo>
                      <a:cubicBezTo>
                        <a:pt x="34" y="94"/>
                        <a:pt x="39" y="102"/>
                        <a:pt x="46" y="108"/>
                      </a:cubicBezTo>
                      <a:cubicBezTo>
                        <a:pt x="46" y="106"/>
                        <a:pt x="45" y="103"/>
                        <a:pt x="44" y="101"/>
                      </a:cubicBezTo>
                      <a:cubicBezTo>
                        <a:pt x="40" y="92"/>
                        <a:pt x="38" y="82"/>
                        <a:pt x="36" y="73"/>
                      </a:cubicBezTo>
                      <a:cubicBezTo>
                        <a:pt x="35" y="67"/>
                        <a:pt x="35" y="61"/>
                        <a:pt x="36" y="56"/>
                      </a:cubicBezTo>
                      <a:cubicBezTo>
                        <a:pt x="36" y="53"/>
                        <a:pt x="36" y="50"/>
                        <a:pt x="36" y="47"/>
                      </a:cubicBezTo>
                      <a:cubicBezTo>
                        <a:pt x="36" y="44"/>
                        <a:pt x="37" y="41"/>
                        <a:pt x="38" y="38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41" y="34"/>
                        <a:pt x="39" y="31"/>
                        <a:pt x="39" y="28"/>
                      </a:cubicBezTo>
                      <a:cubicBezTo>
                        <a:pt x="40" y="27"/>
                        <a:pt x="40" y="26"/>
                        <a:pt x="41" y="25"/>
                      </a:cubicBezTo>
                      <a:cubicBezTo>
                        <a:pt x="42" y="23"/>
                        <a:pt x="44" y="21"/>
                        <a:pt x="45" y="19"/>
                      </a:cubicBezTo>
                      <a:cubicBezTo>
                        <a:pt x="46" y="17"/>
                        <a:pt x="47" y="17"/>
                        <a:pt x="49" y="17"/>
                      </a:cubicBezTo>
                      <a:cubicBezTo>
                        <a:pt x="50" y="18"/>
                        <a:pt x="50" y="19"/>
                        <a:pt x="50" y="20"/>
                      </a:cubicBezTo>
                      <a:cubicBezTo>
                        <a:pt x="49" y="25"/>
                        <a:pt x="48" y="29"/>
                        <a:pt x="46" y="32"/>
                      </a:cubicBezTo>
                      <a:cubicBezTo>
                        <a:pt x="45" y="34"/>
                        <a:pt x="43" y="35"/>
                        <a:pt x="41" y="35"/>
                      </a:cubicBezTo>
                      <a:cubicBezTo>
                        <a:pt x="40" y="35"/>
                        <a:pt x="40" y="36"/>
                        <a:pt x="40" y="37"/>
                      </a:cubicBezTo>
                      <a:cubicBezTo>
                        <a:pt x="39" y="40"/>
                        <a:pt x="39" y="44"/>
                        <a:pt x="38" y="48"/>
                      </a:cubicBezTo>
                      <a:cubicBezTo>
                        <a:pt x="37" y="55"/>
                        <a:pt x="37" y="62"/>
                        <a:pt x="37" y="69"/>
                      </a:cubicBezTo>
                      <a:cubicBezTo>
                        <a:pt x="38" y="81"/>
                        <a:pt x="42" y="93"/>
                        <a:pt x="49" y="102"/>
                      </a:cubicBezTo>
                      <a:cubicBezTo>
                        <a:pt x="52" y="106"/>
                        <a:pt x="56" y="109"/>
                        <a:pt x="59" y="112"/>
                      </a:cubicBezTo>
                      <a:cubicBezTo>
                        <a:pt x="58" y="110"/>
                        <a:pt x="56" y="108"/>
                        <a:pt x="55" y="106"/>
                      </a:cubicBezTo>
                      <a:cubicBezTo>
                        <a:pt x="51" y="103"/>
                        <a:pt x="49" y="99"/>
                        <a:pt x="48" y="95"/>
                      </a:cubicBezTo>
                      <a:cubicBezTo>
                        <a:pt x="47" y="90"/>
                        <a:pt x="46" y="86"/>
                        <a:pt x="45" y="82"/>
                      </a:cubicBezTo>
                      <a:cubicBezTo>
                        <a:pt x="44" y="76"/>
                        <a:pt x="44" y="71"/>
                        <a:pt x="44" y="65"/>
                      </a:cubicBezTo>
                      <a:cubicBezTo>
                        <a:pt x="45" y="57"/>
                        <a:pt x="47" y="48"/>
                        <a:pt x="50" y="40"/>
                      </a:cubicBezTo>
                      <a:cubicBezTo>
                        <a:pt x="51" y="35"/>
                        <a:pt x="53" y="29"/>
                        <a:pt x="55" y="24"/>
                      </a:cubicBezTo>
                      <a:cubicBezTo>
                        <a:pt x="56" y="21"/>
                        <a:pt x="57" y="18"/>
                        <a:pt x="57" y="15"/>
                      </a:cubicBezTo>
                      <a:cubicBezTo>
                        <a:pt x="57" y="10"/>
                        <a:pt x="59" y="5"/>
                        <a:pt x="63" y="2"/>
                      </a:cubicBezTo>
                      <a:cubicBezTo>
                        <a:pt x="64" y="1"/>
                        <a:pt x="65" y="0"/>
                        <a:pt x="67" y="1"/>
                      </a:cubicBezTo>
                      <a:cubicBezTo>
                        <a:pt x="68" y="2"/>
                        <a:pt x="68" y="3"/>
                        <a:pt x="68" y="4"/>
                      </a:cubicBezTo>
                      <a:cubicBezTo>
                        <a:pt x="68" y="5"/>
                        <a:pt x="68" y="6"/>
                        <a:pt x="68" y="7"/>
                      </a:cubicBezTo>
                      <a:cubicBezTo>
                        <a:pt x="67" y="12"/>
                        <a:pt x="65" y="17"/>
                        <a:pt x="62" y="22"/>
                      </a:cubicBezTo>
                      <a:cubicBezTo>
                        <a:pt x="62" y="24"/>
                        <a:pt x="59" y="25"/>
                        <a:pt x="57" y="25"/>
                      </a:cubicBezTo>
                      <a:cubicBezTo>
                        <a:pt x="56" y="24"/>
                        <a:pt x="56" y="25"/>
                        <a:pt x="56" y="26"/>
                      </a:cubicBezTo>
                      <a:cubicBezTo>
                        <a:pt x="52" y="35"/>
                        <a:pt x="50" y="44"/>
                        <a:pt x="48" y="53"/>
                      </a:cubicBezTo>
                      <a:cubicBezTo>
                        <a:pt x="48" y="58"/>
                        <a:pt x="47" y="63"/>
                        <a:pt x="47" y="68"/>
                      </a:cubicBezTo>
                      <a:cubicBezTo>
                        <a:pt x="47" y="75"/>
                        <a:pt x="48" y="82"/>
                        <a:pt x="48" y="89"/>
                      </a:cubicBezTo>
                      <a:cubicBezTo>
                        <a:pt x="49" y="92"/>
                        <a:pt x="50" y="95"/>
                        <a:pt x="51" y="97"/>
                      </a:cubicBezTo>
                      <a:cubicBezTo>
                        <a:pt x="54" y="102"/>
                        <a:pt x="57" y="106"/>
                        <a:pt x="59" y="110"/>
                      </a:cubicBezTo>
                      <a:cubicBezTo>
                        <a:pt x="60" y="110"/>
                        <a:pt x="60" y="111"/>
                        <a:pt x="61" y="111"/>
                      </a:cubicBezTo>
                      <a:cubicBezTo>
                        <a:pt x="62" y="110"/>
                        <a:pt x="62" y="108"/>
                        <a:pt x="61" y="106"/>
                      </a:cubicBezTo>
                      <a:cubicBezTo>
                        <a:pt x="59" y="101"/>
                        <a:pt x="58" y="95"/>
                        <a:pt x="57" y="89"/>
                      </a:cubicBezTo>
                      <a:cubicBezTo>
                        <a:pt x="56" y="84"/>
                        <a:pt x="56" y="78"/>
                        <a:pt x="56" y="73"/>
                      </a:cubicBezTo>
                      <a:cubicBezTo>
                        <a:pt x="56" y="67"/>
                        <a:pt x="56" y="62"/>
                        <a:pt x="57" y="57"/>
                      </a:cubicBezTo>
                      <a:cubicBezTo>
                        <a:pt x="58" y="53"/>
                        <a:pt x="58" y="49"/>
                        <a:pt x="59" y="46"/>
                      </a:cubicBezTo>
                      <a:cubicBezTo>
                        <a:pt x="60" y="45"/>
                        <a:pt x="59" y="43"/>
                        <a:pt x="59" y="42"/>
                      </a:cubicBezTo>
                      <a:cubicBezTo>
                        <a:pt x="57" y="40"/>
                        <a:pt x="57" y="38"/>
                        <a:pt x="58" y="36"/>
                      </a:cubicBezTo>
                      <a:cubicBezTo>
                        <a:pt x="59" y="32"/>
                        <a:pt x="61" y="28"/>
                        <a:pt x="64" y="24"/>
                      </a:cubicBezTo>
                      <a:cubicBezTo>
                        <a:pt x="65" y="24"/>
                        <a:pt x="65" y="23"/>
                        <a:pt x="66" y="24"/>
                      </a:cubicBezTo>
                      <a:cubicBezTo>
                        <a:pt x="67" y="24"/>
                        <a:pt x="68" y="25"/>
                        <a:pt x="68" y="25"/>
                      </a:cubicBezTo>
                      <a:cubicBezTo>
                        <a:pt x="68" y="32"/>
                        <a:pt x="66" y="38"/>
                        <a:pt x="62" y="43"/>
                      </a:cubicBezTo>
                      <a:cubicBezTo>
                        <a:pt x="61" y="44"/>
                        <a:pt x="61" y="46"/>
                        <a:pt x="61" y="47"/>
                      </a:cubicBezTo>
                      <a:cubicBezTo>
                        <a:pt x="59" y="52"/>
                        <a:pt x="58" y="57"/>
                        <a:pt x="58" y="63"/>
                      </a:cubicBezTo>
                      <a:cubicBezTo>
                        <a:pt x="58" y="67"/>
                        <a:pt x="58" y="72"/>
                        <a:pt x="58" y="76"/>
                      </a:cubicBezTo>
                      <a:cubicBezTo>
                        <a:pt x="58" y="84"/>
                        <a:pt x="59" y="91"/>
                        <a:pt x="60" y="98"/>
                      </a:cubicBezTo>
                      <a:cubicBezTo>
                        <a:pt x="61" y="100"/>
                        <a:pt x="62" y="103"/>
                        <a:pt x="63" y="105"/>
                      </a:cubicBezTo>
                      <a:cubicBezTo>
                        <a:pt x="64" y="101"/>
                        <a:pt x="66" y="97"/>
                        <a:pt x="67" y="93"/>
                      </a:cubicBezTo>
                      <a:close/>
                      <a:moveTo>
                        <a:pt x="8" y="271"/>
                      </a:moveTo>
                      <a:cubicBezTo>
                        <a:pt x="19" y="255"/>
                        <a:pt x="31" y="241"/>
                        <a:pt x="44" y="228"/>
                      </a:cubicBezTo>
                      <a:cubicBezTo>
                        <a:pt x="30" y="240"/>
                        <a:pt x="15" y="253"/>
                        <a:pt x="8" y="271"/>
                      </a:cubicBezTo>
                      <a:close/>
                      <a:moveTo>
                        <a:pt x="43" y="97"/>
                      </a:moveTo>
                      <a:cubicBezTo>
                        <a:pt x="45" y="101"/>
                        <a:pt x="46" y="105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50" y="111"/>
                        <a:pt x="53" y="113"/>
                        <a:pt x="56" y="114"/>
                      </a:cubicBezTo>
                      <a:cubicBezTo>
                        <a:pt x="57" y="115"/>
                        <a:pt x="58" y="115"/>
                        <a:pt x="58" y="114"/>
                      </a:cubicBezTo>
                      <a:cubicBezTo>
                        <a:pt x="59" y="113"/>
                        <a:pt x="58" y="113"/>
                        <a:pt x="57" y="112"/>
                      </a:cubicBezTo>
                      <a:cubicBezTo>
                        <a:pt x="55" y="110"/>
                        <a:pt x="52" y="108"/>
                        <a:pt x="50" y="106"/>
                      </a:cubicBezTo>
                      <a:cubicBezTo>
                        <a:pt x="48" y="103"/>
                        <a:pt x="46" y="100"/>
                        <a:pt x="43" y="97"/>
                      </a:cubicBezTo>
                      <a:close/>
                      <a:moveTo>
                        <a:pt x="20" y="187"/>
                      </a:moveTo>
                      <a:cubicBezTo>
                        <a:pt x="13" y="200"/>
                        <a:pt x="8" y="215"/>
                        <a:pt x="6" y="229"/>
                      </a:cubicBezTo>
                      <a:cubicBezTo>
                        <a:pt x="10" y="215"/>
                        <a:pt x="14" y="201"/>
                        <a:pt x="20" y="187"/>
                      </a:cubicBezTo>
                      <a:close/>
                      <a:moveTo>
                        <a:pt x="8" y="44"/>
                      </a:moveTo>
                      <a:cubicBezTo>
                        <a:pt x="9" y="44"/>
                        <a:pt x="8" y="42"/>
                        <a:pt x="9" y="42"/>
                      </a:cubicBezTo>
                      <a:cubicBezTo>
                        <a:pt x="10" y="43"/>
                        <a:pt x="10" y="43"/>
                        <a:pt x="10" y="44"/>
                      </a:cubicBezTo>
                      <a:cubicBezTo>
                        <a:pt x="10" y="45"/>
                        <a:pt x="9" y="45"/>
                        <a:pt x="10" y="46"/>
                      </a:cubicBezTo>
                      <a:cubicBezTo>
                        <a:pt x="11" y="46"/>
                        <a:pt x="11" y="45"/>
                        <a:pt x="11" y="45"/>
                      </a:cubicBezTo>
                      <a:cubicBezTo>
                        <a:pt x="12" y="42"/>
                        <a:pt x="12" y="40"/>
                        <a:pt x="12" y="37"/>
                      </a:cubicBezTo>
                      <a:cubicBezTo>
                        <a:pt x="12" y="36"/>
                        <a:pt x="11" y="34"/>
                        <a:pt x="10" y="33"/>
                      </a:cubicBezTo>
                      <a:cubicBezTo>
                        <a:pt x="9" y="32"/>
                        <a:pt x="9" y="32"/>
                        <a:pt x="8" y="33"/>
                      </a:cubicBezTo>
                      <a:cubicBezTo>
                        <a:pt x="6" y="36"/>
                        <a:pt x="6" y="41"/>
                        <a:pt x="8" y="44"/>
                      </a:cubicBezTo>
                      <a:close/>
                      <a:moveTo>
                        <a:pt x="93" y="114"/>
                      </a:moveTo>
                      <a:cubicBezTo>
                        <a:pt x="88" y="114"/>
                        <a:pt x="83" y="113"/>
                        <a:pt x="78" y="114"/>
                      </a:cubicBezTo>
                      <a:cubicBezTo>
                        <a:pt x="75" y="114"/>
                        <a:pt x="73" y="115"/>
                        <a:pt x="71" y="117"/>
                      </a:cubicBezTo>
                      <a:cubicBezTo>
                        <a:pt x="79" y="118"/>
                        <a:pt x="86" y="115"/>
                        <a:pt x="93" y="114"/>
                      </a:cubicBezTo>
                      <a:close/>
                      <a:moveTo>
                        <a:pt x="42" y="107"/>
                      </a:moveTo>
                      <a:cubicBezTo>
                        <a:pt x="40" y="104"/>
                        <a:pt x="38" y="102"/>
                        <a:pt x="36" y="99"/>
                      </a:cubicBezTo>
                      <a:cubicBezTo>
                        <a:pt x="34" y="96"/>
                        <a:pt x="32" y="94"/>
                        <a:pt x="31" y="91"/>
                      </a:cubicBezTo>
                      <a:cubicBezTo>
                        <a:pt x="29" y="88"/>
                        <a:pt x="28" y="85"/>
                        <a:pt x="27" y="83"/>
                      </a:cubicBezTo>
                      <a:cubicBezTo>
                        <a:pt x="29" y="92"/>
                        <a:pt x="33" y="101"/>
                        <a:pt x="42" y="107"/>
                      </a:cubicBezTo>
                      <a:close/>
                      <a:moveTo>
                        <a:pt x="37" y="12"/>
                      </a:moveTo>
                      <a:cubicBezTo>
                        <a:pt x="32" y="15"/>
                        <a:pt x="30" y="24"/>
                        <a:pt x="34" y="28"/>
                      </a:cubicBezTo>
                      <a:cubicBezTo>
                        <a:pt x="35" y="23"/>
                        <a:pt x="35" y="17"/>
                        <a:pt x="37" y="12"/>
                      </a:cubicBezTo>
                      <a:close/>
                      <a:moveTo>
                        <a:pt x="88" y="39"/>
                      </a:moveTo>
                      <a:cubicBezTo>
                        <a:pt x="88" y="39"/>
                        <a:pt x="89" y="38"/>
                        <a:pt x="89" y="37"/>
                      </a:cubicBezTo>
                      <a:cubicBezTo>
                        <a:pt x="90" y="36"/>
                        <a:pt x="91" y="35"/>
                        <a:pt x="92" y="34"/>
                      </a:cubicBezTo>
                      <a:cubicBezTo>
                        <a:pt x="94" y="33"/>
                        <a:pt x="95" y="32"/>
                        <a:pt x="94" y="30"/>
                      </a:cubicBezTo>
                      <a:cubicBezTo>
                        <a:pt x="94" y="29"/>
                        <a:pt x="93" y="29"/>
                        <a:pt x="93" y="29"/>
                      </a:cubicBezTo>
                      <a:cubicBezTo>
                        <a:pt x="89" y="31"/>
                        <a:pt x="87" y="35"/>
                        <a:pt x="88" y="39"/>
                      </a:cubicBezTo>
                      <a:close/>
                      <a:moveTo>
                        <a:pt x="43" y="28"/>
                      </a:moveTo>
                      <a:cubicBezTo>
                        <a:pt x="42" y="29"/>
                        <a:pt x="43" y="31"/>
                        <a:pt x="43" y="32"/>
                      </a:cubicBezTo>
                      <a:cubicBezTo>
                        <a:pt x="43" y="32"/>
                        <a:pt x="44" y="33"/>
                        <a:pt x="44" y="32"/>
                      </a:cubicBezTo>
                      <a:cubicBezTo>
                        <a:pt x="46" y="31"/>
                        <a:pt x="46" y="29"/>
                        <a:pt x="46" y="27"/>
                      </a:cubicBezTo>
                      <a:cubicBezTo>
                        <a:pt x="44" y="25"/>
                        <a:pt x="45" y="21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9" y="20"/>
                        <a:pt x="49" y="19"/>
                        <a:pt x="49" y="19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18"/>
                        <a:pt x="48" y="18"/>
                        <a:pt x="47" y="18"/>
                      </a:cubicBezTo>
                      <a:cubicBezTo>
                        <a:pt x="47" y="18"/>
                        <a:pt x="47" y="19"/>
                        <a:pt x="46" y="19"/>
                      </a:cubicBezTo>
                      <a:cubicBezTo>
                        <a:pt x="44" y="22"/>
                        <a:pt x="43" y="25"/>
                        <a:pt x="43" y="28"/>
                      </a:cubicBezTo>
                      <a:close/>
                      <a:moveTo>
                        <a:pt x="36" y="105"/>
                      </a:moveTo>
                      <a:cubicBezTo>
                        <a:pt x="36" y="106"/>
                        <a:pt x="37" y="107"/>
                        <a:pt x="37" y="107"/>
                      </a:cubicBezTo>
                      <a:cubicBezTo>
                        <a:pt x="42" y="112"/>
                        <a:pt x="47" y="115"/>
                        <a:pt x="52" y="118"/>
                      </a:cubicBezTo>
                      <a:cubicBezTo>
                        <a:pt x="53" y="119"/>
                        <a:pt x="54" y="119"/>
                        <a:pt x="56" y="119"/>
                      </a:cubicBezTo>
                      <a:cubicBezTo>
                        <a:pt x="56" y="119"/>
                        <a:pt x="56" y="119"/>
                        <a:pt x="57" y="119"/>
                      </a:cubicBezTo>
                      <a:cubicBezTo>
                        <a:pt x="57" y="119"/>
                        <a:pt x="56" y="118"/>
                        <a:pt x="56" y="118"/>
                      </a:cubicBezTo>
                      <a:cubicBezTo>
                        <a:pt x="55" y="118"/>
                        <a:pt x="55" y="118"/>
                        <a:pt x="54" y="118"/>
                      </a:cubicBezTo>
                      <a:cubicBezTo>
                        <a:pt x="51" y="117"/>
                        <a:pt x="49" y="115"/>
                        <a:pt x="46" y="113"/>
                      </a:cubicBezTo>
                      <a:cubicBezTo>
                        <a:pt x="43" y="110"/>
                        <a:pt x="39" y="108"/>
                        <a:pt x="36" y="105"/>
                      </a:cubicBezTo>
                      <a:close/>
                      <a:moveTo>
                        <a:pt x="58" y="13"/>
                      </a:moveTo>
                      <a:cubicBezTo>
                        <a:pt x="59" y="12"/>
                        <a:pt x="60" y="11"/>
                        <a:pt x="60" y="10"/>
                      </a:cubicBezTo>
                      <a:cubicBezTo>
                        <a:pt x="61" y="7"/>
                        <a:pt x="63" y="6"/>
                        <a:pt x="65" y="7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66" y="7"/>
                        <a:pt x="66" y="7"/>
                        <a:pt x="67" y="7"/>
                      </a:cubicBezTo>
                      <a:cubicBezTo>
                        <a:pt x="67" y="6"/>
                        <a:pt x="67" y="4"/>
                        <a:pt x="67" y="3"/>
                      </a:cubicBezTo>
                      <a:cubicBezTo>
                        <a:pt x="66" y="2"/>
                        <a:pt x="65" y="2"/>
                        <a:pt x="64" y="3"/>
                      </a:cubicBezTo>
                      <a:cubicBezTo>
                        <a:pt x="61" y="5"/>
                        <a:pt x="59" y="9"/>
                        <a:pt x="58" y="13"/>
                      </a:cubicBezTo>
                      <a:close/>
                      <a:moveTo>
                        <a:pt x="47" y="58"/>
                      </a:moveTo>
                      <a:cubicBezTo>
                        <a:pt x="46" y="66"/>
                        <a:pt x="44" y="74"/>
                        <a:pt x="47" y="82"/>
                      </a:cubicBezTo>
                      <a:cubicBezTo>
                        <a:pt x="47" y="74"/>
                        <a:pt x="45" y="66"/>
                        <a:pt x="47" y="58"/>
                      </a:cubicBezTo>
                      <a:close/>
                      <a:moveTo>
                        <a:pt x="62" y="40"/>
                      </a:moveTo>
                      <a:cubicBezTo>
                        <a:pt x="64" y="36"/>
                        <a:pt x="66" y="32"/>
                        <a:pt x="66" y="28"/>
                      </a:cubicBezTo>
                      <a:cubicBezTo>
                        <a:pt x="66" y="27"/>
                        <a:pt x="66" y="26"/>
                        <a:pt x="65" y="26"/>
                      </a:cubicBezTo>
                      <a:cubicBezTo>
                        <a:pt x="64" y="26"/>
                        <a:pt x="64" y="27"/>
                        <a:pt x="64" y="27"/>
                      </a:cubicBezTo>
                      <a:cubicBezTo>
                        <a:pt x="64" y="28"/>
                        <a:pt x="63" y="28"/>
                        <a:pt x="63" y="29"/>
                      </a:cubicBezTo>
                      <a:cubicBezTo>
                        <a:pt x="63" y="30"/>
                        <a:pt x="62" y="31"/>
                        <a:pt x="64" y="31"/>
                      </a:cubicBezTo>
                      <a:cubicBezTo>
                        <a:pt x="64" y="31"/>
                        <a:pt x="64" y="32"/>
                        <a:pt x="64" y="32"/>
                      </a:cubicBezTo>
                      <a:cubicBezTo>
                        <a:pt x="63" y="34"/>
                        <a:pt x="62" y="37"/>
                        <a:pt x="62" y="40"/>
                      </a:cubicBezTo>
                      <a:close/>
                      <a:moveTo>
                        <a:pt x="162" y="76"/>
                      </a:moveTo>
                      <a:cubicBezTo>
                        <a:pt x="165" y="75"/>
                        <a:pt x="168" y="72"/>
                        <a:pt x="170" y="69"/>
                      </a:cubicBezTo>
                      <a:cubicBezTo>
                        <a:pt x="170" y="69"/>
                        <a:pt x="171" y="68"/>
                        <a:pt x="170" y="68"/>
                      </a:cubicBezTo>
                      <a:cubicBezTo>
                        <a:pt x="169" y="67"/>
                        <a:pt x="168" y="67"/>
                        <a:pt x="167" y="68"/>
                      </a:cubicBezTo>
                      <a:cubicBezTo>
                        <a:pt x="166" y="68"/>
                        <a:pt x="166" y="69"/>
                        <a:pt x="166" y="70"/>
                      </a:cubicBezTo>
                      <a:cubicBezTo>
                        <a:pt x="166" y="71"/>
                        <a:pt x="166" y="72"/>
                        <a:pt x="165" y="72"/>
                      </a:cubicBezTo>
                      <a:cubicBezTo>
                        <a:pt x="164" y="74"/>
                        <a:pt x="163" y="75"/>
                        <a:pt x="162" y="76"/>
                      </a:cubicBezTo>
                      <a:close/>
                      <a:moveTo>
                        <a:pt x="188" y="106"/>
                      </a:moveTo>
                      <a:cubicBezTo>
                        <a:pt x="188" y="105"/>
                        <a:pt x="188" y="105"/>
                        <a:pt x="188" y="105"/>
                      </a:cubicBezTo>
                      <a:cubicBezTo>
                        <a:pt x="188" y="105"/>
                        <a:pt x="188" y="105"/>
                        <a:pt x="188" y="105"/>
                      </a:cubicBezTo>
                      <a:cubicBezTo>
                        <a:pt x="185" y="105"/>
                        <a:pt x="182" y="106"/>
                        <a:pt x="180" y="109"/>
                      </a:cubicBezTo>
                      <a:cubicBezTo>
                        <a:pt x="180" y="109"/>
                        <a:pt x="180" y="110"/>
                        <a:pt x="180" y="110"/>
                      </a:cubicBez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3" y="109"/>
                        <a:pt x="185" y="108"/>
                        <a:pt x="187" y="107"/>
                      </a:cubicBezTo>
                      <a:cubicBezTo>
                        <a:pt x="187" y="107"/>
                        <a:pt x="188" y="106"/>
                        <a:pt x="188" y="106"/>
                      </a:cubicBezTo>
                      <a:close/>
                      <a:moveTo>
                        <a:pt x="93" y="222"/>
                      </a:moveTo>
                      <a:cubicBezTo>
                        <a:pt x="93" y="224"/>
                        <a:pt x="92" y="225"/>
                        <a:pt x="90" y="226"/>
                      </a:cubicBezTo>
                      <a:cubicBezTo>
                        <a:pt x="89" y="226"/>
                        <a:pt x="87" y="227"/>
                        <a:pt x="86" y="227"/>
                      </a:cubicBezTo>
                      <a:cubicBezTo>
                        <a:pt x="86" y="228"/>
                        <a:pt x="88" y="229"/>
                        <a:pt x="90" y="229"/>
                      </a:cubicBezTo>
                      <a:cubicBezTo>
                        <a:pt x="90" y="228"/>
                        <a:pt x="91" y="228"/>
                        <a:pt x="91" y="228"/>
                      </a:cubicBezTo>
                      <a:cubicBezTo>
                        <a:pt x="94" y="226"/>
                        <a:pt x="95" y="225"/>
                        <a:pt x="93" y="222"/>
                      </a:cubicBezTo>
                      <a:close/>
                      <a:moveTo>
                        <a:pt x="35" y="26"/>
                      </a:moveTo>
                      <a:cubicBezTo>
                        <a:pt x="38" y="23"/>
                        <a:pt x="40" y="18"/>
                        <a:pt x="39" y="13"/>
                      </a:cubicBezTo>
                      <a:cubicBezTo>
                        <a:pt x="35" y="17"/>
                        <a:pt x="37" y="22"/>
                        <a:pt x="35" y="26"/>
                      </a:cubicBezTo>
                      <a:close/>
                      <a:moveTo>
                        <a:pt x="81" y="126"/>
                      </a:moveTo>
                      <a:cubicBezTo>
                        <a:pt x="64" y="120"/>
                        <a:pt x="64" y="120"/>
                        <a:pt x="64" y="120"/>
                      </a:cubicBezTo>
                      <a:cubicBezTo>
                        <a:pt x="69" y="123"/>
                        <a:pt x="75" y="125"/>
                        <a:pt x="81" y="126"/>
                      </a:cubicBezTo>
                      <a:close/>
                      <a:moveTo>
                        <a:pt x="120" y="49"/>
                      </a:moveTo>
                      <a:cubicBezTo>
                        <a:pt x="117" y="50"/>
                        <a:pt x="115" y="53"/>
                        <a:pt x="114" y="57"/>
                      </a:cubicBezTo>
                      <a:cubicBezTo>
                        <a:pt x="117" y="55"/>
                        <a:pt x="119" y="52"/>
                        <a:pt x="120" y="49"/>
                      </a:cubicBezTo>
                      <a:close/>
                      <a:moveTo>
                        <a:pt x="167" y="66"/>
                      </a:moveTo>
                      <a:cubicBezTo>
                        <a:pt x="167" y="66"/>
                        <a:pt x="166" y="66"/>
                        <a:pt x="166" y="66"/>
                      </a:cubicBezTo>
                      <a:cubicBezTo>
                        <a:pt x="163" y="67"/>
                        <a:pt x="160" y="70"/>
                        <a:pt x="158" y="74"/>
                      </a:cubicBezTo>
                      <a:cubicBezTo>
                        <a:pt x="157" y="75"/>
                        <a:pt x="158" y="76"/>
                        <a:pt x="159" y="77"/>
                      </a:cubicBezTo>
                      <a:cubicBezTo>
                        <a:pt x="159" y="77"/>
                        <a:pt x="159" y="77"/>
                        <a:pt x="159" y="77"/>
                      </a:cubicBezTo>
                      <a:cubicBezTo>
                        <a:pt x="159" y="75"/>
                        <a:pt x="160" y="72"/>
                        <a:pt x="161" y="71"/>
                      </a:cubicBezTo>
                      <a:cubicBezTo>
                        <a:pt x="163" y="68"/>
                        <a:pt x="165" y="68"/>
                        <a:pt x="167" y="66"/>
                      </a:cubicBezTo>
                      <a:close/>
                      <a:moveTo>
                        <a:pt x="64" y="106"/>
                      </a:moveTo>
                      <a:cubicBezTo>
                        <a:pt x="67" y="103"/>
                        <a:pt x="69" y="99"/>
                        <a:pt x="69" y="95"/>
                      </a:cubicBezTo>
                      <a:cubicBezTo>
                        <a:pt x="66" y="98"/>
                        <a:pt x="66" y="103"/>
                        <a:pt x="64" y="106"/>
                      </a:cubicBezTo>
                      <a:close/>
                      <a:moveTo>
                        <a:pt x="141" y="74"/>
                      </a:moveTo>
                      <a:cubicBezTo>
                        <a:pt x="141" y="74"/>
                        <a:pt x="141" y="73"/>
                        <a:pt x="140" y="73"/>
                      </a:cubicBezTo>
                      <a:cubicBezTo>
                        <a:pt x="138" y="74"/>
                        <a:pt x="137" y="75"/>
                        <a:pt x="136" y="77"/>
                      </a:cubicBezTo>
                      <a:cubicBezTo>
                        <a:pt x="136" y="78"/>
                        <a:pt x="136" y="78"/>
                        <a:pt x="137" y="78"/>
                      </a:cubicBezTo>
                      <a:cubicBezTo>
                        <a:pt x="139" y="78"/>
                        <a:pt x="140" y="76"/>
                        <a:pt x="141" y="74"/>
                      </a:cubicBezTo>
                      <a:close/>
                      <a:moveTo>
                        <a:pt x="153" y="43"/>
                      </a:moveTo>
                      <a:cubicBezTo>
                        <a:pt x="154" y="40"/>
                        <a:pt x="156" y="38"/>
                        <a:pt x="159" y="37"/>
                      </a:cubicBezTo>
                      <a:cubicBezTo>
                        <a:pt x="159" y="37"/>
                        <a:pt x="159" y="37"/>
                        <a:pt x="159" y="36"/>
                      </a:cubicBezTo>
                      <a:cubicBezTo>
                        <a:pt x="159" y="36"/>
                        <a:pt x="159" y="36"/>
                        <a:pt x="159" y="36"/>
                      </a:cubicBezTo>
                      <a:cubicBezTo>
                        <a:pt x="155" y="37"/>
                        <a:pt x="153" y="39"/>
                        <a:pt x="153" y="43"/>
                      </a:cubicBezTo>
                      <a:close/>
                      <a:moveTo>
                        <a:pt x="63" y="17"/>
                      </a:moveTo>
                      <a:cubicBezTo>
                        <a:pt x="63" y="17"/>
                        <a:pt x="62" y="18"/>
                        <a:pt x="62" y="19"/>
                      </a:cubicBezTo>
                      <a:cubicBezTo>
                        <a:pt x="61" y="20"/>
                        <a:pt x="60" y="21"/>
                        <a:pt x="59" y="21"/>
                      </a:cubicBezTo>
                      <a:cubicBezTo>
                        <a:pt x="58" y="22"/>
                        <a:pt x="58" y="21"/>
                        <a:pt x="58" y="22"/>
                      </a:cubicBezTo>
                      <a:cubicBezTo>
                        <a:pt x="58" y="23"/>
                        <a:pt x="58" y="23"/>
                        <a:pt x="58" y="24"/>
                      </a:cubicBezTo>
                      <a:cubicBezTo>
                        <a:pt x="59" y="24"/>
                        <a:pt x="60" y="24"/>
                        <a:pt x="60" y="23"/>
                      </a:cubicBezTo>
                      <a:cubicBezTo>
                        <a:pt x="62" y="21"/>
                        <a:pt x="63" y="19"/>
                        <a:pt x="63" y="17"/>
                      </a:cubicBezTo>
                      <a:close/>
                      <a:moveTo>
                        <a:pt x="116" y="28"/>
                      </a:moveTo>
                      <a:cubicBezTo>
                        <a:pt x="119" y="25"/>
                        <a:pt x="120" y="22"/>
                        <a:pt x="121" y="18"/>
                      </a:cubicBezTo>
                      <a:cubicBezTo>
                        <a:pt x="119" y="21"/>
                        <a:pt x="117" y="24"/>
                        <a:pt x="116" y="28"/>
                      </a:cubicBezTo>
                      <a:close/>
                      <a:moveTo>
                        <a:pt x="180" y="105"/>
                      </a:moveTo>
                      <a:cubicBezTo>
                        <a:pt x="178" y="106"/>
                        <a:pt x="176" y="108"/>
                        <a:pt x="176" y="110"/>
                      </a:cubicBezTo>
                      <a:cubicBezTo>
                        <a:pt x="175" y="111"/>
                        <a:pt x="175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7" y="112"/>
                        <a:pt x="177" y="111"/>
                      </a:cubicBezTo>
                      <a:cubicBezTo>
                        <a:pt x="177" y="111"/>
                        <a:pt x="177" y="111"/>
                        <a:pt x="177" y="111"/>
                      </a:cubicBezTo>
                      <a:cubicBezTo>
                        <a:pt x="178" y="109"/>
                        <a:pt x="179" y="107"/>
                        <a:pt x="180" y="105"/>
                      </a:cubicBezTo>
                      <a:close/>
                      <a:moveTo>
                        <a:pt x="167" y="96"/>
                      </a:moveTo>
                      <a:cubicBezTo>
                        <a:pt x="170" y="96"/>
                        <a:pt x="172" y="94"/>
                        <a:pt x="174" y="92"/>
                      </a:cubicBezTo>
                      <a:cubicBezTo>
                        <a:pt x="171" y="92"/>
                        <a:pt x="168" y="94"/>
                        <a:pt x="167" y="96"/>
                      </a:cubicBezTo>
                      <a:close/>
                      <a:moveTo>
                        <a:pt x="157" y="35"/>
                      </a:moveTo>
                      <a:cubicBezTo>
                        <a:pt x="158" y="35"/>
                        <a:pt x="159" y="35"/>
                        <a:pt x="160" y="35"/>
                      </a:cubicBezTo>
                      <a:cubicBezTo>
                        <a:pt x="160" y="35"/>
                        <a:pt x="161" y="36"/>
                        <a:pt x="161" y="35"/>
                      </a:cubicBezTo>
                      <a:cubicBezTo>
                        <a:pt x="162" y="35"/>
                        <a:pt x="162" y="34"/>
                        <a:pt x="162" y="33"/>
                      </a:cubicBezTo>
                      <a:cubicBezTo>
                        <a:pt x="161" y="32"/>
                        <a:pt x="160" y="33"/>
                        <a:pt x="160" y="33"/>
                      </a:cubicBezTo>
                      <a:cubicBezTo>
                        <a:pt x="159" y="33"/>
                        <a:pt x="158" y="34"/>
                        <a:pt x="157" y="35"/>
                      </a:cubicBezTo>
                      <a:close/>
                      <a:moveTo>
                        <a:pt x="175" y="108"/>
                      </a:moveTo>
                      <a:cubicBezTo>
                        <a:pt x="173" y="108"/>
                        <a:pt x="172" y="110"/>
                        <a:pt x="172" y="111"/>
                      </a:cubicBezTo>
                      <a:cubicBezTo>
                        <a:pt x="172" y="111"/>
                        <a:pt x="172" y="111"/>
                        <a:pt x="172" y="111"/>
                      </a:cubicBezTo>
                      <a:cubicBezTo>
                        <a:pt x="172" y="112"/>
                        <a:pt x="172" y="113"/>
                        <a:pt x="173" y="113"/>
                      </a:cubicBezTo>
                      <a:cubicBezTo>
                        <a:pt x="173" y="113"/>
                        <a:pt x="173" y="113"/>
                        <a:pt x="173" y="113"/>
                      </a:cubicBezTo>
                      <a:cubicBezTo>
                        <a:pt x="174" y="113"/>
                        <a:pt x="174" y="112"/>
                        <a:pt x="174" y="112"/>
                      </a:cubicBezTo>
                      <a:cubicBezTo>
                        <a:pt x="174" y="111"/>
                        <a:pt x="174" y="110"/>
                        <a:pt x="175" y="108"/>
                      </a:cubicBezTo>
                      <a:close/>
                      <a:moveTo>
                        <a:pt x="88" y="225"/>
                      </a:moveTo>
                      <a:cubicBezTo>
                        <a:pt x="89" y="225"/>
                        <a:pt x="91" y="224"/>
                        <a:pt x="91" y="223"/>
                      </a:cubicBezTo>
                      <a:cubicBezTo>
                        <a:pt x="92" y="223"/>
                        <a:pt x="92" y="222"/>
                        <a:pt x="91" y="221"/>
                      </a:cubicBezTo>
                      <a:cubicBezTo>
                        <a:pt x="90" y="221"/>
                        <a:pt x="89" y="221"/>
                        <a:pt x="89" y="222"/>
                      </a:cubicBezTo>
                      <a:cubicBezTo>
                        <a:pt x="89" y="223"/>
                        <a:pt x="88" y="224"/>
                        <a:pt x="88" y="225"/>
                      </a:cubicBezTo>
                      <a:close/>
                      <a:moveTo>
                        <a:pt x="157" y="40"/>
                      </a:moveTo>
                      <a:cubicBezTo>
                        <a:pt x="156" y="41"/>
                        <a:pt x="155" y="42"/>
                        <a:pt x="153" y="44"/>
                      </a:cubicBezTo>
                      <a:cubicBezTo>
                        <a:pt x="153" y="44"/>
                        <a:pt x="152" y="44"/>
                        <a:pt x="153" y="45"/>
                      </a:cubicBezTo>
                      <a:cubicBezTo>
                        <a:pt x="154" y="45"/>
                        <a:pt x="154" y="45"/>
                        <a:pt x="154" y="45"/>
                      </a:cubicBezTo>
                      <a:cubicBezTo>
                        <a:pt x="156" y="43"/>
                        <a:pt x="157" y="42"/>
                        <a:pt x="157" y="40"/>
                      </a:cubicBezTo>
                      <a:close/>
                      <a:moveTo>
                        <a:pt x="47" y="27"/>
                      </a:moveTo>
                      <a:cubicBezTo>
                        <a:pt x="48" y="24"/>
                        <a:pt x="48" y="24"/>
                        <a:pt x="48" y="21"/>
                      </a:cubicBezTo>
                      <a:cubicBezTo>
                        <a:pt x="46" y="23"/>
                        <a:pt x="46" y="25"/>
                        <a:pt x="47" y="27"/>
                      </a:cubicBezTo>
                      <a:close/>
                      <a:moveTo>
                        <a:pt x="9" y="47"/>
                      </a:moveTo>
                      <a:cubicBezTo>
                        <a:pt x="7" y="45"/>
                        <a:pt x="6" y="42"/>
                        <a:pt x="5" y="40"/>
                      </a:cubicBezTo>
                      <a:cubicBezTo>
                        <a:pt x="5" y="43"/>
                        <a:pt x="6" y="46"/>
                        <a:pt x="9" y="47"/>
                      </a:cubicBezTo>
                      <a:close/>
                      <a:moveTo>
                        <a:pt x="109" y="130"/>
                      </a:move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2" y="129"/>
                        <a:pt x="102" y="129"/>
                        <a:pt x="102" y="129"/>
                      </a:cubicBezTo>
                      <a:cubicBezTo>
                        <a:pt x="105" y="130"/>
                        <a:pt x="107" y="130"/>
                        <a:pt x="109" y="130"/>
                      </a:cubicBezTo>
                      <a:close/>
                      <a:moveTo>
                        <a:pt x="110" y="56"/>
                      </a:moveTo>
                      <a:cubicBezTo>
                        <a:pt x="108" y="57"/>
                        <a:pt x="107" y="59"/>
                        <a:pt x="108" y="61"/>
                      </a:cubicBezTo>
                      <a:cubicBezTo>
                        <a:pt x="109" y="60"/>
                        <a:pt x="110" y="58"/>
                        <a:pt x="110" y="56"/>
                      </a:cubicBezTo>
                      <a:close/>
                      <a:moveTo>
                        <a:pt x="166" y="100"/>
                      </a:moveTo>
                      <a:cubicBezTo>
                        <a:pt x="165" y="100"/>
                        <a:pt x="165" y="99"/>
                        <a:pt x="165" y="99"/>
                      </a:cubicBezTo>
                      <a:cubicBezTo>
                        <a:pt x="164" y="99"/>
                        <a:pt x="163" y="100"/>
                        <a:pt x="162" y="101"/>
                      </a:cubicBezTo>
                      <a:cubicBezTo>
                        <a:pt x="162" y="101"/>
                        <a:pt x="162" y="102"/>
                        <a:pt x="163" y="102"/>
                      </a:cubicBezTo>
                      <a:cubicBezTo>
                        <a:pt x="163" y="102"/>
                        <a:pt x="163" y="102"/>
                        <a:pt x="163" y="102"/>
                      </a:cubicBezTo>
                      <a:cubicBezTo>
                        <a:pt x="164" y="102"/>
                        <a:pt x="165" y="101"/>
                        <a:pt x="166" y="100"/>
                      </a:cubicBezTo>
                      <a:close/>
                      <a:moveTo>
                        <a:pt x="115" y="31"/>
                      </a:moveTo>
                      <a:cubicBezTo>
                        <a:pt x="118" y="30"/>
                        <a:pt x="120" y="27"/>
                        <a:pt x="120" y="24"/>
                      </a:cubicBezTo>
                      <a:cubicBezTo>
                        <a:pt x="119" y="27"/>
                        <a:pt x="117" y="29"/>
                        <a:pt x="115" y="31"/>
                      </a:cubicBezTo>
                      <a:close/>
                      <a:moveTo>
                        <a:pt x="104" y="208"/>
                      </a:moveTo>
                      <a:cubicBezTo>
                        <a:pt x="105" y="209"/>
                        <a:pt x="107" y="208"/>
                        <a:pt x="108" y="207"/>
                      </a:cubicBezTo>
                      <a:cubicBezTo>
                        <a:pt x="108" y="207"/>
                        <a:pt x="107" y="206"/>
                        <a:pt x="107" y="206"/>
                      </a:cubicBezTo>
                      <a:cubicBezTo>
                        <a:pt x="105" y="206"/>
                        <a:pt x="106" y="208"/>
                        <a:pt x="104" y="208"/>
                      </a:cubicBezTo>
                      <a:close/>
                      <a:moveTo>
                        <a:pt x="72" y="115"/>
                      </a:move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66" y="116"/>
                        <a:pt x="66" y="116"/>
                        <a:pt x="66" y="116"/>
                      </a:cubicBezTo>
                      <a:cubicBezTo>
                        <a:pt x="69" y="118"/>
                        <a:pt x="70" y="115"/>
                        <a:pt x="72" y="115"/>
                      </a:cubicBezTo>
                      <a:close/>
                      <a:moveTo>
                        <a:pt x="8" y="50"/>
                      </a:moveTo>
                      <a:cubicBezTo>
                        <a:pt x="8" y="50"/>
                        <a:pt x="9" y="50"/>
                        <a:pt x="9" y="49"/>
                      </a:cubicBezTo>
                      <a:cubicBezTo>
                        <a:pt x="8" y="48"/>
                        <a:pt x="7" y="48"/>
                        <a:pt x="6" y="47"/>
                      </a:cubicBezTo>
                      <a:cubicBezTo>
                        <a:pt x="6" y="47"/>
                        <a:pt x="6" y="48"/>
                        <a:pt x="6" y="48"/>
                      </a:cubicBezTo>
                      <a:cubicBezTo>
                        <a:pt x="6" y="49"/>
                        <a:pt x="7" y="50"/>
                        <a:pt x="8" y="50"/>
                      </a:cubicBezTo>
                      <a:close/>
                      <a:moveTo>
                        <a:pt x="134" y="78"/>
                      </a:moveTo>
                      <a:cubicBezTo>
                        <a:pt x="133" y="78"/>
                        <a:pt x="133" y="79"/>
                        <a:pt x="133" y="80"/>
                      </a:cubicBezTo>
                      <a:cubicBezTo>
                        <a:pt x="133" y="81"/>
                        <a:pt x="134" y="81"/>
                        <a:pt x="135" y="80"/>
                      </a:cubicBezTo>
                      <a:cubicBezTo>
                        <a:pt x="136" y="79"/>
                        <a:pt x="134" y="79"/>
                        <a:pt x="134" y="78"/>
                      </a:cubicBezTo>
                      <a:close/>
                      <a:moveTo>
                        <a:pt x="151" y="46"/>
                      </a:moveTo>
                      <a:cubicBezTo>
                        <a:pt x="150" y="46"/>
                        <a:pt x="149" y="48"/>
                        <a:pt x="149" y="49"/>
                      </a:cubicBezTo>
                      <a:cubicBezTo>
                        <a:pt x="150" y="49"/>
                        <a:pt x="151" y="48"/>
                        <a:pt x="151" y="46"/>
                      </a:cubicBezTo>
                      <a:cubicBezTo>
                        <a:pt x="151" y="46"/>
                        <a:pt x="151" y="46"/>
                        <a:pt x="151" y="46"/>
                      </a:cubicBezTo>
                      <a:close/>
                      <a:moveTo>
                        <a:pt x="30" y="39"/>
                      </a:moveTo>
                      <a:cubicBezTo>
                        <a:pt x="31" y="38"/>
                        <a:pt x="32" y="35"/>
                        <a:pt x="32" y="33"/>
                      </a:cubicBezTo>
                      <a:lnTo>
                        <a:pt x="30" y="39"/>
                      </a:lnTo>
                      <a:close/>
                      <a:moveTo>
                        <a:pt x="12" y="34"/>
                      </a:moveTo>
                      <a:cubicBezTo>
                        <a:pt x="12" y="33"/>
                        <a:pt x="12" y="32"/>
                        <a:pt x="11" y="31"/>
                      </a:cubicBezTo>
                      <a:cubicBezTo>
                        <a:pt x="11" y="31"/>
                        <a:pt x="10" y="31"/>
                        <a:pt x="10" y="31"/>
                      </a:cubicBezTo>
                      <a:cubicBezTo>
                        <a:pt x="9" y="31"/>
                        <a:pt x="10" y="31"/>
                        <a:pt x="10" y="32"/>
                      </a:cubicBezTo>
                      <a:cubicBezTo>
                        <a:pt x="11" y="32"/>
                        <a:pt x="11" y="33"/>
                        <a:pt x="12" y="34"/>
                      </a:cubicBezTo>
                      <a:close/>
                      <a:moveTo>
                        <a:pt x="151" y="42"/>
                      </a:moveTo>
                      <a:cubicBezTo>
                        <a:pt x="150" y="43"/>
                        <a:pt x="149" y="45"/>
                        <a:pt x="149" y="46"/>
                      </a:cubicBezTo>
                      <a:cubicBezTo>
                        <a:pt x="150" y="45"/>
                        <a:pt x="151" y="44"/>
                        <a:pt x="151" y="42"/>
                      </a:cubicBezTo>
                      <a:close/>
                      <a:moveTo>
                        <a:pt x="163" y="98"/>
                      </a:moveTo>
                      <a:cubicBezTo>
                        <a:pt x="164" y="98"/>
                        <a:pt x="165" y="98"/>
                        <a:pt x="165" y="97"/>
                      </a:cubicBezTo>
                      <a:cubicBezTo>
                        <a:pt x="165" y="96"/>
                        <a:pt x="166" y="96"/>
                        <a:pt x="165" y="95"/>
                      </a:cubicBezTo>
                      <a:cubicBezTo>
                        <a:pt x="164" y="96"/>
                        <a:pt x="163" y="97"/>
                        <a:pt x="163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37">
                  <a:extLst>
                    <a:ext uri="{FF2B5EF4-FFF2-40B4-BE49-F238E27FC236}">
                      <a16:creationId xmlns:a16="http://schemas.microsoft.com/office/drawing/2014/main" xmlns="" id="{66CFD91A-CED5-46CB-8982-AB034B4C77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8" y="14"/>
                  <a:ext cx="75" cy="208"/>
                </a:xfrm>
                <a:custGeom>
                  <a:avLst/>
                  <a:gdLst>
                    <a:gd name="T0" fmla="*/ 1 w 31"/>
                    <a:gd name="T1" fmla="*/ 87 h 87"/>
                    <a:gd name="T2" fmla="*/ 0 w 31"/>
                    <a:gd name="T3" fmla="*/ 78 h 87"/>
                    <a:gd name="T4" fmla="*/ 1 w 31"/>
                    <a:gd name="T5" fmla="*/ 69 h 87"/>
                    <a:gd name="T6" fmla="*/ 5 w 31"/>
                    <a:gd name="T7" fmla="*/ 49 h 87"/>
                    <a:gd name="T8" fmla="*/ 15 w 31"/>
                    <a:gd name="T9" fmla="*/ 22 h 87"/>
                    <a:gd name="T10" fmla="*/ 23 w 31"/>
                    <a:gd name="T11" fmla="*/ 4 h 87"/>
                    <a:gd name="T12" fmla="*/ 26 w 31"/>
                    <a:gd name="T13" fmla="*/ 1 h 87"/>
                    <a:gd name="T14" fmla="*/ 29 w 31"/>
                    <a:gd name="T15" fmla="*/ 0 h 87"/>
                    <a:gd name="T16" fmla="*/ 30 w 31"/>
                    <a:gd name="T17" fmla="*/ 3 h 87"/>
                    <a:gd name="T18" fmla="*/ 21 w 31"/>
                    <a:gd name="T19" fmla="*/ 21 h 87"/>
                    <a:gd name="T20" fmla="*/ 18 w 31"/>
                    <a:gd name="T21" fmla="*/ 22 h 87"/>
                    <a:gd name="T22" fmla="*/ 18 w 31"/>
                    <a:gd name="T23" fmla="*/ 21 h 87"/>
                    <a:gd name="T24" fmla="*/ 16 w 31"/>
                    <a:gd name="T25" fmla="*/ 21 h 87"/>
                    <a:gd name="T26" fmla="*/ 9 w 31"/>
                    <a:gd name="T27" fmla="*/ 39 h 87"/>
                    <a:gd name="T28" fmla="*/ 4 w 31"/>
                    <a:gd name="T29" fmla="*/ 57 h 87"/>
                    <a:gd name="T30" fmla="*/ 3 w 31"/>
                    <a:gd name="T31" fmla="*/ 66 h 87"/>
                    <a:gd name="T32" fmla="*/ 2 w 31"/>
                    <a:gd name="T33" fmla="*/ 84 h 87"/>
                    <a:gd name="T34" fmla="*/ 1 w 31"/>
                    <a:gd name="T35" fmla="*/ 87 h 87"/>
                    <a:gd name="T36" fmla="*/ 21 w 31"/>
                    <a:gd name="T37" fmla="*/ 14 h 87"/>
                    <a:gd name="T38" fmla="*/ 22 w 31"/>
                    <a:gd name="T39" fmla="*/ 17 h 87"/>
                    <a:gd name="T40" fmla="*/ 23 w 31"/>
                    <a:gd name="T41" fmla="*/ 16 h 87"/>
                    <a:gd name="T42" fmla="*/ 23 w 31"/>
                    <a:gd name="T43" fmla="*/ 16 h 87"/>
                    <a:gd name="T44" fmla="*/ 28 w 31"/>
                    <a:gd name="T45" fmla="*/ 5 h 87"/>
                    <a:gd name="T46" fmla="*/ 28 w 31"/>
                    <a:gd name="T47" fmla="*/ 3 h 87"/>
                    <a:gd name="T48" fmla="*/ 26 w 31"/>
                    <a:gd name="T49" fmla="*/ 4 h 87"/>
                    <a:gd name="T50" fmla="*/ 21 w 31"/>
                    <a:gd name="T51" fmla="*/ 14 h 87"/>
                    <a:gd name="T52" fmla="*/ 19 w 31"/>
                    <a:gd name="T53" fmla="*/ 17 h 87"/>
                    <a:gd name="T54" fmla="*/ 19 w 31"/>
                    <a:gd name="T55" fmla="*/ 21 h 87"/>
                    <a:gd name="T56" fmla="*/ 21 w 31"/>
                    <a:gd name="T57" fmla="*/ 20 h 87"/>
                    <a:gd name="T58" fmla="*/ 19 w 31"/>
                    <a:gd name="T59" fmla="*/ 1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1" h="87">
                      <a:moveTo>
                        <a:pt x="1" y="87"/>
                      </a:moveTo>
                      <a:cubicBezTo>
                        <a:pt x="0" y="84"/>
                        <a:pt x="0" y="81"/>
                        <a:pt x="0" y="78"/>
                      </a:cubicBezTo>
                      <a:cubicBezTo>
                        <a:pt x="0" y="75"/>
                        <a:pt x="1" y="72"/>
                        <a:pt x="1" y="69"/>
                      </a:cubicBezTo>
                      <a:cubicBezTo>
                        <a:pt x="1" y="62"/>
                        <a:pt x="2" y="55"/>
                        <a:pt x="5" y="49"/>
                      </a:cubicBezTo>
                      <a:cubicBezTo>
                        <a:pt x="7" y="39"/>
                        <a:pt x="11" y="30"/>
                        <a:pt x="15" y="22"/>
                      </a:cubicBezTo>
                      <a:cubicBezTo>
                        <a:pt x="17" y="15"/>
                        <a:pt x="20" y="10"/>
                        <a:pt x="23" y="4"/>
                      </a:cubicBezTo>
                      <a:cubicBezTo>
                        <a:pt x="24" y="3"/>
                        <a:pt x="25" y="2"/>
                        <a:pt x="26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30" y="1"/>
                        <a:pt x="31" y="2"/>
                        <a:pt x="30" y="3"/>
                      </a:cubicBezTo>
                      <a:cubicBezTo>
                        <a:pt x="29" y="10"/>
                        <a:pt x="26" y="16"/>
                        <a:pt x="21" y="21"/>
                      </a:cubicBezTo>
                      <a:cubicBezTo>
                        <a:pt x="21" y="22"/>
                        <a:pt x="19" y="22"/>
                        <a:pt x="18" y="22"/>
                      </a:cubicBezTo>
                      <a:cubicBezTo>
                        <a:pt x="18" y="22"/>
                        <a:pt x="18" y="21"/>
                        <a:pt x="18" y="21"/>
                      </a:cubicBezTo>
                      <a:cubicBezTo>
                        <a:pt x="17" y="20"/>
                        <a:pt x="17" y="21"/>
                        <a:pt x="16" y="21"/>
                      </a:cubicBezTo>
                      <a:cubicBezTo>
                        <a:pt x="14" y="27"/>
                        <a:pt x="11" y="33"/>
                        <a:pt x="9" y="39"/>
                      </a:cubicBezTo>
                      <a:cubicBezTo>
                        <a:pt x="7" y="45"/>
                        <a:pt x="5" y="51"/>
                        <a:pt x="4" y="57"/>
                      </a:cubicBezTo>
                      <a:cubicBezTo>
                        <a:pt x="3" y="60"/>
                        <a:pt x="3" y="63"/>
                        <a:pt x="3" y="66"/>
                      </a:cubicBezTo>
                      <a:cubicBezTo>
                        <a:pt x="2" y="72"/>
                        <a:pt x="1" y="78"/>
                        <a:pt x="2" y="84"/>
                      </a:cubicBezTo>
                      <a:cubicBezTo>
                        <a:pt x="1" y="85"/>
                        <a:pt x="1" y="86"/>
                        <a:pt x="1" y="87"/>
                      </a:cubicBezTo>
                      <a:close/>
                      <a:moveTo>
                        <a:pt x="21" y="14"/>
                      </a:moveTo>
                      <a:cubicBezTo>
                        <a:pt x="21" y="15"/>
                        <a:pt x="22" y="16"/>
                        <a:pt x="22" y="17"/>
                      </a:cubicBezTo>
                      <a:cubicBezTo>
                        <a:pt x="23" y="17"/>
                        <a:pt x="23" y="17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6" y="13"/>
                        <a:pt x="27" y="9"/>
                        <a:pt x="28" y="5"/>
                      </a:cubicBezTo>
                      <a:cubicBezTo>
                        <a:pt x="29" y="4"/>
                        <a:pt x="28" y="4"/>
                        <a:pt x="28" y="3"/>
                      </a:cubicBezTo>
                      <a:cubicBezTo>
                        <a:pt x="27" y="3"/>
                        <a:pt x="27" y="4"/>
                        <a:pt x="26" y="4"/>
                      </a:cubicBezTo>
                      <a:cubicBezTo>
                        <a:pt x="24" y="7"/>
                        <a:pt x="22" y="11"/>
                        <a:pt x="21" y="14"/>
                      </a:cubicBezTo>
                      <a:close/>
                      <a:moveTo>
                        <a:pt x="19" y="17"/>
                      </a:moveTo>
                      <a:cubicBezTo>
                        <a:pt x="18" y="19"/>
                        <a:pt x="18" y="20"/>
                        <a:pt x="19" y="21"/>
                      </a:cubicBezTo>
                      <a:cubicBezTo>
                        <a:pt x="20" y="21"/>
                        <a:pt x="21" y="20"/>
                        <a:pt x="21" y="20"/>
                      </a:cubicBezTo>
                      <a:cubicBezTo>
                        <a:pt x="21" y="18"/>
                        <a:pt x="19" y="19"/>
                        <a:pt x="1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38">
                  <a:extLst>
                    <a:ext uri="{FF2B5EF4-FFF2-40B4-BE49-F238E27FC236}">
                      <a16:creationId xmlns:a16="http://schemas.microsoft.com/office/drawing/2014/main" xmlns="" id="{FF2841F2-51EF-4DA9-8E63-5AC47513BE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" y="286"/>
                  <a:ext cx="29" cy="41"/>
                </a:xfrm>
                <a:custGeom>
                  <a:avLst/>
                  <a:gdLst>
                    <a:gd name="T0" fmla="*/ 10 w 12"/>
                    <a:gd name="T1" fmla="*/ 1 h 17"/>
                    <a:gd name="T2" fmla="*/ 1 w 12"/>
                    <a:gd name="T3" fmla="*/ 16 h 17"/>
                    <a:gd name="T4" fmla="*/ 3 w 12"/>
                    <a:gd name="T5" fmla="*/ 16 h 17"/>
                    <a:gd name="T6" fmla="*/ 12 w 12"/>
                    <a:gd name="T7" fmla="*/ 1 h 17"/>
                    <a:gd name="T8" fmla="*/ 10 w 12"/>
                    <a:gd name="T9" fmla="*/ 1 h 17"/>
                    <a:gd name="T10" fmla="*/ 10 w 12"/>
                    <a:gd name="T11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7">
                      <a:moveTo>
                        <a:pt x="10" y="1"/>
                      </a:moveTo>
                      <a:cubicBezTo>
                        <a:pt x="8" y="7"/>
                        <a:pt x="5" y="12"/>
                        <a:pt x="1" y="16"/>
                      </a:cubicBezTo>
                      <a:cubicBezTo>
                        <a:pt x="0" y="17"/>
                        <a:pt x="2" y="17"/>
                        <a:pt x="3" y="16"/>
                      </a:cubicBezTo>
                      <a:cubicBezTo>
                        <a:pt x="7" y="12"/>
                        <a:pt x="10" y="7"/>
                        <a:pt x="12" y="1"/>
                      </a:cubicBezTo>
                      <a:cubicBezTo>
                        <a:pt x="12" y="0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39">
                  <a:extLst>
                    <a:ext uri="{FF2B5EF4-FFF2-40B4-BE49-F238E27FC236}">
                      <a16:creationId xmlns:a16="http://schemas.microsoft.com/office/drawing/2014/main" xmlns="" id="{554651A6-9D8C-4275-92F0-CD10C4C94A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" y="850"/>
                  <a:ext cx="14" cy="26"/>
                </a:xfrm>
                <a:custGeom>
                  <a:avLst/>
                  <a:gdLst>
                    <a:gd name="T0" fmla="*/ 0 w 6"/>
                    <a:gd name="T1" fmla="*/ 1 h 11"/>
                    <a:gd name="T2" fmla="*/ 4 w 6"/>
                    <a:gd name="T3" fmla="*/ 11 h 11"/>
                    <a:gd name="T4" fmla="*/ 6 w 6"/>
                    <a:gd name="T5" fmla="*/ 10 h 11"/>
                    <a:gd name="T6" fmla="*/ 2 w 6"/>
                    <a:gd name="T7" fmla="*/ 0 h 11"/>
                    <a:gd name="T8" fmla="*/ 0 w 6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1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6" y="11"/>
                        <a:pt x="6" y="1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Group 42">
                <a:extLst>
                  <a:ext uri="{FF2B5EF4-FFF2-40B4-BE49-F238E27FC236}">
                    <a16:creationId xmlns:a16="http://schemas.microsoft.com/office/drawing/2014/main" xmlns="" id="{E2D58393-EC4E-41FA-903C-E3B75573EC6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11435725" flipH="1" flipV="1">
                <a:off x="2545825" y="2695739"/>
                <a:ext cx="784288" cy="1036277"/>
                <a:chOff x="132" y="1"/>
                <a:chExt cx="277" cy="366"/>
              </a:xfrm>
              <a:grpFill/>
            </p:grpSpPr>
            <p:sp>
              <p:nvSpPr>
                <p:cNvPr id="138" name="Freeform 44">
                  <a:extLst>
                    <a:ext uri="{FF2B5EF4-FFF2-40B4-BE49-F238E27FC236}">
                      <a16:creationId xmlns:a16="http://schemas.microsoft.com/office/drawing/2014/main" xmlns="" id="{26FD37D3-B725-4F07-9840-C1CA10A37A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" y="205"/>
                  <a:ext cx="53" cy="62"/>
                </a:xfrm>
                <a:custGeom>
                  <a:avLst/>
                  <a:gdLst>
                    <a:gd name="T0" fmla="*/ 13 w 22"/>
                    <a:gd name="T1" fmla="*/ 25 h 26"/>
                    <a:gd name="T2" fmla="*/ 2 w 22"/>
                    <a:gd name="T3" fmla="*/ 13 h 26"/>
                    <a:gd name="T4" fmla="*/ 2 w 22"/>
                    <a:gd name="T5" fmla="*/ 6 h 26"/>
                    <a:gd name="T6" fmla="*/ 6 w 22"/>
                    <a:gd name="T7" fmla="*/ 1 h 26"/>
                    <a:gd name="T8" fmla="*/ 7 w 22"/>
                    <a:gd name="T9" fmla="*/ 1 h 26"/>
                    <a:gd name="T10" fmla="*/ 13 w 22"/>
                    <a:gd name="T11" fmla="*/ 5 h 26"/>
                    <a:gd name="T12" fmla="*/ 13 w 22"/>
                    <a:gd name="T13" fmla="*/ 5 h 26"/>
                    <a:gd name="T14" fmla="*/ 19 w 22"/>
                    <a:gd name="T15" fmla="*/ 16 h 26"/>
                    <a:gd name="T16" fmla="*/ 21 w 22"/>
                    <a:gd name="T17" fmla="*/ 22 h 26"/>
                    <a:gd name="T18" fmla="*/ 15 w 22"/>
                    <a:gd name="T19" fmla="*/ 25 h 26"/>
                    <a:gd name="T20" fmla="*/ 13 w 22"/>
                    <a:gd name="T21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26">
                      <a:moveTo>
                        <a:pt x="13" y="25"/>
                      </a:moveTo>
                      <a:cubicBezTo>
                        <a:pt x="4" y="26"/>
                        <a:pt x="0" y="21"/>
                        <a:pt x="2" y="13"/>
                      </a:cubicBezTo>
                      <a:cubicBezTo>
                        <a:pt x="2" y="11"/>
                        <a:pt x="2" y="9"/>
                        <a:pt x="2" y="6"/>
                      </a:cubicBezTo>
                      <a:cubicBezTo>
                        <a:pt x="2" y="4"/>
                        <a:pt x="4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10" y="0"/>
                        <a:pt x="12" y="2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10"/>
                        <a:pt x="17" y="13"/>
                        <a:pt x="19" y="16"/>
                      </a:cubicBezTo>
                      <a:cubicBezTo>
                        <a:pt x="20" y="18"/>
                        <a:pt x="22" y="20"/>
                        <a:pt x="21" y="22"/>
                      </a:cubicBezTo>
                      <a:cubicBezTo>
                        <a:pt x="20" y="25"/>
                        <a:pt x="18" y="26"/>
                        <a:pt x="15" y="25"/>
                      </a:cubicBezTo>
                      <a:cubicBezTo>
                        <a:pt x="14" y="25"/>
                        <a:pt x="14" y="25"/>
                        <a:pt x="1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5">
                  <a:extLst>
                    <a:ext uri="{FF2B5EF4-FFF2-40B4-BE49-F238E27FC236}">
                      <a16:creationId xmlns:a16="http://schemas.microsoft.com/office/drawing/2014/main" xmlns="" id="{C17FB595-0A19-40F5-9556-61A5FC2FBD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" y="178"/>
                  <a:ext cx="56" cy="36"/>
                </a:xfrm>
                <a:custGeom>
                  <a:avLst/>
                  <a:gdLst>
                    <a:gd name="T0" fmla="*/ 23 w 23"/>
                    <a:gd name="T1" fmla="*/ 13 h 15"/>
                    <a:gd name="T2" fmla="*/ 7 w 23"/>
                    <a:gd name="T3" fmla="*/ 15 h 15"/>
                    <a:gd name="T4" fmla="*/ 0 w 23"/>
                    <a:gd name="T5" fmla="*/ 7 h 15"/>
                    <a:gd name="T6" fmla="*/ 7 w 23"/>
                    <a:gd name="T7" fmla="*/ 0 h 15"/>
                    <a:gd name="T8" fmla="*/ 9 w 23"/>
                    <a:gd name="T9" fmla="*/ 0 h 15"/>
                    <a:gd name="T10" fmla="*/ 23 w 23"/>
                    <a:gd name="T11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15">
                      <a:moveTo>
                        <a:pt x="23" y="13"/>
                      </a:moveTo>
                      <a:cubicBezTo>
                        <a:pt x="18" y="13"/>
                        <a:pt x="12" y="14"/>
                        <a:pt x="7" y="15"/>
                      </a:cubicBezTo>
                      <a:cubicBezTo>
                        <a:pt x="4" y="15"/>
                        <a:pt x="0" y="10"/>
                        <a:pt x="0" y="7"/>
                      </a:cubicBezTo>
                      <a:cubicBezTo>
                        <a:pt x="1" y="3"/>
                        <a:pt x="4" y="0"/>
                        <a:pt x="7" y="0"/>
                      </a:cubicBezTo>
                      <a:cubicBezTo>
                        <a:pt x="8" y="0"/>
                        <a:pt x="9" y="0"/>
                        <a:pt x="9" y="0"/>
                      </a:cubicBezTo>
                      <a:cubicBezTo>
                        <a:pt x="13" y="6"/>
                        <a:pt x="19" y="8"/>
                        <a:pt x="2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6">
                  <a:extLst>
                    <a:ext uri="{FF2B5EF4-FFF2-40B4-BE49-F238E27FC236}">
                      <a16:creationId xmlns:a16="http://schemas.microsoft.com/office/drawing/2014/main" xmlns="" id="{5BA6FAB0-F0A3-4940-851A-8C30484E31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" y="128"/>
                  <a:ext cx="45" cy="48"/>
                </a:xfrm>
                <a:custGeom>
                  <a:avLst/>
                  <a:gdLst>
                    <a:gd name="T0" fmla="*/ 19 w 19"/>
                    <a:gd name="T1" fmla="*/ 5 h 20"/>
                    <a:gd name="T2" fmla="*/ 17 w 19"/>
                    <a:gd name="T3" fmla="*/ 8 h 20"/>
                    <a:gd name="T4" fmla="*/ 12 w 19"/>
                    <a:gd name="T5" fmla="*/ 16 h 20"/>
                    <a:gd name="T6" fmla="*/ 4 w 19"/>
                    <a:gd name="T7" fmla="*/ 19 h 20"/>
                    <a:gd name="T8" fmla="*/ 3 w 19"/>
                    <a:gd name="T9" fmla="*/ 18 h 20"/>
                    <a:gd name="T10" fmla="*/ 3 w 19"/>
                    <a:gd name="T11" fmla="*/ 9 h 20"/>
                    <a:gd name="T12" fmla="*/ 12 w 19"/>
                    <a:gd name="T13" fmla="*/ 2 h 20"/>
                    <a:gd name="T14" fmla="*/ 18 w 19"/>
                    <a:gd name="T15" fmla="*/ 2 h 20"/>
                    <a:gd name="T16" fmla="*/ 19 w 19"/>
                    <a:gd name="T17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20">
                      <a:moveTo>
                        <a:pt x="19" y="5"/>
                      </a:moveTo>
                      <a:cubicBezTo>
                        <a:pt x="19" y="6"/>
                        <a:pt x="18" y="7"/>
                        <a:pt x="17" y="8"/>
                      </a:cubicBezTo>
                      <a:cubicBezTo>
                        <a:pt x="15" y="11"/>
                        <a:pt x="13" y="13"/>
                        <a:pt x="12" y="16"/>
                      </a:cubicBezTo>
                      <a:cubicBezTo>
                        <a:pt x="10" y="19"/>
                        <a:pt x="7" y="20"/>
                        <a:pt x="4" y="19"/>
                      </a:cubicBezTo>
                      <a:cubicBezTo>
                        <a:pt x="4" y="19"/>
                        <a:pt x="3" y="18"/>
                        <a:pt x="3" y="18"/>
                      </a:cubicBezTo>
                      <a:cubicBezTo>
                        <a:pt x="0" y="16"/>
                        <a:pt x="0" y="12"/>
                        <a:pt x="3" y="9"/>
                      </a:cubicBezTo>
                      <a:cubicBezTo>
                        <a:pt x="6" y="6"/>
                        <a:pt x="9" y="4"/>
                        <a:pt x="12" y="2"/>
                      </a:cubicBezTo>
                      <a:cubicBezTo>
                        <a:pt x="14" y="0"/>
                        <a:pt x="16" y="1"/>
                        <a:pt x="18" y="2"/>
                      </a:cubicBezTo>
                      <a:cubicBezTo>
                        <a:pt x="19" y="3"/>
                        <a:pt x="19" y="4"/>
                        <a:pt x="1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7">
                  <a:extLst>
                    <a:ext uri="{FF2B5EF4-FFF2-40B4-BE49-F238E27FC236}">
                      <a16:creationId xmlns:a16="http://schemas.microsoft.com/office/drawing/2014/main" xmlns="" id="{E6AF5847-4A15-402A-B69D-9747AAA68F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" y="35"/>
                  <a:ext cx="29" cy="55"/>
                </a:xfrm>
                <a:custGeom>
                  <a:avLst/>
                  <a:gdLst>
                    <a:gd name="T0" fmla="*/ 11 w 12"/>
                    <a:gd name="T1" fmla="*/ 14 h 23"/>
                    <a:gd name="T2" fmla="*/ 10 w 12"/>
                    <a:gd name="T3" fmla="*/ 21 h 23"/>
                    <a:gd name="T4" fmla="*/ 3 w 12"/>
                    <a:gd name="T5" fmla="*/ 22 h 23"/>
                    <a:gd name="T6" fmla="*/ 0 w 12"/>
                    <a:gd name="T7" fmla="*/ 17 h 23"/>
                    <a:gd name="T8" fmla="*/ 1 w 12"/>
                    <a:gd name="T9" fmla="*/ 5 h 23"/>
                    <a:gd name="T10" fmla="*/ 5 w 12"/>
                    <a:gd name="T11" fmla="*/ 0 h 23"/>
                    <a:gd name="T12" fmla="*/ 6 w 12"/>
                    <a:gd name="T13" fmla="*/ 0 h 23"/>
                    <a:gd name="T14" fmla="*/ 10 w 12"/>
                    <a:gd name="T15" fmla="*/ 4 h 23"/>
                    <a:gd name="T16" fmla="*/ 10 w 12"/>
                    <a:gd name="T17" fmla="*/ 4 h 23"/>
                    <a:gd name="T18" fmla="*/ 11 w 12"/>
                    <a:gd name="T19" fmla="*/ 1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23">
                      <a:moveTo>
                        <a:pt x="11" y="14"/>
                      </a:moveTo>
                      <a:cubicBezTo>
                        <a:pt x="12" y="16"/>
                        <a:pt x="11" y="19"/>
                        <a:pt x="10" y="21"/>
                      </a:cubicBezTo>
                      <a:cubicBezTo>
                        <a:pt x="8" y="22"/>
                        <a:pt x="5" y="23"/>
                        <a:pt x="3" y="22"/>
                      </a:cubicBezTo>
                      <a:cubicBezTo>
                        <a:pt x="1" y="21"/>
                        <a:pt x="0" y="19"/>
                        <a:pt x="0" y="17"/>
                      </a:cubicBezTo>
                      <a:cubicBezTo>
                        <a:pt x="1" y="13"/>
                        <a:pt x="1" y="9"/>
                        <a:pt x="1" y="5"/>
                      </a:cubicBezTo>
                      <a:cubicBezTo>
                        <a:pt x="1" y="2"/>
                        <a:pt x="3" y="0"/>
                        <a:pt x="5" y="0"/>
                      </a:cubicBezTo>
                      <a:cubicBezTo>
                        <a:pt x="5" y="0"/>
                        <a:pt x="6" y="0"/>
                        <a:pt x="6" y="0"/>
                      </a:cubicBezTo>
                      <a:cubicBezTo>
                        <a:pt x="8" y="0"/>
                        <a:pt x="10" y="2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8"/>
                        <a:pt x="11" y="11"/>
                        <a:pt x="1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8">
                  <a:extLst>
                    <a:ext uri="{FF2B5EF4-FFF2-40B4-BE49-F238E27FC236}">
                      <a16:creationId xmlns:a16="http://schemas.microsoft.com/office/drawing/2014/main" xmlns="" id="{729F2351-28B0-4892-A621-C7787E49B8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2" y="267"/>
                  <a:ext cx="32" cy="50"/>
                </a:xfrm>
                <a:custGeom>
                  <a:avLst/>
                  <a:gdLst>
                    <a:gd name="T0" fmla="*/ 13 w 13"/>
                    <a:gd name="T1" fmla="*/ 12 h 21"/>
                    <a:gd name="T2" fmla="*/ 9 w 13"/>
                    <a:gd name="T3" fmla="*/ 20 h 21"/>
                    <a:gd name="T4" fmla="*/ 3 w 13"/>
                    <a:gd name="T5" fmla="*/ 19 h 21"/>
                    <a:gd name="T6" fmla="*/ 1 w 13"/>
                    <a:gd name="T7" fmla="*/ 12 h 21"/>
                    <a:gd name="T8" fmla="*/ 3 w 13"/>
                    <a:gd name="T9" fmla="*/ 3 h 21"/>
                    <a:gd name="T10" fmla="*/ 6 w 13"/>
                    <a:gd name="T11" fmla="*/ 0 h 21"/>
                    <a:gd name="T12" fmla="*/ 10 w 13"/>
                    <a:gd name="T13" fmla="*/ 3 h 21"/>
                    <a:gd name="T14" fmla="*/ 13 w 13"/>
                    <a:gd name="T15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21">
                      <a:moveTo>
                        <a:pt x="13" y="12"/>
                      </a:moveTo>
                      <a:cubicBezTo>
                        <a:pt x="13" y="15"/>
                        <a:pt x="12" y="18"/>
                        <a:pt x="9" y="20"/>
                      </a:cubicBezTo>
                      <a:cubicBezTo>
                        <a:pt x="7" y="21"/>
                        <a:pt x="5" y="21"/>
                        <a:pt x="3" y="19"/>
                      </a:cubicBezTo>
                      <a:cubicBezTo>
                        <a:pt x="1" y="17"/>
                        <a:pt x="0" y="14"/>
                        <a:pt x="1" y="12"/>
                      </a:cubicBezTo>
                      <a:cubicBezTo>
                        <a:pt x="2" y="9"/>
                        <a:pt x="2" y="6"/>
                        <a:pt x="3" y="3"/>
                      </a:cubicBezTo>
                      <a:cubicBezTo>
                        <a:pt x="3" y="1"/>
                        <a:pt x="5" y="0"/>
                        <a:pt x="6" y="0"/>
                      </a:cubicBezTo>
                      <a:cubicBezTo>
                        <a:pt x="8" y="0"/>
                        <a:pt x="9" y="1"/>
                        <a:pt x="10" y="3"/>
                      </a:cubicBezTo>
                      <a:cubicBezTo>
                        <a:pt x="10" y="6"/>
                        <a:pt x="12" y="9"/>
                        <a:pt x="1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9">
                  <a:extLst>
                    <a:ext uri="{FF2B5EF4-FFF2-40B4-BE49-F238E27FC236}">
                      <a16:creationId xmlns:a16="http://schemas.microsoft.com/office/drawing/2014/main" xmlns="" id="{758D0842-2F57-4281-B8C9-8978B9C9EA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" y="339"/>
                  <a:ext cx="24" cy="28"/>
                </a:xfrm>
                <a:custGeom>
                  <a:avLst/>
                  <a:gdLst>
                    <a:gd name="T0" fmla="*/ 10 w 10"/>
                    <a:gd name="T1" fmla="*/ 5 h 12"/>
                    <a:gd name="T2" fmla="*/ 4 w 10"/>
                    <a:gd name="T3" fmla="*/ 12 h 12"/>
                    <a:gd name="T4" fmla="*/ 0 w 10"/>
                    <a:gd name="T5" fmla="*/ 7 h 12"/>
                    <a:gd name="T6" fmla="*/ 0 w 10"/>
                    <a:gd name="T7" fmla="*/ 6 h 12"/>
                    <a:gd name="T8" fmla="*/ 6 w 10"/>
                    <a:gd name="T9" fmla="*/ 0 h 12"/>
                    <a:gd name="T10" fmla="*/ 6 w 10"/>
                    <a:gd name="T11" fmla="*/ 0 h 12"/>
                    <a:gd name="T12" fmla="*/ 10 w 10"/>
                    <a:gd name="T13" fmla="*/ 5 h 12"/>
                    <a:gd name="T14" fmla="*/ 10 w 10"/>
                    <a:gd name="T1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2">
                      <a:moveTo>
                        <a:pt x="10" y="5"/>
                      </a:moveTo>
                      <a:cubicBezTo>
                        <a:pt x="10" y="8"/>
                        <a:pt x="7" y="11"/>
                        <a:pt x="4" y="12"/>
                      </a:cubicBezTo>
                      <a:cubicBezTo>
                        <a:pt x="2" y="11"/>
                        <a:pt x="0" y="9"/>
                        <a:pt x="0" y="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1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8" y="1"/>
                        <a:pt x="10" y="3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50">
                  <a:extLst>
                    <a:ext uri="{FF2B5EF4-FFF2-40B4-BE49-F238E27FC236}">
                      <a16:creationId xmlns:a16="http://schemas.microsoft.com/office/drawing/2014/main" xmlns="" id="{0097DE73-286D-4C65-A35D-4E9D5AE84C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95"/>
                  <a:ext cx="17" cy="19"/>
                </a:xfrm>
                <a:custGeom>
                  <a:avLst/>
                  <a:gdLst>
                    <a:gd name="T0" fmla="*/ 7 w 7"/>
                    <a:gd name="T1" fmla="*/ 5 h 8"/>
                    <a:gd name="T2" fmla="*/ 4 w 7"/>
                    <a:gd name="T3" fmla="*/ 8 h 8"/>
                    <a:gd name="T4" fmla="*/ 3 w 7"/>
                    <a:gd name="T5" fmla="*/ 8 h 8"/>
                    <a:gd name="T6" fmla="*/ 0 w 7"/>
                    <a:gd name="T7" fmla="*/ 6 h 8"/>
                    <a:gd name="T8" fmla="*/ 0 w 7"/>
                    <a:gd name="T9" fmla="*/ 5 h 8"/>
                    <a:gd name="T10" fmla="*/ 3 w 7"/>
                    <a:gd name="T11" fmla="*/ 1 h 8"/>
                    <a:gd name="T12" fmla="*/ 4 w 7"/>
                    <a:gd name="T13" fmla="*/ 0 h 8"/>
                    <a:gd name="T14" fmla="*/ 7 w 7"/>
                    <a:gd name="T15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8">
                      <a:moveTo>
                        <a:pt x="7" y="5"/>
                      </a:moveTo>
                      <a:cubicBezTo>
                        <a:pt x="7" y="6"/>
                        <a:pt x="6" y="8"/>
                        <a:pt x="4" y="8"/>
                      </a:cubicBezTo>
                      <a:cubicBezTo>
                        <a:pt x="4" y="8"/>
                        <a:pt x="4" y="8"/>
                        <a:pt x="3" y="8"/>
                      </a:cubicBezTo>
                      <a:cubicBezTo>
                        <a:pt x="2" y="8"/>
                        <a:pt x="0" y="7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6" y="1"/>
                        <a:pt x="7" y="2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51">
                  <a:extLst>
                    <a:ext uri="{FF2B5EF4-FFF2-40B4-BE49-F238E27FC236}">
                      <a16:creationId xmlns:a16="http://schemas.microsoft.com/office/drawing/2014/main" xmlns="" id="{F0FF558B-78E9-4580-BA59-7FCC380201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" y="181"/>
                  <a:ext cx="17" cy="16"/>
                </a:xfrm>
                <a:custGeom>
                  <a:avLst/>
                  <a:gdLst>
                    <a:gd name="T0" fmla="*/ 7 w 7"/>
                    <a:gd name="T1" fmla="*/ 3 h 7"/>
                    <a:gd name="T2" fmla="*/ 5 w 7"/>
                    <a:gd name="T3" fmla="*/ 7 h 7"/>
                    <a:gd name="T4" fmla="*/ 4 w 7"/>
                    <a:gd name="T5" fmla="*/ 7 h 7"/>
                    <a:gd name="T6" fmla="*/ 0 w 7"/>
                    <a:gd name="T7" fmla="*/ 3 h 7"/>
                    <a:gd name="T8" fmla="*/ 0 w 7"/>
                    <a:gd name="T9" fmla="*/ 3 h 7"/>
                    <a:gd name="T10" fmla="*/ 3 w 7"/>
                    <a:gd name="T11" fmla="*/ 0 h 7"/>
                    <a:gd name="T12" fmla="*/ 4 w 7"/>
                    <a:gd name="T13" fmla="*/ 0 h 7"/>
                    <a:gd name="T14" fmla="*/ 7 w 7"/>
                    <a:gd name="T15" fmla="*/ 3 h 7"/>
                    <a:gd name="T16" fmla="*/ 7 w 7"/>
                    <a:gd name="T17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7" y="3"/>
                      </a:moveTo>
                      <a:cubicBezTo>
                        <a:pt x="7" y="5"/>
                        <a:pt x="6" y="6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52">
                  <a:extLst>
                    <a:ext uri="{FF2B5EF4-FFF2-40B4-BE49-F238E27FC236}">
                      <a16:creationId xmlns:a16="http://schemas.microsoft.com/office/drawing/2014/main" xmlns="" id="{F7F9BD5B-CA1D-4BFE-920A-E65441D20B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133"/>
                  <a:ext cx="12" cy="12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5 h 5"/>
                    <a:gd name="T4" fmla="*/ 0 w 5"/>
                    <a:gd name="T5" fmla="*/ 2 h 5"/>
                    <a:gd name="T6" fmla="*/ 2 w 5"/>
                    <a:gd name="T7" fmla="*/ 0 h 5"/>
                    <a:gd name="T8" fmla="*/ 2 w 5"/>
                    <a:gd name="T9" fmla="*/ 0 h 5"/>
                    <a:gd name="T10" fmla="*/ 5 w 5"/>
                    <a:gd name="T1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5"/>
                        <a:pt x="1" y="4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53">
                  <a:extLst>
                    <a:ext uri="{FF2B5EF4-FFF2-40B4-BE49-F238E27FC236}">
                      <a16:creationId xmlns:a16="http://schemas.microsoft.com/office/drawing/2014/main" xmlns="" id="{91746FC6-3B00-4837-8C4E-0BD2047BB0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" y="303"/>
                  <a:ext cx="12" cy="14"/>
                </a:xfrm>
                <a:custGeom>
                  <a:avLst/>
                  <a:gdLst>
                    <a:gd name="T0" fmla="*/ 5 w 5"/>
                    <a:gd name="T1" fmla="*/ 3 h 6"/>
                    <a:gd name="T2" fmla="*/ 3 w 5"/>
                    <a:gd name="T3" fmla="*/ 5 h 6"/>
                    <a:gd name="T4" fmla="*/ 0 w 5"/>
                    <a:gd name="T5" fmla="*/ 2 h 6"/>
                    <a:gd name="T6" fmla="*/ 0 w 5"/>
                    <a:gd name="T7" fmla="*/ 2 h 6"/>
                    <a:gd name="T8" fmla="*/ 2 w 5"/>
                    <a:gd name="T9" fmla="*/ 0 h 6"/>
                    <a:gd name="T10" fmla="*/ 5 w 5"/>
                    <a:gd name="T11" fmla="*/ 2 h 6"/>
                    <a:gd name="T12" fmla="*/ 5 w 5"/>
                    <a:gd name="T1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6">
                      <a:moveTo>
                        <a:pt x="5" y="3"/>
                      </a:moveTo>
                      <a:cubicBezTo>
                        <a:pt x="5" y="4"/>
                        <a:pt x="4" y="6"/>
                        <a:pt x="3" y="5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54">
                  <a:extLst>
                    <a:ext uri="{FF2B5EF4-FFF2-40B4-BE49-F238E27FC236}">
                      <a16:creationId xmlns:a16="http://schemas.microsoft.com/office/drawing/2014/main" xmlns="" id="{1AAB24C2-06CA-476C-B20D-3CAD35A18A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" y="37"/>
                  <a:ext cx="12" cy="12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4 h 5"/>
                    <a:gd name="T4" fmla="*/ 0 w 5"/>
                    <a:gd name="T5" fmla="*/ 2 h 5"/>
                    <a:gd name="T6" fmla="*/ 0 w 5"/>
                    <a:gd name="T7" fmla="*/ 2 h 5"/>
                    <a:gd name="T8" fmla="*/ 2 w 5"/>
                    <a:gd name="T9" fmla="*/ 0 h 5"/>
                    <a:gd name="T10" fmla="*/ 2 w 5"/>
                    <a:gd name="T11" fmla="*/ 0 h 5"/>
                    <a:gd name="T12" fmla="*/ 5 w 5"/>
                    <a:gd name="T1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3"/>
                        <a:pt x="4" y="4"/>
                        <a:pt x="3" y="4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55">
                  <a:extLst>
                    <a:ext uri="{FF2B5EF4-FFF2-40B4-BE49-F238E27FC236}">
                      <a16:creationId xmlns:a16="http://schemas.microsoft.com/office/drawing/2014/main" xmlns="" id="{54E1A1A2-B8F7-4C70-A6A5-909CBE66A5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" y="80"/>
                  <a:ext cx="10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2 w 4"/>
                    <a:gd name="T5" fmla="*/ 4 h 4"/>
                    <a:gd name="T6" fmla="*/ 0 w 4"/>
                    <a:gd name="T7" fmla="*/ 2 h 4"/>
                    <a:gd name="T8" fmla="*/ 2 w 4"/>
                    <a:gd name="T9" fmla="*/ 0 h 4"/>
                    <a:gd name="T10" fmla="*/ 2 w 4"/>
                    <a:gd name="T11" fmla="*/ 0 h 4"/>
                    <a:gd name="T12" fmla="*/ 4 w 4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56">
                  <a:extLst>
                    <a:ext uri="{FF2B5EF4-FFF2-40B4-BE49-F238E27FC236}">
                      <a16:creationId xmlns:a16="http://schemas.microsoft.com/office/drawing/2014/main" xmlns="" id="{CA7B9133-B19E-4F05-95C9-536046500B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" y="238"/>
                  <a:ext cx="9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57">
                  <a:extLst>
                    <a:ext uri="{FF2B5EF4-FFF2-40B4-BE49-F238E27FC236}">
                      <a16:creationId xmlns:a16="http://schemas.microsoft.com/office/drawing/2014/main" xmlns="" id="{6173C7B4-A4CA-4EF5-93EC-5C9185BA10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" y="162"/>
                  <a:ext cx="10" cy="9"/>
                </a:xfrm>
                <a:custGeom>
                  <a:avLst/>
                  <a:gdLst>
                    <a:gd name="T0" fmla="*/ 2 w 4"/>
                    <a:gd name="T1" fmla="*/ 0 h 4"/>
                    <a:gd name="T2" fmla="*/ 3 w 4"/>
                    <a:gd name="T3" fmla="*/ 1 h 4"/>
                    <a:gd name="T4" fmla="*/ 3 w 4"/>
                    <a:gd name="T5" fmla="*/ 4 h 4"/>
                    <a:gd name="T6" fmla="*/ 2 w 4"/>
                    <a:gd name="T7" fmla="*/ 4 h 4"/>
                    <a:gd name="T8" fmla="*/ 0 w 4"/>
                    <a:gd name="T9" fmla="*/ 3 h 4"/>
                    <a:gd name="T10" fmla="*/ 0 w 4"/>
                    <a:gd name="T11" fmla="*/ 3 h 4"/>
                    <a:gd name="T12" fmla="*/ 2 w 4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4" y="2"/>
                        <a:pt x="3" y="3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58">
                  <a:extLst>
                    <a:ext uri="{FF2B5EF4-FFF2-40B4-BE49-F238E27FC236}">
                      <a16:creationId xmlns:a16="http://schemas.microsoft.com/office/drawing/2014/main" xmlns="" id="{E93039B1-E794-4A11-B142-9821BB310F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" y="118"/>
                  <a:ext cx="10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2 w 4"/>
                    <a:gd name="T5" fmla="*/ 4 h 4"/>
                    <a:gd name="T6" fmla="*/ 1 w 4"/>
                    <a:gd name="T7" fmla="*/ 1 h 4"/>
                    <a:gd name="T8" fmla="*/ 2 w 4"/>
                    <a:gd name="T9" fmla="*/ 0 h 4"/>
                    <a:gd name="T10" fmla="*/ 2 w 4"/>
                    <a:gd name="T11" fmla="*/ 0 h 4"/>
                    <a:gd name="T12" fmla="*/ 4 w 4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59">
                  <a:extLst>
                    <a:ext uri="{FF2B5EF4-FFF2-40B4-BE49-F238E27FC236}">
                      <a16:creationId xmlns:a16="http://schemas.microsoft.com/office/drawing/2014/main" xmlns="" id="{2CB832A3-2657-4A47-B5B8-B47D925F5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" y="1"/>
                  <a:ext cx="7" cy="7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3 w 3"/>
                    <a:gd name="T5" fmla="*/ 2 h 3"/>
                    <a:gd name="T6" fmla="*/ 2 w 3"/>
                    <a:gd name="T7" fmla="*/ 3 h 3"/>
                    <a:gd name="T8" fmla="*/ 1 w 3"/>
                    <a:gd name="T9" fmla="*/ 3 h 3"/>
                    <a:gd name="T10" fmla="*/ 0 w 3"/>
                    <a:gd name="T11" fmla="*/ 1 h 3"/>
                    <a:gd name="T12" fmla="*/ 1 w 3"/>
                    <a:gd name="T13" fmla="*/ 0 h 3"/>
                    <a:gd name="T14" fmla="*/ 2 w 3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3" y="0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60">
                  <a:extLst>
                    <a:ext uri="{FF2B5EF4-FFF2-40B4-BE49-F238E27FC236}">
                      <a16:creationId xmlns:a16="http://schemas.microsoft.com/office/drawing/2014/main" xmlns="" id="{BD416B2E-BEAB-4741-A76E-AFC894C43C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" y="243"/>
                  <a:ext cx="7" cy="7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1 w 3"/>
                    <a:gd name="T5" fmla="*/ 3 h 3"/>
                    <a:gd name="T6" fmla="*/ 1 w 3"/>
                    <a:gd name="T7" fmla="*/ 3 h 3"/>
                    <a:gd name="T8" fmla="*/ 0 w 3"/>
                    <a:gd name="T9" fmla="*/ 1 h 3"/>
                    <a:gd name="T10" fmla="*/ 1 w 3"/>
                    <a:gd name="T11" fmla="*/ 0 h 3"/>
                    <a:gd name="T12" fmla="*/ 1 w 3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xmlns="" id="{0BBAEDD3-ADAF-438C-A3FB-E4018A015DE7}"/>
                </a:ext>
              </a:extLst>
            </p:cNvPr>
            <p:cNvGrpSpPr/>
            <p:nvPr/>
          </p:nvGrpSpPr>
          <p:grpSpPr>
            <a:xfrm>
              <a:off x="1511689" y="2695738"/>
              <a:ext cx="1802096" cy="4162262"/>
              <a:chOff x="1528017" y="2695739"/>
              <a:chExt cx="1802096" cy="4162262"/>
            </a:xfrm>
            <a:solidFill>
              <a:schemeClr val="bg1"/>
            </a:solidFill>
            <a:effectLst>
              <a:outerShdw blurRad="63500" dist="63500" dir="2700000" algn="tl" rotWithShape="0">
                <a:srgbClr val="C65C85"/>
              </a:outerShdw>
            </a:effectLst>
          </p:grpSpPr>
          <p:grpSp>
            <p:nvGrpSpPr>
              <p:cNvPr id="184" name="Group 35">
                <a:extLst>
                  <a:ext uri="{FF2B5EF4-FFF2-40B4-BE49-F238E27FC236}">
                    <a16:creationId xmlns:a16="http://schemas.microsoft.com/office/drawing/2014/main" xmlns="" id="{43B248A7-890F-43A5-AC2D-1B6BBE05800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528017" y="3458659"/>
                <a:ext cx="1786684" cy="3399342"/>
                <a:chOff x="0" y="0"/>
                <a:chExt cx="462" cy="879"/>
              </a:xfrm>
              <a:grpFill/>
            </p:grpSpPr>
            <p:sp>
              <p:nvSpPr>
                <p:cNvPr id="203" name="Freeform 36">
                  <a:extLst>
                    <a:ext uri="{FF2B5EF4-FFF2-40B4-BE49-F238E27FC236}">
                      <a16:creationId xmlns:a16="http://schemas.microsoft.com/office/drawing/2014/main" xmlns="" id="{26CE07C8-FF1C-4E12-8ED5-BA2F937209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462" cy="879"/>
                </a:xfrm>
                <a:custGeom>
                  <a:avLst/>
                  <a:gdLst>
                    <a:gd name="T0" fmla="*/ 90 w 192"/>
                    <a:gd name="T1" fmla="*/ 29 h 368"/>
                    <a:gd name="T2" fmla="*/ 96 w 192"/>
                    <a:gd name="T3" fmla="*/ 57 h 368"/>
                    <a:gd name="T4" fmla="*/ 114 w 192"/>
                    <a:gd name="T5" fmla="*/ 32 h 368"/>
                    <a:gd name="T6" fmla="*/ 95 w 192"/>
                    <a:gd name="T7" fmla="*/ 74 h 368"/>
                    <a:gd name="T8" fmla="*/ 76 w 192"/>
                    <a:gd name="T9" fmla="*/ 100 h 368"/>
                    <a:gd name="T10" fmla="*/ 162 w 192"/>
                    <a:gd name="T11" fmla="*/ 36 h 368"/>
                    <a:gd name="T12" fmla="*/ 63 w 192"/>
                    <a:gd name="T13" fmla="*/ 113 h 368"/>
                    <a:gd name="T14" fmla="*/ 145 w 192"/>
                    <a:gd name="T15" fmla="*/ 69 h 368"/>
                    <a:gd name="T16" fmla="*/ 108 w 192"/>
                    <a:gd name="T17" fmla="*/ 110 h 368"/>
                    <a:gd name="T18" fmla="*/ 158 w 192"/>
                    <a:gd name="T19" fmla="*/ 81 h 368"/>
                    <a:gd name="T20" fmla="*/ 174 w 192"/>
                    <a:gd name="T21" fmla="*/ 89 h 368"/>
                    <a:gd name="T22" fmla="*/ 68 w 192"/>
                    <a:gd name="T23" fmla="*/ 120 h 368"/>
                    <a:gd name="T24" fmla="*/ 174 w 192"/>
                    <a:gd name="T25" fmla="*/ 107 h 368"/>
                    <a:gd name="T26" fmla="*/ 79 w 192"/>
                    <a:gd name="T27" fmla="*/ 127 h 368"/>
                    <a:gd name="T28" fmla="*/ 16 w 192"/>
                    <a:gd name="T29" fmla="*/ 199 h 368"/>
                    <a:gd name="T30" fmla="*/ 64 w 192"/>
                    <a:gd name="T31" fmla="*/ 200 h 368"/>
                    <a:gd name="T32" fmla="*/ 81 w 192"/>
                    <a:gd name="T33" fmla="*/ 169 h 368"/>
                    <a:gd name="T34" fmla="*/ 68 w 192"/>
                    <a:gd name="T35" fmla="*/ 194 h 368"/>
                    <a:gd name="T36" fmla="*/ 101 w 192"/>
                    <a:gd name="T37" fmla="*/ 170 h 368"/>
                    <a:gd name="T38" fmla="*/ 91 w 192"/>
                    <a:gd name="T39" fmla="*/ 194 h 368"/>
                    <a:gd name="T40" fmla="*/ 114 w 192"/>
                    <a:gd name="T41" fmla="*/ 192 h 368"/>
                    <a:gd name="T42" fmla="*/ 102 w 192"/>
                    <a:gd name="T43" fmla="*/ 203 h 368"/>
                    <a:gd name="T44" fmla="*/ 92 w 192"/>
                    <a:gd name="T45" fmla="*/ 220 h 368"/>
                    <a:gd name="T46" fmla="*/ 54 w 192"/>
                    <a:gd name="T47" fmla="*/ 221 h 368"/>
                    <a:gd name="T48" fmla="*/ 14 w 192"/>
                    <a:gd name="T49" fmla="*/ 367 h 368"/>
                    <a:gd name="T50" fmla="*/ 5 w 192"/>
                    <a:gd name="T51" fmla="*/ 330 h 368"/>
                    <a:gd name="T52" fmla="*/ 26 w 192"/>
                    <a:gd name="T53" fmla="*/ 172 h 368"/>
                    <a:gd name="T54" fmla="*/ 9 w 192"/>
                    <a:gd name="T55" fmla="*/ 51 h 368"/>
                    <a:gd name="T56" fmla="*/ 26 w 192"/>
                    <a:gd name="T57" fmla="*/ 91 h 368"/>
                    <a:gd name="T58" fmla="*/ 39 w 192"/>
                    <a:gd name="T59" fmla="*/ 10 h 368"/>
                    <a:gd name="T60" fmla="*/ 36 w 192"/>
                    <a:gd name="T61" fmla="*/ 47 h 368"/>
                    <a:gd name="T62" fmla="*/ 40 w 192"/>
                    <a:gd name="T63" fmla="*/ 37 h 368"/>
                    <a:gd name="T64" fmla="*/ 55 w 192"/>
                    <a:gd name="T65" fmla="*/ 24 h 368"/>
                    <a:gd name="T66" fmla="*/ 47 w 192"/>
                    <a:gd name="T67" fmla="*/ 68 h 368"/>
                    <a:gd name="T68" fmla="*/ 59 w 192"/>
                    <a:gd name="T69" fmla="*/ 42 h 368"/>
                    <a:gd name="T70" fmla="*/ 63 w 192"/>
                    <a:gd name="T71" fmla="*/ 105 h 368"/>
                    <a:gd name="T72" fmla="*/ 57 w 192"/>
                    <a:gd name="T73" fmla="*/ 112 h 368"/>
                    <a:gd name="T74" fmla="*/ 11 w 192"/>
                    <a:gd name="T75" fmla="*/ 45 h 368"/>
                    <a:gd name="T76" fmla="*/ 36 w 192"/>
                    <a:gd name="T77" fmla="*/ 99 h 368"/>
                    <a:gd name="T78" fmla="*/ 94 w 192"/>
                    <a:gd name="T79" fmla="*/ 30 h 368"/>
                    <a:gd name="T80" fmla="*/ 49 w 192"/>
                    <a:gd name="T81" fmla="*/ 18 h 368"/>
                    <a:gd name="T82" fmla="*/ 54 w 192"/>
                    <a:gd name="T83" fmla="*/ 118 h 368"/>
                    <a:gd name="T84" fmla="*/ 58 w 192"/>
                    <a:gd name="T85" fmla="*/ 13 h 368"/>
                    <a:gd name="T86" fmla="*/ 64 w 192"/>
                    <a:gd name="T87" fmla="*/ 32 h 368"/>
                    <a:gd name="T88" fmla="*/ 188 w 192"/>
                    <a:gd name="T89" fmla="*/ 105 h 368"/>
                    <a:gd name="T90" fmla="*/ 90 w 192"/>
                    <a:gd name="T91" fmla="*/ 229 h 368"/>
                    <a:gd name="T92" fmla="*/ 114 w 192"/>
                    <a:gd name="T93" fmla="*/ 57 h 368"/>
                    <a:gd name="T94" fmla="*/ 69 w 192"/>
                    <a:gd name="T95" fmla="*/ 95 h 368"/>
                    <a:gd name="T96" fmla="*/ 159 w 192"/>
                    <a:gd name="T97" fmla="*/ 36 h 368"/>
                    <a:gd name="T98" fmla="*/ 121 w 192"/>
                    <a:gd name="T99" fmla="*/ 18 h 368"/>
                    <a:gd name="T100" fmla="*/ 174 w 192"/>
                    <a:gd name="T101" fmla="*/ 92 h 368"/>
                    <a:gd name="T102" fmla="*/ 172 w 192"/>
                    <a:gd name="T103" fmla="*/ 111 h 368"/>
                    <a:gd name="T104" fmla="*/ 157 w 192"/>
                    <a:gd name="T105" fmla="*/ 40 h 368"/>
                    <a:gd name="T106" fmla="*/ 9 w 192"/>
                    <a:gd name="T107" fmla="*/ 47 h 368"/>
                    <a:gd name="T108" fmla="*/ 162 w 192"/>
                    <a:gd name="T109" fmla="*/ 101 h 368"/>
                    <a:gd name="T110" fmla="*/ 104 w 192"/>
                    <a:gd name="T111" fmla="*/ 208 h 368"/>
                    <a:gd name="T112" fmla="*/ 134 w 192"/>
                    <a:gd name="T113" fmla="*/ 78 h 368"/>
                    <a:gd name="T114" fmla="*/ 30 w 192"/>
                    <a:gd name="T115" fmla="*/ 39 h 368"/>
                    <a:gd name="T116" fmla="*/ 165 w 192"/>
                    <a:gd name="T117" fmla="*/ 97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92" h="368">
                      <a:moveTo>
                        <a:pt x="67" y="93"/>
                      </a:moveTo>
                      <a:cubicBezTo>
                        <a:pt x="68" y="92"/>
                        <a:pt x="68" y="92"/>
                        <a:pt x="68" y="91"/>
                      </a:cubicBezTo>
                      <a:cubicBezTo>
                        <a:pt x="68" y="89"/>
                        <a:pt x="71" y="89"/>
                        <a:pt x="72" y="87"/>
                      </a:cubicBezTo>
                      <a:cubicBezTo>
                        <a:pt x="74" y="83"/>
                        <a:pt x="75" y="78"/>
                        <a:pt x="77" y="74"/>
                      </a:cubicBezTo>
                      <a:cubicBezTo>
                        <a:pt x="77" y="72"/>
                        <a:pt x="78" y="70"/>
                        <a:pt x="79" y="68"/>
                      </a:cubicBezTo>
                      <a:cubicBezTo>
                        <a:pt x="80" y="62"/>
                        <a:pt x="82" y="56"/>
                        <a:pt x="84" y="51"/>
                      </a:cubicBezTo>
                      <a:cubicBezTo>
                        <a:pt x="85" y="50"/>
                        <a:pt x="85" y="48"/>
                        <a:pt x="84" y="47"/>
                      </a:cubicBezTo>
                      <a:cubicBezTo>
                        <a:pt x="83" y="46"/>
                        <a:pt x="83" y="44"/>
                        <a:pt x="84" y="42"/>
                      </a:cubicBezTo>
                      <a:cubicBezTo>
                        <a:pt x="85" y="38"/>
                        <a:pt x="87" y="34"/>
                        <a:pt x="89" y="30"/>
                      </a:cubicBezTo>
                      <a:cubicBezTo>
                        <a:pt x="90" y="30"/>
                        <a:pt x="90" y="30"/>
                        <a:pt x="90" y="29"/>
                      </a:cubicBezTo>
                      <a:cubicBezTo>
                        <a:pt x="92" y="29"/>
                        <a:pt x="92" y="27"/>
                        <a:pt x="94" y="28"/>
                      </a:cubicBezTo>
                      <a:cubicBezTo>
                        <a:pt x="95" y="29"/>
                        <a:pt x="96" y="31"/>
                        <a:pt x="95" y="32"/>
                      </a:cubicBezTo>
                      <a:cubicBezTo>
                        <a:pt x="95" y="36"/>
                        <a:pt x="93" y="39"/>
                        <a:pt x="92" y="42"/>
                      </a:cubicBezTo>
                      <a:cubicBezTo>
                        <a:pt x="91" y="43"/>
                        <a:pt x="90" y="45"/>
                        <a:pt x="89" y="46"/>
                      </a:cubicBezTo>
                      <a:cubicBezTo>
                        <a:pt x="89" y="46"/>
                        <a:pt x="89" y="47"/>
                        <a:pt x="89" y="47"/>
                      </a:cubicBezTo>
                      <a:cubicBezTo>
                        <a:pt x="84" y="50"/>
                        <a:pt x="84" y="55"/>
                        <a:pt x="83" y="59"/>
                      </a:cubicBezTo>
                      <a:cubicBezTo>
                        <a:pt x="80" y="70"/>
                        <a:pt x="76" y="80"/>
                        <a:pt x="72" y="90"/>
                      </a:cubicBezTo>
                      <a:cubicBezTo>
                        <a:pt x="71" y="91"/>
                        <a:pt x="71" y="93"/>
                        <a:pt x="70" y="94"/>
                      </a:cubicBezTo>
                      <a:cubicBezTo>
                        <a:pt x="73" y="91"/>
                        <a:pt x="75" y="88"/>
                        <a:pt x="77" y="85"/>
                      </a:cubicBezTo>
                      <a:cubicBezTo>
                        <a:pt x="83" y="75"/>
                        <a:pt x="89" y="66"/>
                        <a:pt x="96" y="57"/>
                      </a:cubicBezTo>
                      <a:cubicBezTo>
                        <a:pt x="99" y="52"/>
                        <a:pt x="101" y="47"/>
                        <a:pt x="105" y="43"/>
                      </a:cubicBezTo>
                      <a:cubicBezTo>
                        <a:pt x="107" y="40"/>
                        <a:pt x="108" y="36"/>
                        <a:pt x="110" y="33"/>
                      </a:cubicBezTo>
                      <a:cubicBezTo>
                        <a:pt x="112" y="31"/>
                        <a:pt x="113" y="29"/>
                        <a:pt x="113" y="26"/>
                      </a:cubicBezTo>
                      <a:cubicBezTo>
                        <a:pt x="114" y="23"/>
                        <a:pt x="115" y="20"/>
                        <a:pt x="117" y="18"/>
                      </a:cubicBezTo>
                      <a:cubicBezTo>
                        <a:pt x="117" y="17"/>
                        <a:pt x="118" y="16"/>
                        <a:pt x="119" y="16"/>
                      </a:cubicBezTo>
                      <a:cubicBezTo>
                        <a:pt x="120" y="16"/>
                        <a:pt x="122" y="15"/>
                        <a:pt x="123" y="14"/>
                      </a:cubicBezTo>
                      <a:cubicBezTo>
                        <a:pt x="124" y="14"/>
                        <a:pt x="125" y="14"/>
                        <a:pt x="125" y="16"/>
                      </a:cubicBezTo>
                      <a:cubicBezTo>
                        <a:pt x="125" y="19"/>
                        <a:pt x="124" y="21"/>
                        <a:pt x="122" y="24"/>
                      </a:cubicBezTo>
                      <a:cubicBezTo>
                        <a:pt x="121" y="26"/>
                        <a:pt x="120" y="29"/>
                        <a:pt x="118" y="31"/>
                      </a:cubicBezTo>
                      <a:cubicBezTo>
                        <a:pt x="117" y="32"/>
                        <a:pt x="116" y="34"/>
                        <a:pt x="114" y="32"/>
                      </a:cubicBezTo>
                      <a:cubicBezTo>
                        <a:pt x="113" y="31"/>
                        <a:pt x="113" y="32"/>
                        <a:pt x="113" y="33"/>
                      </a:cubicBezTo>
                      <a:cubicBezTo>
                        <a:pt x="110" y="38"/>
                        <a:pt x="106" y="44"/>
                        <a:pt x="103" y="49"/>
                      </a:cubicBezTo>
                      <a:cubicBezTo>
                        <a:pt x="97" y="57"/>
                        <a:pt x="93" y="65"/>
                        <a:pt x="87" y="72"/>
                      </a:cubicBezTo>
                      <a:cubicBezTo>
                        <a:pt x="83" y="78"/>
                        <a:pt x="79" y="84"/>
                        <a:pt x="75" y="90"/>
                      </a:cubicBezTo>
                      <a:cubicBezTo>
                        <a:pt x="73" y="94"/>
                        <a:pt x="71" y="98"/>
                        <a:pt x="68" y="102"/>
                      </a:cubicBezTo>
                      <a:cubicBezTo>
                        <a:pt x="67" y="104"/>
                        <a:pt x="66" y="106"/>
                        <a:pt x="64" y="107"/>
                      </a:cubicBezTo>
                      <a:cubicBezTo>
                        <a:pt x="64" y="108"/>
                        <a:pt x="64" y="108"/>
                        <a:pt x="64" y="109"/>
                      </a:cubicBezTo>
                      <a:cubicBezTo>
                        <a:pt x="65" y="109"/>
                        <a:pt x="65" y="109"/>
                        <a:pt x="65" y="108"/>
                      </a:cubicBezTo>
                      <a:cubicBezTo>
                        <a:pt x="72" y="102"/>
                        <a:pt x="78" y="95"/>
                        <a:pt x="84" y="87"/>
                      </a:cubicBezTo>
                      <a:cubicBezTo>
                        <a:pt x="87" y="83"/>
                        <a:pt x="91" y="78"/>
                        <a:pt x="95" y="74"/>
                      </a:cubicBezTo>
                      <a:cubicBezTo>
                        <a:pt x="99" y="71"/>
                        <a:pt x="101" y="67"/>
                        <a:pt x="105" y="63"/>
                      </a:cubicBezTo>
                      <a:cubicBezTo>
                        <a:pt x="105" y="63"/>
                        <a:pt x="106" y="63"/>
                        <a:pt x="106" y="62"/>
                      </a:cubicBezTo>
                      <a:cubicBezTo>
                        <a:pt x="107" y="55"/>
                        <a:pt x="113" y="51"/>
                        <a:pt x="119" y="47"/>
                      </a:cubicBezTo>
                      <a:cubicBezTo>
                        <a:pt x="121" y="45"/>
                        <a:pt x="122" y="46"/>
                        <a:pt x="122" y="48"/>
                      </a:cubicBezTo>
                      <a:cubicBezTo>
                        <a:pt x="123" y="50"/>
                        <a:pt x="122" y="51"/>
                        <a:pt x="121" y="52"/>
                      </a:cubicBezTo>
                      <a:cubicBezTo>
                        <a:pt x="120" y="55"/>
                        <a:pt x="117" y="58"/>
                        <a:pt x="115" y="61"/>
                      </a:cubicBezTo>
                      <a:cubicBezTo>
                        <a:pt x="114" y="62"/>
                        <a:pt x="112" y="62"/>
                        <a:pt x="110" y="63"/>
                      </a:cubicBezTo>
                      <a:cubicBezTo>
                        <a:pt x="108" y="63"/>
                        <a:pt x="106" y="65"/>
                        <a:pt x="105" y="67"/>
                      </a:cubicBezTo>
                      <a:cubicBezTo>
                        <a:pt x="101" y="71"/>
                        <a:pt x="97" y="75"/>
                        <a:pt x="94" y="79"/>
                      </a:cubicBezTo>
                      <a:cubicBezTo>
                        <a:pt x="88" y="86"/>
                        <a:pt x="82" y="93"/>
                        <a:pt x="76" y="100"/>
                      </a:cubicBezTo>
                      <a:cubicBezTo>
                        <a:pt x="74" y="102"/>
                        <a:pt x="72" y="104"/>
                        <a:pt x="70" y="107"/>
                      </a:cubicBezTo>
                      <a:cubicBezTo>
                        <a:pt x="71" y="107"/>
                        <a:pt x="72" y="106"/>
                        <a:pt x="73" y="106"/>
                      </a:cubicBezTo>
                      <a:cubicBezTo>
                        <a:pt x="80" y="103"/>
                        <a:pt x="86" y="100"/>
                        <a:pt x="93" y="96"/>
                      </a:cubicBezTo>
                      <a:cubicBezTo>
                        <a:pt x="104" y="89"/>
                        <a:pt x="115" y="82"/>
                        <a:pt x="125" y="73"/>
                      </a:cubicBezTo>
                      <a:cubicBezTo>
                        <a:pt x="131" y="67"/>
                        <a:pt x="138" y="60"/>
                        <a:pt x="143" y="53"/>
                      </a:cubicBezTo>
                      <a:cubicBezTo>
                        <a:pt x="145" y="51"/>
                        <a:pt x="146" y="48"/>
                        <a:pt x="147" y="46"/>
                      </a:cubicBezTo>
                      <a:cubicBezTo>
                        <a:pt x="148" y="42"/>
                        <a:pt x="150" y="39"/>
                        <a:pt x="153" y="37"/>
                      </a:cubicBezTo>
                      <a:cubicBezTo>
                        <a:pt x="155" y="36"/>
                        <a:pt x="156" y="34"/>
                        <a:pt x="158" y="32"/>
                      </a:cubicBezTo>
                      <a:cubicBezTo>
                        <a:pt x="159" y="31"/>
                        <a:pt x="161" y="31"/>
                        <a:pt x="162" y="31"/>
                      </a:cubicBezTo>
                      <a:cubicBezTo>
                        <a:pt x="163" y="33"/>
                        <a:pt x="163" y="34"/>
                        <a:pt x="162" y="36"/>
                      </a:cubicBezTo>
                      <a:cubicBezTo>
                        <a:pt x="162" y="36"/>
                        <a:pt x="162" y="37"/>
                        <a:pt x="162" y="37"/>
                      </a:cubicBezTo>
                      <a:cubicBezTo>
                        <a:pt x="162" y="39"/>
                        <a:pt x="161" y="41"/>
                        <a:pt x="160" y="42"/>
                      </a:cubicBezTo>
                      <a:cubicBezTo>
                        <a:pt x="157" y="46"/>
                        <a:pt x="153" y="49"/>
                        <a:pt x="149" y="51"/>
                      </a:cubicBezTo>
                      <a:cubicBezTo>
                        <a:pt x="145" y="52"/>
                        <a:pt x="143" y="56"/>
                        <a:pt x="140" y="59"/>
                      </a:cubicBezTo>
                      <a:cubicBezTo>
                        <a:pt x="134" y="66"/>
                        <a:pt x="128" y="72"/>
                        <a:pt x="120" y="78"/>
                      </a:cubicBezTo>
                      <a:cubicBezTo>
                        <a:pt x="114" y="83"/>
                        <a:pt x="108" y="89"/>
                        <a:pt x="101" y="93"/>
                      </a:cubicBezTo>
                      <a:cubicBezTo>
                        <a:pt x="95" y="98"/>
                        <a:pt x="87" y="102"/>
                        <a:pt x="79" y="105"/>
                      </a:cubicBezTo>
                      <a:cubicBezTo>
                        <a:pt x="77" y="106"/>
                        <a:pt x="74" y="107"/>
                        <a:pt x="71" y="109"/>
                      </a:cubicBezTo>
                      <a:cubicBezTo>
                        <a:pt x="70" y="110"/>
                        <a:pt x="68" y="110"/>
                        <a:pt x="66" y="111"/>
                      </a:cubicBezTo>
                      <a:cubicBezTo>
                        <a:pt x="65" y="111"/>
                        <a:pt x="64" y="112"/>
                        <a:pt x="63" y="113"/>
                      </a:cubicBezTo>
                      <a:cubicBezTo>
                        <a:pt x="63" y="114"/>
                        <a:pt x="62" y="114"/>
                        <a:pt x="63" y="115"/>
                      </a:cubicBezTo>
                      <a:cubicBezTo>
                        <a:pt x="63" y="115"/>
                        <a:pt x="64" y="115"/>
                        <a:pt x="64" y="115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70" y="112"/>
                        <a:pt x="75" y="112"/>
                        <a:pt x="81" y="109"/>
                      </a:cubicBezTo>
                      <a:cubicBezTo>
                        <a:pt x="89" y="105"/>
                        <a:pt x="96" y="101"/>
                        <a:pt x="104" y="96"/>
                      </a:cubicBezTo>
                      <a:cubicBezTo>
                        <a:pt x="108" y="94"/>
                        <a:pt x="112" y="92"/>
                        <a:pt x="116" y="90"/>
                      </a:cubicBezTo>
                      <a:cubicBezTo>
                        <a:pt x="120" y="87"/>
                        <a:pt x="124" y="85"/>
                        <a:pt x="128" y="82"/>
                      </a:cubicBezTo>
                      <a:cubicBezTo>
                        <a:pt x="130" y="80"/>
                        <a:pt x="133" y="77"/>
                        <a:pt x="134" y="75"/>
                      </a:cubicBezTo>
                      <a:cubicBezTo>
                        <a:pt x="137" y="72"/>
                        <a:pt x="140" y="70"/>
                        <a:pt x="143" y="69"/>
                      </a:cubicBezTo>
                      <a:cubicBezTo>
                        <a:pt x="144" y="68"/>
                        <a:pt x="144" y="69"/>
                        <a:pt x="145" y="69"/>
                      </a:cubicBezTo>
                      <a:cubicBezTo>
                        <a:pt x="146" y="70"/>
                        <a:pt x="146" y="71"/>
                        <a:pt x="145" y="71"/>
                      </a:cubicBezTo>
                      <a:cubicBezTo>
                        <a:pt x="143" y="76"/>
                        <a:pt x="140" y="80"/>
                        <a:pt x="136" y="82"/>
                      </a:cubicBezTo>
                      <a:cubicBezTo>
                        <a:pt x="134" y="83"/>
                        <a:pt x="133" y="82"/>
                        <a:pt x="132" y="82"/>
                      </a:cubicBezTo>
                      <a:cubicBezTo>
                        <a:pt x="131" y="81"/>
                        <a:pt x="131" y="81"/>
                        <a:pt x="130" y="82"/>
                      </a:cubicBezTo>
                      <a:cubicBezTo>
                        <a:pt x="125" y="85"/>
                        <a:pt x="120" y="89"/>
                        <a:pt x="115" y="92"/>
                      </a:cubicBezTo>
                      <a:cubicBezTo>
                        <a:pt x="109" y="95"/>
                        <a:pt x="103" y="98"/>
                        <a:pt x="98" y="102"/>
                      </a:cubicBezTo>
                      <a:cubicBezTo>
                        <a:pt x="92" y="105"/>
                        <a:pt x="87" y="108"/>
                        <a:pt x="82" y="111"/>
                      </a:cubicBezTo>
                      <a:cubicBezTo>
                        <a:pt x="81" y="111"/>
                        <a:pt x="80" y="111"/>
                        <a:pt x="80" y="112"/>
                      </a:cubicBezTo>
                      <a:cubicBezTo>
                        <a:pt x="80" y="112"/>
                        <a:pt x="80" y="113"/>
                        <a:pt x="80" y="113"/>
                      </a:cubicBezTo>
                      <a:cubicBezTo>
                        <a:pt x="90" y="114"/>
                        <a:pt x="99" y="113"/>
                        <a:pt x="108" y="110"/>
                      </a:cubicBezTo>
                      <a:cubicBezTo>
                        <a:pt x="119" y="106"/>
                        <a:pt x="130" y="101"/>
                        <a:pt x="139" y="94"/>
                      </a:cubicBezTo>
                      <a:cubicBezTo>
                        <a:pt x="146" y="90"/>
                        <a:pt x="151" y="85"/>
                        <a:pt x="157" y="80"/>
                      </a:cubicBezTo>
                      <a:cubicBezTo>
                        <a:pt x="157" y="79"/>
                        <a:pt x="158" y="78"/>
                        <a:pt x="157" y="77"/>
                      </a:cubicBezTo>
                      <a:cubicBezTo>
                        <a:pt x="157" y="77"/>
                        <a:pt x="157" y="77"/>
                        <a:pt x="157" y="77"/>
                      </a:cubicBezTo>
                      <a:cubicBezTo>
                        <a:pt x="156" y="76"/>
                        <a:pt x="156" y="74"/>
                        <a:pt x="157" y="73"/>
                      </a:cubicBezTo>
                      <a:cubicBezTo>
                        <a:pt x="159" y="69"/>
                        <a:pt x="163" y="66"/>
                        <a:pt x="167" y="64"/>
                      </a:cubicBezTo>
                      <a:cubicBezTo>
                        <a:pt x="168" y="63"/>
                        <a:pt x="170" y="63"/>
                        <a:pt x="171" y="64"/>
                      </a:cubicBezTo>
                      <a:cubicBezTo>
                        <a:pt x="173" y="66"/>
                        <a:pt x="173" y="68"/>
                        <a:pt x="172" y="69"/>
                      </a:cubicBezTo>
                      <a:cubicBezTo>
                        <a:pt x="170" y="73"/>
                        <a:pt x="166" y="76"/>
                        <a:pt x="162" y="78"/>
                      </a:cubicBezTo>
                      <a:cubicBezTo>
                        <a:pt x="160" y="79"/>
                        <a:pt x="159" y="80"/>
                        <a:pt x="158" y="81"/>
                      </a:cubicBezTo>
                      <a:cubicBezTo>
                        <a:pt x="148" y="91"/>
                        <a:pt x="137" y="99"/>
                        <a:pt x="125" y="105"/>
                      </a:cubicBezTo>
                      <a:cubicBezTo>
                        <a:pt x="119" y="108"/>
                        <a:pt x="113" y="110"/>
                        <a:pt x="107" y="112"/>
                      </a:cubicBezTo>
                      <a:cubicBezTo>
                        <a:pt x="102" y="113"/>
                        <a:pt x="97" y="114"/>
                        <a:pt x="92" y="115"/>
                      </a:cubicBezTo>
                      <a:cubicBezTo>
                        <a:pt x="89" y="116"/>
                        <a:pt x="85" y="116"/>
                        <a:pt x="82" y="117"/>
                      </a:cubicBezTo>
                      <a:cubicBezTo>
                        <a:pt x="91" y="117"/>
                        <a:pt x="100" y="116"/>
                        <a:pt x="108" y="115"/>
                      </a:cubicBezTo>
                      <a:cubicBezTo>
                        <a:pt x="117" y="113"/>
                        <a:pt x="126" y="112"/>
                        <a:pt x="135" y="109"/>
                      </a:cubicBezTo>
                      <a:cubicBezTo>
                        <a:pt x="143" y="106"/>
                        <a:pt x="152" y="103"/>
                        <a:pt x="160" y="100"/>
                      </a:cubicBezTo>
                      <a:cubicBezTo>
                        <a:pt x="158" y="97"/>
                        <a:pt x="158" y="97"/>
                        <a:pt x="161" y="96"/>
                      </a:cubicBezTo>
                      <a:cubicBezTo>
                        <a:pt x="164" y="94"/>
                        <a:pt x="167" y="92"/>
                        <a:pt x="171" y="90"/>
                      </a:cubicBezTo>
                      <a:cubicBezTo>
                        <a:pt x="172" y="90"/>
                        <a:pt x="173" y="90"/>
                        <a:pt x="174" y="89"/>
                      </a:cubicBezTo>
                      <a:cubicBezTo>
                        <a:pt x="175" y="89"/>
                        <a:pt x="176" y="90"/>
                        <a:pt x="176" y="92"/>
                      </a:cubicBezTo>
                      <a:cubicBezTo>
                        <a:pt x="176" y="96"/>
                        <a:pt x="172" y="97"/>
                        <a:pt x="170" y="99"/>
                      </a:cubicBezTo>
                      <a:cubicBezTo>
                        <a:pt x="169" y="100"/>
                        <a:pt x="167" y="102"/>
                        <a:pt x="165" y="102"/>
                      </a:cubicBezTo>
                      <a:cubicBezTo>
                        <a:pt x="164" y="103"/>
                        <a:pt x="162" y="103"/>
                        <a:pt x="161" y="102"/>
                      </a:cubicBezTo>
                      <a:cubicBezTo>
                        <a:pt x="161" y="102"/>
                        <a:pt x="160" y="102"/>
                        <a:pt x="159" y="102"/>
                      </a:cubicBezTo>
                      <a:cubicBezTo>
                        <a:pt x="146" y="107"/>
                        <a:pt x="133" y="111"/>
                        <a:pt x="120" y="115"/>
                      </a:cubicBezTo>
                      <a:cubicBezTo>
                        <a:pt x="114" y="116"/>
                        <a:pt x="109" y="117"/>
                        <a:pt x="103" y="117"/>
                      </a:cubicBezTo>
                      <a:cubicBezTo>
                        <a:pt x="97" y="118"/>
                        <a:pt x="92" y="118"/>
                        <a:pt x="86" y="119"/>
                      </a:cubicBezTo>
                      <a:cubicBezTo>
                        <a:pt x="82" y="120"/>
                        <a:pt x="77" y="120"/>
                        <a:pt x="73" y="119"/>
                      </a:cubicBezTo>
                      <a:cubicBezTo>
                        <a:pt x="71" y="119"/>
                        <a:pt x="70" y="119"/>
                        <a:pt x="68" y="120"/>
                      </a:cubicBezTo>
                      <a:cubicBezTo>
                        <a:pt x="71" y="121"/>
                        <a:pt x="74" y="122"/>
                        <a:pt x="78" y="123"/>
                      </a:cubicBezTo>
                      <a:cubicBezTo>
                        <a:pt x="79" y="124"/>
                        <a:pt x="81" y="125"/>
                        <a:pt x="83" y="125"/>
                      </a:cubicBezTo>
                      <a:cubicBezTo>
                        <a:pt x="89" y="127"/>
                        <a:pt x="94" y="128"/>
                        <a:pt x="100" y="127"/>
                      </a:cubicBezTo>
                      <a:cubicBezTo>
                        <a:pt x="107" y="128"/>
                        <a:pt x="113" y="127"/>
                        <a:pt x="120" y="128"/>
                      </a:cubicBezTo>
                      <a:cubicBezTo>
                        <a:pt x="126" y="128"/>
                        <a:pt x="133" y="127"/>
                        <a:pt x="139" y="126"/>
                      </a:cubicBezTo>
                      <a:cubicBezTo>
                        <a:pt x="144" y="125"/>
                        <a:pt x="149" y="124"/>
                        <a:pt x="155" y="122"/>
                      </a:cubicBezTo>
                      <a:cubicBezTo>
                        <a:pt x="159" y="121"/>
                        <a:pt x="163" y="119"/>
                        <a:pt x="167" y="117"/>
                      </a:cubicBezTo>
                      <a:cubicBezTo>
                        <a:pt x="169" y="117"/>
                        <a:pt x="172" y="116"/>
                        <a:pt x="174" y="114"/>
                      </a:cubicBezTo>
                      <a:cubicBezTo>
                        <a:pt x="172" y="114"/>
                        <a:pt x="170" y="113"/>
                        <a:pt x="170" y="111"/>
                      </a:cubicBezTo>
                      <a:cubicBezTo>
                        <a:pt x="171" y="109"/>
                        <a:pt x="172" y="108"/>
                        <a:pt x="174" y="107"/>
                      </a:cubicBezTo>
                      <a:cubicBezTo>
                        <a:pt x="177" y="105"/>
                        <a:pt x="182" y="103"/>
                        <a:pt x="186" y="102"/>
                      </a:cubicBezTo>
                      <a:cubicBezTo>
                        <a:pt x="188" y="102"/>
                        <a:pt x="190" y="103"/>
                        <a:pt x="192" y="104"/>
                      </a:cubicBezTo>
                      <a:cubicBezTo>
                        <a:pt x="192" y="105"/>
                        <a:pt x="192" y="107"/>
                        <a:pt x="191" y="108"/>
                      </a:cubicBezTo>
                      <a:cubicBezTo>
                        <a:pt x="189" y="110"/>
                        <a:pt x="186" y="112"/>
                        <a:pt x="184" y="113"/>
                      </a:cubicBezTo>
                      <a:cubicBezTo>
                        <a:pt x="181" y="115"/>
                        <a:pt x="178" y="116"/>
                        <a:pt x="176" y="116"/>
                      </a:cubicBezTo>
                      <a:cubicBezTo>
                        <a:pt x="173" y="117"/>
                        <a:pt x="171" y="118"/>
                        <a:pt x="169" y="119"/>
                      </a:cubicBezTo>
                      <a:cubicBezTo>
                        <a:pt x="161" y="123"/>
                        <a:pt x="153" y="125"/>
                        <a:pt x="144" y="127"/>
                      </a:cubicBezTo>
                      <a:cubicBezTo>
                        <a:pt x="134" y="129"/>
                        <a:pt x="124" y="130"/>
                        <a:pt x="113" y="131"/>
                      </a:cubicBezTo>
                      <a:cubicBezTo>
                        <a:pt x="106" y="131"/>
                        <a:pt x="99" y="130"/>
                        <a:pt x="91" y="129"/>
                      </a:cubicBezTo>
                      <a:cubicBezTo>
                        <a:pt x="87" y="128"/>
                        <a:pt x="83" y="128"/>
                        <a:pt x="79" y="127"/>
                      </a:cubicBezTo>
                      <a:cubicBezTo>
                        <a:pt x="74" y="126"/>
                        <a:pt x="68" y="124"/>
                        <a:pt x="63" y="121"/>
                      </a:cubicBezTo>
                      <a:cubicBezTo>
                        <a:pt x="61" y="120"/>
                        <a:pt x="60" y="120"/>
                        <a:pt x="59" y="122"/>
                      </a:cubicBezTo>
                      <a:cubicBezTo>
                        <a:pt x="59" y="123"/>
                        <a:pt x="58" y="124"/>
                        <a:pt x="58" y="124"/>
                      </a:cubicBezTo>
                      <a:cubicBezTo>
                        <a:pt x="58" y="123"/>
                        <a:pt x="59" y="121"/>
                        <a:pt x="58" y="120"/>
                      </a:cubicBezTo>
                      <a:cubicBezTo>
                        <a:pt x="51" y="129"/>
                        <a:pt x="46" y="140"/>
                        <a:pt x="39" y="150"/>
                      </a:cubicBezTo>
                      <a:cubicBezTo>
                        <a:pt x="42" y="147"/>
                        <a:pt x="44" y="144"/>
                        <a:pt x="46" y="141"/>
                      </a:cubicBezTo>
                      <a:cubicBezTo>
                        <a:pt x="47" y="138"/>
                        <a:pt x="49" y="136"/>
                        <a:pt x="52" y="134"/>
                      </a:cubicBezTo>
                      <a:cubicBezTo>
                        <a:pt x="49" y="137"/>
                        <a:pt x="47" y="141"/>
                        <a:pt x="45" y="145"/>
                      </a:cubicBezTo>
                      <a:cubicBezTo>
                        <a:pt x="38" y="153"/>
                        <a:pt x="33" y="163"/>
                        <a:pt x="28" y="172"/>
                      </a:cubicBezTo>
                      <a:cubicBezTo>
                        <a:pt x="24" y="181"/>
                        <a:pt x="20" y="190"/>
                        <a:pt x="16" y="199"/>
                      </a:cubicBezTo>
                      <a:cubicBezTo>
                        <a:pt x="12" y="212"/>
                        <a:pt x="8" y="226"/>
                        <a:pt x="5" y="240"/>
                      </a:cubicBezTo>
                      <a:cubicBezTo>
                        <a:pt x="4" y="245"/>
                        <a:pt x="4" y="249"/>
                        <a:pt x="4" y="254"/>
                      </a:cubicBezTo>
                      <a:cubicBezTo>
                        <a:pt x="3" y="261"/>
                        <a:pt x="3" y="269"/>
                        <a:pt x="4" y="276"/>
                      </a:cubicBezTo>
                      <a:cubicBezTo>
                        <a:pt x="4" y="277"/>
                        <a:pt x="4" y="277"/>
                        <a:pt x="4" y="277"/>
                      </a:cubicBezTo>
                      <a:cubicBezTo>
                        <a:pt x="5" y="275"/>
                        <a:pt x="6" y="273"/>
                        <a:pt x="7" y="270"/>
                      </a:cubicBezTo>
                      <a:cubicBezTo>
                        <a:pt x="10" y="262"/>
                        <a:pt x="16" y="254"/>
                        <a:pt x="22" y="247"/>
                      </a:cubicBezTo>
                      <a:cubicBezTo>
                        <a:pt x="30" y="238"/>
                        <a:pt x="39" y="231"/>
                        <a:pt x="48" y="224"/>
                      </a:cubicBezTo>
                      <a:cubicBezTo>
                        <a:pt x="53" y="220"/>
                        <a:pt x="57" y="216"/>
                        <a:pt x="62" y="211"/>
                      </a:cubicBezTo>
                      <a:cubicBezTo>
                        <a:pt x="62" y="211"/>
                        <a:pt x="63" y="210"/>
                        <a:pt x="62" y="209"/>
                      </a:cubicBezTo>
                      <a:cubicBezTo>
                        <a:pt x="62" y="206"/>
                        <a:pt x="63" y="203"/>
                        <a:pt x="64" y="200"/>
                      </a:cubicBezTo>
                      <a:cubicBezTo>
                        <a:pt x="67" y="193"/>
                        <a:pt x="70" y="187"/>
                        <a:pt x="73" y="180"/>
                      </a:cubicBezTo>
                      <a:cubicBezTo>
                        <a:pt x="73" y="178"/>
                        <a:pt x="73" y="176"/>
                        <a:pt x="72" y="174"/>
                      </a:cubicBezTo>
                      <a:cubicBezTo>
                        <a:pt x="72" y="173"/>
                        <a:pt x="72" y="171"/>
                        <a:pt x="72" y="170"/>
                      </a:cubicBezTo>
                      <a:cubicBezTo>
                        <a:pt x="71" y="170"/>
                        <a:pt x="72" y="169"/>
                        <a:pt x="72" y="169"/>
                      </a:cubicBezTo>
                      <a:cubicBezTo>
                        <a:pt x="72" y="169"/>
                        <a:pt x="72" y="169"/>
                        <a:pt x="72" y="169"/>
                      </a:cubicBezTo>
                      <a:cubicBezTo>
                        <a:pt x="73" y="169"/>
                        <a:pt x="73" y="169"/>
                        <a:pt x="73" y="170"/>
                      </a:cubicBezTo>
                      <a:cubicBezTo>
                        <a:pt x="73" y="171"/>
                        <a:pt x="73" y="171"/>
                        <a:pt x="74" y="172"/>
                      </a:cubicBezTo>
                      <a:cubicBezTo>
                        <a:pt x="75" y="171"/>
                        <a:pt x="76" y="170"/>
                        <a:pt x="77" y="168"/>
                      </a:cubicBezTo>
                      <a:cubicBezTo>
                        <a:pt x="77" y="167"/>
                        <a:pt x="78" y="167"/>
                        <a:pt x="80" y="167"/>
                      </a:cubicBezTo>
                      <a:cubicBezTo>
                        <a:pt x="81" y="167"/>
                        <a:pt x="81" y="168"/>
                        <a:pt x="81" y="169"/>
                      </a:cubicBezTo>
                      <a:cubicBezTo>
                        <a:pt x="81" y="171"/>
                        <a:pt x="81" y="172"/>
                        <a:pt x="82" y="173"/>
                      </a:cubicBezTo>
                      <a:cubicBezTo>
                        <a:pt x="81" y="174"/>
                        <a:pt x="81" y="174"/>
                        <a:pt x="81" y="175"/>
                      </a:cubicBezTo>
                      <a:cubicBezTo>
                        <a:pt x="80" y="177"/>
                        <a:pt x="78" y="178"/>
                        <a:pt x="77" y="179"/>
                      </a:cubicBezTo>
                      <a:cubicBezTo>
                        <a:pt x="76" y="180"/>
                        <a:pt x="75" y="180"/>
                        <a:pt x="76" y="181"/>
                      </a:cubicBezTo>
                      <a:cubicBezTo>
                        <a:pt x="76" y="181"/>
                        <a:pt x="77" y="181"/>
                        <a:pt x="77" y="181"/>
                      </a:cubicBezTo>
                      <a:cubicBezTo>
                        <a:pt x="79" y="181"/>
                        <a:pt x="81" y="179"/>
                        <a:pt x="82" y="178"/>
                      </a:cubicBezTo>
                      <a:cubicBezTo>
                        <a:pt x="83" y="177"/>
                        <a:pt x="83" y="177"/>
                        <a:pt x="84" y="176"/>
                      </a:cubicBezTo>
                      <a:cubicBezTo>
                        <a:pt x="83" y="180"/>
                        <a:pt x="79" y="183"/>
                        <a:pt x="75" y="182"/>
                      </a:cubicBezTo>
                      <a:cubicBezTo>
                        <a:pt x="74" y="182"/>
                        <a:pt x="74" y="182"/>
                        <a:pt x="73" y="183"/>
                      </a:cubicBezTo>
                      <a:cubicBezTo>
                        <a:pt x="71" y="186"/>
                        <a:pt x="70" y="190"/>
                        <a:pt x="68" y="194"/>
                      </a:cubicBezTo>
                      <a:cubicBezTo>
                        <a:pt x="67" y="197"/>
                        <a:pt x="66" y="201"/>
                        <a:pt x="65" y="205"/>
                      </a:cubicBezTo>
                      <a:cubicBezTo>
                        <a:pt x="65" y="206"/>
                        <a:pt x="63" y="206"/>
                        <a:pt x="63" y="207"/>
                      </a:cubicBezTo>
                      <a:cubicBezTo>
                        <a:pt x="63" y="208"/>
                        <a:pt x="63" y="209"/>
                        <a:pt x="63" y="209"/>
                      </a:cubicBezTo>
                      <a:cubicBezTo>
                        <a:pt x="64" y="209"/>
                        <a:pt x="64" y="209"/>
                        <a:pt x="64" y="208"/>
                      </a:cubicBezTo>
                      <a:cubicBezTo>
                        <a:pt x="70" y="206"/>
                        <a:pt x="75" y="203"/>
                        <a:pt x="79" y="200"/>
                      </a:cubicBezTo>
                      <a:cubicBezTo>
                        <a:pt x="80" y="200"/>
                        <a:pt x="81" y="199"/>
                        <a:pt x="81" y="198"/>
                      </a:cubicBezTo>
                      <a:cubicBezTo>
                        <a:pt x="81" y="196"/>
                        <a:pt x="82" y="195"/>
                        <a:pt x="83" y="193"/>
                      </a:cubicBezTo>
                      <a:cubicBezTo>
                        <a:pt x="86" y="189"/>
                        <a:pt x="89" y="184"/>
                        <a:pt x="93" y="180"/>
                      </a:cubicBezTo>
                      <a:cubicBezTo>
                        <a:pt x="95" y="179"/>
                        <a:pt x="96" y="177"/>
                        <a:pt x="96" y="175"/>
                      </a:cubicBezTo>
                      <a:cubicBezTo>
                        <a:pt x="96" y="172"/>
                        <a:pt x="99" y="170"/>
                        <a:pt x="101" y="170"/>
                      </a:cubicBezTo>
                      <a:cubicBezTo>
                        <a:pt x="101" y="170"/>
                        <a:pt x="101" y="171"/>
                        <a:pt x="102" y="171"/>
                      </a:cubicBezTo>
                      <a:cubicBezTo>
                        <a:pt x="103" y="170"/>
                        <a:pt x="104" y="171"/>
                        <a:pt x="104" y="172"/>
                      </a:cubicBezTo>
                      <a:cubicBezTo>
                        <a:pt x="104" y="173"/>
                        <a:pt x="104" y="173"/>
                        <a:pt x="104" y="174"/>
                      </a:cubicBezTo>
                      <a:cubicBezTo>
                        <a:pt x="104" y="177"/>
                        <a:pt x="102" y="179"/>
                        <a:pt x="99" y="181"/>
                      </a:cubicBezTo>
                      <a:cubicBezTo>
                        <a:pt x="99" y="181"/>
                        <a:pt x="98" y="181"/>
                        <a:pt x="97" y="181"/>
                      </a:cubicBezTo>
                      <a:cubicBezTo>
                        <a:pt x="96" y="179"/>
                        <a:pt x="95" y="180"/>
                        <a:pt x="95" y="181"/>
                      </a:cubicBezTo>
                      <a:cubicBezTo>
                        <a:pt x="90" y="186"/>
                        <a:pt x="86" y="191"/>
                        <a:pt x="82" y="196"/>
                      </a:cubicBezTo>
                      <a:cubicBezTo>
                        <a:pt x="82" y="197"/>
                        <a:pt x="82" y="197"/>
                        <a:pt x="82" y="197"/>
                      </a:cubicBezTo>
                      <a:cubicBezTo>
                        <a:pt x="83" y="198"/>
                        <a:pt x="83" y="198"/>
                        <a:pt x="83" y="197"/>
                      </a:cubicBezTo>
                      <a:cubicBezTo>
                        <a:pt x="86" y="196"/>
                        <a:pt x="88" y="195"/>
                        <a:pt x="91" y="194"/>
                      </a:cubicBezTo>
                      <a:cubicBezTo>
                        <a:pt x="91" y="193"/>
                        <a:pt x="92" y="193"/>
                        <a:pt x="92" y="194"/>
                      </a:cubicBezTo>
                      <a:cubicBezTo>
                        <a:pt x="85" y="199"/>
                        <a:pt x="77" y="203"/>
                        <a:pt x="70" y="208"/>
                      </a:cubicBezTo>
                      <a:cubicBezTo>
                        <a:pt x="74" y="208"/>
                        <a:pt x="79" y="208"/>
                        <a:pt x="83" y="207"/>
                      </a:cubicBezTo>
                      <a:cubicBezTo>
                        <a:pt x="83" y="207"/>
                        <a:pt x="84" y="207"/>
                        <a:pt x="85" y="207"/>
                      </a:cubicBezTo>
                      <a:cubicBezTo>
                        <a:pt x="87" y="207"/>
                        <a:pt x="89" y="206"/>
                        <a:pt x="91" y="204"/>
                      </a:cubicBezTo>
                      <a:cubicBezTo>
                        <a:pt x="94" y="201"/>
                        <a:pt x="97" y="198"/>
                        <a:pt x="101" y="196"/>
                      </a:cubicBezTo>
                      <a:cubicBezTo>
                        <a:pt x="102" y="196"/>
                        <a:pt x="103" y="195"/>
                        <a:pt x="104" y="194"/>
                      </a:cubicBezTo>
                      <a:cubicBezTo>
                        <a:pt x="106" y="192"/>
                        <a:pt x="109" y="190"/>
                        <a:pt x="112" y="189"/>
                      </a:cubicBezTo>
                      <a:cubicBezTo>
                        <a:pt x="113" y="189"/>
                        <a:pt x="114" y="189"/>
                        <a:pt x="115" y="190"/>
                      </a:cubicBezTo>
                      <a:cubicBezTo>
                        <a:pt x="116" y="191"/>
                        <a:pt x="114" y="192"/>
                        <a:pt x="114" y="192"/>
                      </a:cubicBezTo>
                      <a:cubicBezTo>
                        <a:pt x="113" y="194"/>
                        <a:pt x="112" y="195"/>
                        <a:pt x="110" y="196"/>
                      </a:cubicBezTo>
                      <a:cubicBezTo>
                        <a:pt x="109" y="197"/>
                        <a:pt x="107" y="198"/>
                        <a:pt x="105" y="197"/>
                      </a:cubicBezTo>
                      <a:cubicBezTo>
                        <a:pt x="104" y="197"/>
                        <a:pt x="103" y="197"/>
                        <a:pt x="102" y="198"/>
                      </a:cubicBezTo>
                      <a:cubicBezTo>
                        <a:pt x="99" y="199"/>
                        <a:pt x="95" y="202"/>
                        <a:pt x="92" y="205"/>
                      </a:cubicBezTo>
                      <a:cubicBezTo>
                        <a:pt x="92" y="205"/>
                        <a:pt x="91" y="205"/>
                        <a:pt x="91" y="206"/>
                      </a:cubicBezTo>
                      <a:cubicBezTo>
                        <a:pt x="92" y="207"/>
                        <a:pt x="92" y="207"/>
                        <a:pt x="93" y="207"/>
                      </a:cubicBezTo>
                      <a:cubicBezTo>
                        <a:pt x="95" y="207"/>
                        <a:pt x="96" y="207"/>
                        <a:pt x="98" y="207"/>
                      </a:cubicBezTo>
                      <a:cubicBezTo>
                        <a:pt x="100" y="207"/>
                        <a:pt x="100" y="206"/>
                        <a:pt x="101" y="204"/>
                      </a:cubicBezTo>
                      <a:cubicBezTo>
                        <a:pt x="101" y="203"/>
                        <a:pt x="102" y="203"/>
                        <a:pt x="102" y="203"/>
                      </a:cubicBezTo>
                      <a:cubicBezTo>
                        <a:pt x="102" y="203"/>
                        <a:pt x="102" y="203"/>
                        <a:pt x="102" y="203"/>
                      </a:cubicBezTo>
                      <a:cubicBezTo>
                        <a:pt x="104" y="204"/>
                        <a:pt x="106" y="204"/>
                        <a:pt x="107" y="205"/>
                      </a:cubicBezTo>
                      <a:cubicBezTo>
                        <a:pt x="108" y="205"/>
                        <a:pt x="109" y="206"/>
                        <a:pt x="109" y="207"/>
                      </a:cubicBezTo>
                      <a:cubicBezTo>
                        <a:pt x="109" y="208"/>
                        <a:pt x="108" y="209"/>
                        <a:pt x="107" y="209"/>
                      </a:cubicBezTo>
                      <a:cubicBezTo>
                        <a:pt x="105" y="210"/>
                        <a:pt x="102" y="211"/>
                        <a:pt x="99" y="209"/>
                      </a:cubicBezTo>
                      <a:cubicBezTo>
                        <a:pt x="98" y="208"/>
                        <a:pt x="96" y="208"/>
                        <a:pt x="94" y="208"/>
                      </a:cubicBezTo>
                      <a:cubicBezTo>
                        <a:pt x="91" y="208"/>
                        <a:pt x="88" y="208"/>
                        <a:pt x="85" y="208"/>
                      </a:cubicBezTo>
                      <a:cubicBezTo>
                        <a:pt x="84" y="208"/>
                        <a:pt x="84" y="208"/>
                        <a:pt x="84" y="209"/>
                      </a:cubicBezTo>
                      <a:cubicBezTo>
                        <a:pt x="83" y="212"/>
                        <a:pt x="83" y="215"/>
                        <a:pt x="84" y="218"/>
                      </a:cubicBezTo>
                      <a:cubicBezTo>
                        <a:pt x="84" y="218"/>
                        <a:pt x="84" y="219"/>
                        <a:pt x="84" y="219"/>
                      </a:cubicBezTo>
                      <a:cubicBezTo>
                        <a:pt x="87" y="218"/>
                        <a:pt x="90" y="220"/>
                        <a:pt x="92" y="220"/>
                      </a:cubicBezTo>
                      <a:cubicBezTo>
                        <a:pt x="94" y="220"/>
                        <a:pt x="96" y="222"/>
                        <a:pt x="96" y="224"/>
                      </a:cubicBezTo>
                      <a:cubicBezTo>
                        <a:pt x="96" y="225"/>
                        <a:pt x="95" y="225"/>
                        <a:pt x="95" y="226"/>
                      </a:cubicBezTo>
                      <a:cubicBezTo>
                        <a:pt x="93" y="228"/>
                        <a:pt x="91" y="230"/>
                        <a:pt x="88" y="230"/>
                      </a:cubicBezTo>
                      <a:cubicBezTo>
                        <a:pt x="86" y="230"/>
                        <a:pt x="85" y="229"/>
                        <a:pt x="84" y="227"/>
                      </a:cubicBezTo>
                      <a:cubicBezTo>
                        <a:pt x="84" y="224"/>
                        <a:pt x="82" y="221"/>
                        <a:pt x="82" y="218"/>
                      </a:cubicBezTo>
                      <a:cubicBezTo>
                        <a:pt x="81" y="216"/>
                        <a:pt x="81" y="213"/>
                        <a:pt x="82" y="211"/>
                      </a:cubicBezTo>
                      <a:cubicBezTo>
                        <a:pt x="82" y="210"/>
                        <a:pt x="82" y="209"/>
                        <a:pt x="80" y="209"/>
                      </a:cubicBezTo>
                      <a:cubicBezTo>
                        <a:pt x="75" y="210"/>
                        <a:pt x="70" y="211"/>
                        <a:pt x="66" y="212"/>
                      </a:cubicBezTo>
                      <a:cubicBezTo>
                        <a:pt x="65" y="212"/>
                        <a:pt x="64" y="212"/>
                        <a:pt x="64" y="212"/>
                      </a:cubicBezTo>
                      <a:cubicBezTo>
                        <a:pt x="60" y="215"/>
                        <a:pt x="57" y="218"/>
                        <a:pt x="54" y="221"/>
                      </a:cubicBezTo>
                      <a:cubicBezTo>
                        <a:pt x="53" y="222"/>
                        <a:pt x="52" y="223"/>
                        <a:pt x="51" y="224"/>
                      </a:cubicBezTo>
                      <a:cubicBezTo>
                        <a:pt x="46" y="229"/>
                        <a:pt x="42" y="233"/>
                        <a:pt x="37" y="238"/>
                      </a:cubicBezTo>
                      <a:cubicBezTo>
                        <a:pt x="32" y="243"/>
                        <a:pt x="27" y="248"/>
                        <a:pt x="23" y="254"/>
                      </a:cubicBezTo>
                      <a:cubicBezTo>
                        <a:pt x="17" y="261"/>
                        <a:pt x="12" y="269"/>
                        <a:pt x="7" y="277"/>
                      </a:cubicBezTo>
                      <a:cubicBezTo>
                        <a:pt x="5" y="281"/>
                        <a:pt x="4" y="285"/>
                        <a:pt x="5" y="289"/>
                      </a:cubicBezTo>
                      <a:cubicBezTo>
                        <a:pt x="6" y="299"/>
                        <a:pt x="8" y="308"/>
                        <a:pt x="9" y="318"/>
                      </a:cubicBezTo>
                      <a:cubicBezTo>
                        <a:pt x="10" y="330"/>
                        <a:pt x="11" y="342"/>
                        <a:pt x="14" y="354"/>
                      </a:cubicBezTo>
                      <a:cubicBezTo>
                        <a:pt x="14" y="357"/>
                        <a:pt x="15" y="361"/>
                        <a:pt x="15" y="364"/>
                      </a:cubicBezTo>
                      <a:cubicBezTo>
                        <a:pt x="16" y="365"/>
                        <a:pt x="15" y="367"/>
                        <a:pt x="14" y="367"/>
                      </a:cubicBezTo>
                      <a:cubicBezTo>
                        <a:pt x="14" y="367"/>
                        <a:pt x="14" y="367"/>
                        <a:pt x="14" y="367"/>
                      </a:cubicBezTo>
                      <a:cubicBezTo>
                        <a:pt x="13" y="368"/>
                        <a:pt x="12" y="367"/>
                        <a:pt x="12" y="367"/>
                      </a:cubicBezTo>
                      <a:cubicBezTo>
                        <a:pt x="11" y="366"/>
                        <a:pt x="12" y="366"/>
                        <a:pt x="13" y="365"/>
                      </a:cubicBezTo>
                      <a:cubicBezTo>
                        <a:pt x="13" y="365"/>
                        <a:pt x="14" y="364"/>
                        <a:pt x="13" y="363"/>
                      </a:cubicBezTo>
                      <a:cubicBezTo>
                        <a:pt x="12" y="358"/>
                        <a:pt x="12" y="353"/>
                        <a:pt x="11" y="347"/>
                      </a:cubicBezTo>
                      <a:cubicBezTo>
                        <a:pt x="10" y="343"/>
                        <a:pt x="9" y="339"/>
                        <a:pt x="9" y="335"/>
                      </a:cubicBezTo>
                      <a:cubicBezTo>
                        <a:pt x="9" y="328"/>
                        <a:pt x="8" y="321"/>
                        <a:pt x="7" y="315"/>
                      </a:cubicBezTo>
                      <a:cubicBezTo>
                        <a:pt x="6" y="305"/>
                        <a:pt x="4" y="296"/>
                        <a:pt x="3" y="287"/>
                      </a:cubicBezTo>
                      <a:cubicBezTo>
                        <a:pt x="3" y="283"/>
                        <a:pt x="2" y="278"/>
                        <a:pt x="2" y="274"/>
                      </a:cubicBezTo>
                      <a:cubicBezTo>
                        <a:pt x="1" y="283"/>
                        <a:pt x="1" y="293"/>
                        <a:pt x="2" y="303"/>
                      </a:cubicBezTo>
                      <a:cubicBezTo>
                        <a:pt x="2" y="312"/>
                        <a:pt x="3" y="321"/>
                        <a:pt x="5" y="330"/>
                      </a:cubicBezTo>
                      <a:cubicBezTo>
                        <a:pt x="7" y="339"/>
                        <a:pt x="8" y="348"/>
                        <a:pt x="10" y="358"/>
                      </a:cubicBezTo>
                      <a:cubicBezTo>
                        <a:pt x="9" y="356"/>
                        <a:pt x="8" y="354"/>
                        <a:pt x="8" y="352"/>
                      </a:cubicBezTo>
                      <a:cubicBezTo>
                        <a:pt x="7" y="347"/>
                        <a:pt x="6" y="342"/>
                        <a:pt x="5" y="338"/>
                      </a:cubicBezTo>
                      <a:cubicBezTo>
                        <a:pt x="4" y="331"/>
                        <a:pt x="3" y="324"/>
                        <a:pt x="2" y="318"/>
                      </a:cubicBezTo>
                      <a:cubicBezTo>
                        <a:pt x="1" y="310"/>
                        <a:pt x="0" y="302"/>
                        <a:pt x="0" y="294"/>
                      </a:cubicBezTo>
                      <a:cubicBezTo>
                        <a:pt x="0" y="284"/>
                        <a:pt x="0" y="274"/>
                        <a:pt x="1" y="265"/>
                      </a:cubicBezTo>
                      <a:cubicBezTo>
                        <a:pt x="2" y="255"/>
                        <a:pt x="3" y="245"/>
                        <a:pt x="4" y="235"/>
                      </a:cubicBezTo>
                      <a:cubicBezTo>
                        <a:pt x="4" y="226"/>
                        <a:pt x="6" y="218"/>
                        <a:pt x="9" y="210"/>
                      </a:cubicBezTo>
                      <a:cubicBezTo>
                        <a:pt x="11" y="203"/>
                        <a:pt x="13" y="197"/>
                        <a:pt x="16" y="191"/>
                      </a:cubicBezTo>
                      <a:cubicBezTo>
                        <a:pt x="20" y="185"/>
                        <a:pt x="23" y="178"/>
                        <a:pt x="26" y="172"/>
                      </a:cubicBezTo>
                      <a:cubicBezTo>
                        <a:pt x="29" y="165"/>
                        <a:pt x="33" y="158"/>
                        <a:pt x="37" y="151"/>
                      </a:cubicBezTo>
                      <a:cubicBezTo>
                        <a:pt x="41" y="145"/>
                        <a:pt x="46" y="139"/>
                        <a:pt x="49" y="132"/>
                      </a:cubicBezTo>
                      <a:cubicBezTo>
                        <a:pt x="50" y="129"/>
                        <a:pt x="52" y="126"/>
                        <a:pt x="55" y="123"/>
                      </a:cubicBezTo>
                      <a:cubicBezTo>
                        <a:pt x="56" y="121"/>
                        <a:pt x="56" y="121"/>
                        <a:pt x="54" y="120"/>
                      </a:cubicBezTo>
                      <a:cubicBezTo>
                        <a:pt x="46" y="117"/>
                        <a:pt x="40" y="112"/>
                        <a:pt x="35" y="106"/>
                      </a:cubicBezTo>
                      <a:cubicBezTo>
                        <a:pt x="31" y="103"/>
                        <a:pt x="29" y="100"/>
                        <a:pt x="26" y="97"/>
                      </a:cubicBezTo>
                      <a:cubicBezTo>
                        <a:pt x="22" y="90"/>
                        <a:pt x="18" y="82"/>
                        <a:pt x="15" y="74"/>
                      </a:cubicBezTo>
                      <a:cubicBezTo>
                        <a:pt x="13" y="68"/>
                        <a:pt x="11" y="62"/>
                        <a:pt x="10" y="56"/>
                      </a:cubicBezTo>
                      <a:cubicBezTo>
                        <a:pt x="9" y="54"/>
                        <a:pt x="9" y="53"/>
                        <a:pt x="9" y="51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6" y="51"/>
                        <a:pt x="4" y="49"/>
                        <a:pt x="4" y="47"/>
                      </a:cubicBezTo>
                      <a:cubicBezTo>
                        <a:pt x="4" y="47"/>
                        <a:pt x="4" y="46"/>
                        <a:pt x="4" y="46"/>
                      </a:cubicBezTo>
                      <a:cubicBezTo>
                        <a:pt x="4" y="44"/>
                        <a:pt x="4" y="41"/>
                        <a:pt x="3" y="39"/>
                      </a:cubicBezTo>
                      <a:cubicBezTo>
                        <a:pt x="3" y="37"/>
                        <a:pt x="5" y="36"/>
                        <a:pt x="5" y="34"/>
                      </a:cubicBezTo>
                      <a:cubicBezTo>
                        <a:pt x="5" y="32"/>
                        <a:pt x="7" y="30"/>
                        <a:pt x="9" y="30"/>
                      </a:cubicBezTo>
                      <a:cubicBezTo>
                        <a:pt x="11" y="29"/>
                        <a:pt x="12" y="30"/>
                        <a:pt x="13" y="32"/>
                      </a:cubicBezTo>
                      <a:cubicBezTo>
                        <a:pt x="14" y="36"/>
                        <a:pt x="14" y="41"/>
                        <a:pt x="12" y="46"/>
                      </a:cubicBezTo>
                      <a:cubicBezTo>
                        <a:pt x="11" y="48"/>
                        <a:pt x="10" y="50"/>
                        <a:pt x="11" y="53"/>
                      </a:cubicBezTo>
                      <a:cubicBezTo>
                        <a:pt x="13" y="61"/>
                        <a:pt x="15" y="69"/>
                        <a:pt x="18" y="76"/>
                      </a:cubicBezTo>
                      <a:cubicBezTo>
                        <a:pt x="20" y="82"/>
                        <a:pt x="22" y="87"/>
                        <a:pt x="26" y="91"/>
                      </a:cubicBezTo>
                      <a:cubicBezTo>
                        <a:pt x="27" y="93"/>
                        <a:pt x="28" y="95"/>
                        <a:pt x="30" y="96"/>
                      </a:cubicBezTo>
                      <a:cubicBezTo>
                        <a:pt x="29" y="93"/>
                        <a:pt x="28" y="90"/>
                        <a:pt x="27" y="87"/>
                      </a:cubicBezTo>
                      <a:cubicBezTo>
                        <a:pt x="25" y="83"/>
                        <a:pt x="24" y="78"/>
                        <a:pt x="24" y="74"/>
                      </a:cubicBezTo>
                      <a:cubicBezTo>
                        <a:pt x="24" y="71"/>
                        <a:pt x="24" y="69"/>
                        <a:pt x="24" y="67"/>
                      </a:cubicBezTo>
                      <a:cubicBezTo>
                        <a:pt x="24" y="61"/>
                        <a:pt x="25" y="54"/>
                        <a:pt x="26" y="48"/>
                      </a:cubicBezTo>
                      <a:cubicBezTo>
                        <a:pt x="27" y="44"/>
                        <a:pt x="28" y="39"/>
                        <a:pt x="30" y="35"/>
                      </a:cubicBezTo>
                      <a:cubicBezTo>
                        <a:pt x="30" y="34"/>
                        <a:pt x="30" y="34"/>
                        <a:pt x="30" y="33"/>
                      </a:cubicBezTo>
                      <a:cubicBezTo>
                        <a:pt x="32" y="31"/>
                        <a:pt x="32" y="29"/>
                        <a:pt x="31" y="27"/>
                      </a:cubicBezTo>
                      <a:cubicBezTo>
                        <a:pt x="30" y="21"/>
                        <a:pt x="31" y="15"/>
                        <a:pt x="35" y="11"/>
                      </a:cubicBezTo>
                      <a:cubicBezTo>
                        <a:pt x="36" y="10"/>
                        <a:pt x="38" y="10"/>
                        <a:pt x="39" y="10"/>
                      </a:cubicBezTo>
                      <a:cubicBezTo>
                        <a:pt x="40" y="11"/>
                        <a:pt x="41" y="12"/>
                        <a:pt x="41" y="14"/>
                      </a:cubicBezTo>
                      <a:cubicBezTo>
                        <a:pt x="41" y="19"/>
                        <a:pt x="39" y="24"/>
                        <a:pt x="37" y="28"/>
                      </a:cubicBezTo>
                      <a:cubicBezTo>
                        <a:pt x="31" y="37"/>
                        <a:pt x="28" y="47"/>
                        <a:pt x="27" y="57"/>
                      </a:cubicBezTo>
                      <a:cubicBezTo>
                        <a:pt x="26" y="61"/>
                        <a:pt x="26" y="64"/>
                        <a:pt x="25" y="68"/>
                      </a:cubicBezTo>
                      <a:cubicBezTo>
                        <a:pt x="26" y="74"/>
                        <a:pt x="27" y="80"/>
                        <a:pt x="30" y="86"/>
                      </a:cubicBezTo>
                      <a:cubicBezTo>
                        <a:pt x="34" y="94"/>
                        <a:pt x="39" y="102"/>
                        <a:pt x="46" y="108"/>
                      </a:cubicBezTo>
                      <a:cubicBezTo>
                        <a:pt x="46" y="106"/>
                        <a:pt x="45" y="103"/>
                        <a:pt x="44" y="101"/>
                      </a:cubicBezTo>
                      <a:cubicBezTo>
                        <a:pt x="40" y="92"/>
                        <a:pt x="38" y="82"/>
                        <a:pt x="36" y="73"/>
                      </a:cubicBezTo>
                      <a:cubicBezTo>
                        <a:pt x="35" y="67"/>
                        <a:pt x="35" y="61"/>
                        <a:pt x="36" y="56"/>
                      </a:cubicBezTo>
                      <a:cubicBezTo>
                        <a:pt x="36" y="53"/>
                        <a:pt x="36" y="50"/>
                        <a:pt x="36" y="47"/>
                      </a:cubicBezTo>
                      <a:cubicBezTo>
                        <a:pt x="36" y="44"/>
                        <a:pt x="37" y="41"/>
                        <a:pt x="38" y="38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41" y="34"/>
                        <a:pt x="39" y="31"/>
                        <a:pt x="39" y="28"/>
                      </a:cubicBezTo>
                      <a:cubicBezTo>
                        <a:pt x="40" y="27"/>
                        <a:pt x="40" y="26"/>
                        <a:pt x="41" y="25"/>
                      </a:cubicBezTo>
                      <a:cubicBezTo>
                        <a:pt x="42" y="23"/>
                        <a:pt x="44" y="21"/>
                        <a:pt x="45" y="19"/>
                      </a:cubicBezTo>
                      <a:cubicBezTo>
                        <a:pt x="46" y="17"/>
                        <a:pt x="47" y="17"/>
                        <a:pt x="49" y="17"/>
                      </a:cubicBezTo>
                      <a:cubicBezTo>
                        <a:pt x="50" y="18"/>
                        <a:pt x="50" y="19"/>
                        <a:pt x="50" y="20"/>
                      </a:cubicBezTo>
                      <a:cubicBezTo>
                        <a:pt x="49" y="25"/>
                        <a:pt x="48" y="29"/>
                        <a:pt x="46" y="32"/>
                      </a:cubicBezTo>
                      <a:cubicBezTo>
                        <a:pt x="45" y="34"/>
                        <a:pt x="43" y="35"/>
                        <a:pt x="41" y="35"/>
                      </a:cubicBezTo>
                      <a:cubicBezTo>
                        <a:pt x="40" y="35"/>
                        <a:pt x="40" y="36"/>
                        <a:pt x="40" y="37"/>
                      </a:cubicBezTo>
                      <a:cubicBezTo>
                        <a:pt x="39" y="40"/>
                        <a:pt x="39" y="44"/>
                        <a:pt x="38" y="48"/>
                      </a:cubicBezTo>
                      <a:cubicBezTo>
                        <a:pt x="37" y="55"/>
                        <a:pt x="37" y="62"/>
                        <a:pt x="37" y="69"/>
                      </a:cubicBezTo>
                      <a:cubicBezTo>
                        <a:pt x="38" y="81"/>
                        <a:pt x="42" y="93"/>
                        <a:pt x="49" y="102"/>
                      </a:cubicBezTo>
                      <a:cubicBezTo>
                        <a:pt x="52" y="106"/>
                        <a:pt x="56" y="109"/>
                        <a:pt x="59" y="112"/>
                      </a:cubicBezTo>
                      <a:cubicBezTo>
                        <a:pt x="58" y="110"/>
                        <a:pt x="56" y="108"/>
                        <a:pt x="55" y="106"/>
                      </a:cubicBezTo>
                      <a:cubicBezTo>
                        <a:pt x="51" y="103"/>
                        <a:pt x="49" y="99"/>
                        <a:pt x="48" y="95"/>
                      </a:cubicBezTo>
                      <a:cubicBezTo>
                        <a:pt x="47" y="90"/>
                        <a:pt x="46" y="86"/>
                        <a:pt x="45" y="82"/>
                      </a:cubicBezTo>
                      <a:cubicBezTo>
                        <a:pt x="44" y="76"/>
                        <a:pt x="44" y="71"/>
                        <a:pt x="44" y="65"/>
                      </a:cubicBezTo>
                      <a:cubicBezTo>
                        <a:pt x="45" y="57"/>
                        <a:pt x="47" y="48"/>
                        <a:pt x="50" y="40"/>
                      </a:cubicBezTo>
                      <a:cubicBezTo>
                        <a:pt x="51" y="35"/>
                        <a:pt x="53" y="29"/>
                        <a:pt x="55" y="24"/>
                      </a:cubicBezTo>
                      <a:cubicBezTo>
                        <a:pt x="56" y="21"/>
                        <a:pt x="57" y="18"/>
                        <a:pt x="57" y="15"/>
                      </a:cubicBezTo>
                      <a:cubicBezTo>
                        <a:pt x="57" y="10"/>
                        <a:pt x="59" y="5"/>
                        <a:pt x="63" y="2"/>
                      </a:cubicBezTo>
                      <a:cubicBezTo>
                        <a:pt x="64" y="1"/>
                        <a:pt x="65" y="0"/>
                        <a:pt x="67" y="1"/>
                      </a:cubicBezTo>
                      <a:cubicBezTo>
                        <a:pt x="68" y="2"/>
                        <a:pt x="68" y="3"/>
                        <a:pt x="68" y="4"/>
                      </a:cubicBezTo>
                      <a:cubicBezTo>
                        <a:pt x="68" y="5"/>
                        <a:pt x="68" y="6"/>
                        <a:pt x="68" y="7"/>
                      </a:cubicBezTo>
                      <a:cubicBezTo>
                        <a:pt x="67" y="12"/>
                        <a:pt x="65" y="17"/>
                        <a:pt x="62" y="22"/>
                      </a:cubicBezTo>
                      <a:cubicBezTo>
                        <a:pt x="62" y="24"/>
                        <a:pt x="59" y="25"/>
                        <a:pt x="57" y="25"/>
                      </a:cubicBezTo>
                      <a:cubicBezTo>
                        <a:pt x="56" y="24"/>
                        <a:pt x="56" y="25"/>
                        <a:pt x="56" y="26"/>
                      </a:cubicBezTo>
                      <a:cubicBezTo>
                        <a:pt x="52" y="35"/>
                        <a:pt x="50" y="44"/>
                        <a:pt x="48" y="53"/>
                      </a:cubicBezTo>
                      <a:cubicBezTo>
                        <a:pt x="48" y="58"/>
                        <a:pt x="47" y="63"/>
                        <a:pt x="47" y="68"/>
                      </a:cubicBezTo>
                      <a:cubicBezTo>
                        <a:pt x="47" y="75"/>
                        <a:pt x="48" y="82"/>
                        <a:pt x="48" y="89"/>
                      </a:cubicBezTo>
                      <a:cubicBezTo>
                        <a:pt x="49" y="92"/>
                        <a:pt x="50" y="95"/>
                        <a:pt x="51" y="97"/>
                      </a:cubicBezTo>
                      <a:cubicBezTo>
                        <a:pt x="54" y="102"/>
                        <a:pt x="57" y="106"/>
                        <a:pt x="59" y="110"/>
                      </a:cubicBezTo>
                      <a:cubicBezTo>
                        <a:pt x="60" y="110"/>
                        <a:pt x="60" y="111"/>
                        <a:pt x="61" y="111"/>
                      </a:cubicBezTo>
                      <a:cubicBezTo>
                        <a:pt x="62" y="110"/>
                        <a:pt x="62" y="108"/>
                        <a:pt x="61" y="106"/>
                      </a:cubicBezTo>
                      <a:cubicBezTo>
                        <a:pt x="59" y="101"/>
                        <a:pt x="58" y="95"/>
                        <a:pt x="57" y="89"/>
                      </a:cubicBezTo>
                      <a:cubicBezTo>
                        <a:pt x="56" y="84"/>
                        <a:pt x="56" y="78"/>
                        <a:pt x="56" y="73"/>
                      </a:cubicBezTo>
                      <a:cubicBezTo>
                        <a:pt x="56" y="67"/>
                        <a:pt x="56" y="62"/>
                        <a:pt x="57" y="57"/>
                      </a:cubicBezTo>
                      <a:cubicBezTo>
                        <a:pt x="58" y="53"/>
                        <a:pt x="58" y="49"/>
                        <a:pt x="59" y="46"/>
                      </a:cubicBezTo>
                      <a:cubicBezTo>
                        <a:pt x="60" y="45"/>
                        <a:pt x="59" y="43"/>
                        <a:pt x="59" y="42"/>
                      </a:cubicBezTo>
                      <a:cubicBezTo>
                        <a:pt x="57" y="40"/>
                        <a:pt x="57" y="38"/>
                        <a:pt x="58" y="36"/>
                      </a:cubicBezTo>
                      <a:cubicBezTo>
                        <a:pt x="59" y="32"/>
                        <a:pt x="61" y="28"/>
                        <a:pt x="64" y="24"/>
                      </a:cubicBezTo>
                      <a:cubicBezTo>
                        <a:pt x="65" y="24"/>
                        <a:pt x="65" y="23"/>
                        <a:pt x="66" y="24"/>
                      </a:cubicBezTo>
                      <a:cubicBezTo>
                        <a:pt x="67" y="24"/>
                        <a:pt x="68" y="25"/>
                        <a:pt x="68" y="25"/>
                      </a:cubicBezTo>
                      <a:cubicBezTo>
                        <a:pt x="68" y="32"/>
                        <a:pt x="66" y="38"/>
                        <a:pt x="62" y="43"/>
                      </a:cubicBezTo>
                      <a:cubicBezTo>
                        <a:pt x="61" y="44"/>
                        <a:pt x="61" y="46"/>
                        <a:pt x="61" y="47"/>
                      </a:cubicBezTo>
                      <a:cubicBezTo>
                        <a:pt x="59" y="52"/>
                        <a:pt x="58" y="57"/>
                        <a:pt x="58" y="63"/>
                      </a:cubicBezTo>
                      <a:cubicBezTo>
                        <a:pt x="58" y="67"/>
                        <a:pt x="58" y="72"/>
                        <a:pt x="58" y="76"/>
                      </a:cubicBezTo>
                      <a:cubicBezTo>
                        <a:pt x="58" y="84"/>
                        <a:pt x="59" y="91"/>
                        <a:pt x="60" y="98"/>
                      </a:cubicBezTo>
                      <a:cubicBezTo>
                        <a:pt x="61" y="100"/>
                        <a:pt x="62" y="103"/>
                        <a:pt x="63" y="105"/>
                      </a:cubicBezTo>
                      <a:cubicBezTo>
                        <a:pt x="64" y="101"/>
                        <a:pt x="66" y="97"/>
                        <a:pt x="67" y="93"/>
                      </a:cubicBezTo>
                      <a:close/>
                      <a:moveTo>
                        <a:pt x="8" y="271"/>
                      </a:moveTo>
                      <a:cubicBezTo>
                        <a:pt x="19" y="255"/>
                        <a:pt x="31" y="241"/>
                        <a:pt x="44" y="228"/>
                      </a:cubicBezTo>
                      <a:cubicBezTo>
                        <a:pt x="30" y="240"/>
                        <a:pt x="15" y="253"/>
                        <a:pt x="8" y="271"/>
                      </a:cubicBezTo>
                      <a:close/>
                      <a:moveTo>
                        <a:pt x="43" y="97"/>
                      </a:moveTo>
                      <a:cubicBezTo>
                        <a:pt x="45" y="101"/>
                        <a:pt x="46" y="105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50" y="111"/>
                        <a:pt x="53" y="113"/>
                        <a:pt x="56" y="114"/>
                      </a:cubicBezTo>
                      <a:cubicBezTo>
                        <a:pt x="57" y="115"/>
                        <a:pt x="58" y="115"/>
                        <a:pt x="58" y="114"/>
                      </a:cubicBezTo>
                      <a:cubicBezTo>
                        <a:pt x="59" y="113"/>
                        <a:pt x="58" y="113"/>
                        <a:pt x="57" y="112"/>
                      </a:cubicBezTo>
                      <a:cubicBezTo>
                        <a:pt x="55" y="110"/>
                        <a:pt x="52" y="108"/>
                        <a:pt x="50" y="106"/>
                      </a:cubicBezTo>
                      <a:cubicBezTo>
                        <a:pt x="48" y="103"/>
                        <a:pt x="46" y="100"/>
                        <a:pt x="43" y="97"/>
                      </a:cubicBezTo>
                      <a:close/>
                      <a:moveTo>
                        <a:pt x="20" y="187"/>
                      </a:moveTo>
                      <a:cubicBezTo>
                        <a:pt x="13" y="200"/>
                        <a:pt x="8" y="215"/>
                        <a:pt x="6" y="229"/>
                      </a:cubicBezTo>
                      <a:cubicBezTo>
                        <a:pt x="10" y="215"/>
                        <a:pt x="14" y="201"/>
                        <a:pt x="20" y="187"/>
                      </a:cubicBezTo>
                      <a:close/>
                      <a:moveTo>
                        <a:pt x="8" y="44"/>
                      </a:moveTo>
                      <a:cubicBezTo>
                        <a:pt x="9" y="44"/>
                        <a:pt x="8" y="42"/>
                        <a:pt x="9" y="42"/>
                      </a:cubicBezTo>
                      <a:cubicBezTo>
                        <a:pt x="10" y="43"/>
                        <a:pt x="10" y="43"/>
                        <a:pt x="10" y="44"/>
                      </a:cubicBezTo>
                      <a:cubicBezTo>
                        <a:pt x="10" y="45"/>
                        <a:pt x="9" y="45"/>
                        <a:pt x="10" y="46"/>
                      </a:cubicBezTo>
                      <a:cubicBezTo>
                        <a:pt x="11" y="46"/>
                        <a:pt x="11" y="45"/>
                        <a:pt x="11" y="45"/>
                      </a:cubicBezTo>
                      <a:cubicBezTo>
                        <a:pt x="12" y="42"/>
                        <a:pt x="12" y="40"/>
                        <a:pt x="12" y="37"/>
                      </a:cubicBezTo>
                      <a:cubicBezTo>
                        <a:pt x="12" y="36"/>
                        <a:pt x="11" y="34"/>
                        <a:pt x="10" y="33"/>
                      </a:cubicBezTo>
                      <a:cubicBezTo>
                        <a:pt x="9" y="32"/>
                        <a:pt x="9" y="32"/>
                        <a:pt x="8" y="33"/>
                      </a:cubicBezTo>
                      <a:cubicBezTo>
                        <a:pt x="6" y="36"/>
                        <a:pt x="6" y="41"/>
                        <a:pt x="8" y="44"/>
                      </a:cubicBezTo>
                      <a:close/>
                      <a:moveTo>
                        <a:pt x="93" y="114"/>
                      </a:moveTo>
                      <a:cubicBezTo>
                        <a:pt x="88" y="114"/>
                        <a:pt x="83" y="113"/>
                        <a:pt x="78" y="114"/>
                      </a:cubicBezTo>
                      <a:cubicBezTo>
                        <a:pt x="75" y="114"/>
                        <a:pt x="73" y="115"/>
                        <a:pt x="71" y="117"/>
                      </a:cubicBezTo>
                      <a:cubicBezTo>
                        <a:pt x="79" y="118"/>
                        <a:pt x="86" y="115"/>
                        <a:pt x="93" y="114"/>
                      </a:cubicBezTo>
                      <a:close/>
                      <a:moveTo>
                        <a:pt x="42" y="107"/>
                      </a:moveTo>
                      <a:cubicBezTo>
                        <a:pt x="40" y="104"/>
                        <a:pt x="38" y="102"/>
                        <a:pt x="36" y="99"/>
                      </a:cubicBezTo>
                      <a:cubicBezTo>
                        <a:pt x="34" y="96"/>
                        <a:pt x="32" y="94"/>
                        <a:pt x="31" y="91"/>
                      </a:cubicBezTo>
                      <a:cubicBezTo>
                        <a:pt x="29" y="88"/>
                        <a:pt x="28" y="85"/>
                        <a:pt x="27" y="83"/>
                      </a:cubicBezTo>
                      <a:cubicBezTo>
                        <a:pt x="29" y="92"/>
                        <a:pt x="33" y="101"/>
                        <a:pt x="42" y="107"/>
                      </a:cubicBezTo>
                      <a:close/>
                      <a:moveTo>
                        <a:pt x="37" y="12"/>
                      </a:moveTo>
                      <a:cubicBezTo>
                        <a:pt x="32" y="15"/>
                        <a:pt x="30" y="24"/>
                        <a:pt x="34" y="28"/>
                      </a:cubicBezTo>
                      <a:cubicBezTo>
                        <a:pt x="35" y="23"/>
                        <a:pt x="35" y="17"/>
                        <a:pt x="37" y="12"/>
                      </a:cubicBezTo>
                      <a:close/>
                      <a:moveTo>
                        <a:pt x="88" y="39"/>
                      </a:moveTo>
                      <a:cubicBezTo>
                        <a:pt x="88" y="39"/>
                        <a:pt x="89" y="38"/>
                        <a:pt x="89" y="37"/>
                      </a:cubicBezTo>
                      <a:cubicBezTo>
                        <a:pt x="90" y="36"/>
                        <a:pt x="91" y="35"/>
                        <a:pt x="92" y="34"/>
                      </a:cubicBezTo>
                      <a:cubicBezTo>
                        <a:pt x="94" y="33"/>
                        <a:pt x="95" y="32"/>
                        <a:pt x="94" y="30"/>
                      </a:cubicBezTo>
                      <a:cubicBezTo>
                        <a:pt x="94" y="29"/>
                        <a:pt x="93" y="29"/>
                        <a:pt x="93" y="29"/>
                      </a:cubicBezTo>
                      <a:cubicBezTo>
                        <a:pt x="89" y="31"/>
                        <a:pt x="87" y="35"/>
                        <a:pt x="88" y="39"/>
                      </a:cubicBezTo>
                      <a:close/>
                      <a:moveTo>
                        <a:pt x="43" y="28"/>
                      </a:moveTo>
                      <a:cubicBezTo>
                        <a:pt x="42" y="29"/>
                        <a:pt x="43" y="31"/>
                        <a:pt x="43" y="32"/>
                      </a:cubicBezTo>
                      <a:cubicBezTo>
                        <a:pt x="43" y="32"/>
                        <a:pt x="44" y="33"/>
                        <a:pt x="44" y="32"/>
                      </a:cubicBezTo>
                      <a:cubicBezTo>
                        <a:pt x="46" y="31"/>
                        <a:pt x="46" y="29"/>
                        <a:pt x="46" y="27"/>
                      </a:cubicBezTo>
                      <a:cubicBezTo>
                        <a:pt x="44" y="25"/>
                        <a:pt x="45" y="21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9" y="20"/>
                        <a:pt x="49" y="19"/>
                        <a:pt x="49" y="19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18"/>
                        <a:pt x="48" y="18"/>
                        <a:pt x="47" y="18"/>
                      </a:cubicBezTo>
                      <a:cubicBezTo>
                        <a:pt x="47" y="18"/>
                        <a:pt x="47" y="19"/>
                        <a:pt x="46" y="19"/>
                      </a:cubicBezTo>
                      <a:cubicBezTo>
                        <a:pt x="44" y="22"/>
                        <a:pt x="43" y="25"/>
                        <a:pt x="43" y="28"/>
                      </a:cubicBezTo>
                      <a:close/>
                      <a:moveTo>
                        <a:pt x="36" y="105"/>
                      </a:moveTo>
                      <a:cubicBezTo>
                        <a:pt x="36" y="106"/>
                        <a:pt x="37" y="107"/>
                        <a:pt x="37" y="107"/>
                      </a:cubicBezTo>
                      <a:cubicBezTo>
                        <a:pt x="42" y="112"/>
                        <a:pt x="47" y="115"/>
                        <a:pt x="52" y="118"/>
                      </a:cubicBezTo>
                      <a:cubicBezTo>
                        <a:pt x="53" y="119"/>
                        <a:pt x="54" y="119"/>
                        <a:pt x="56" y="119"/>
                      </a:cubicBezTo>
                      <a:cubicBezTo>
                        <a:pt x="56" y="119"/>
                        <a:pt x="56" y="119"/>
                        <a:pt x="57" y="119"/>
                      </a:cubicBezTo>
                      <a:cubicBezTo>
                        <a:pt x="57" y="119"/>
                        <a:pt x="56" y="118"/>
                        <a:pt x="56" y="118"/>
                      </a:cubicBezTo>
                      <a:cubicBezTo>
                        <a:pt x="55" y="118"/>
                        <a:pt x="55" y="118"/>
                        <a:pt x="54" y="118"/>
                      </a:cubicBezTo>
                      <a:cubicBezTo>
                        <a:pt x="51" y="117"/>
                        <a:pt x="49" y="115"/>
                        <a:pt x="46" y="113"/>
                      </a:cubicBezTo>
                      <a:cubicBezTo>
                        <a:pt x="43" y="110"/>
                        <a:pt x="39" y="108"/>
                        <a:pt x="36" y="105"/>
                      </a:cubicBezTo>
                      <a:close/>
                      <a:moveTo>
                        <a:pt x="58" y="13"/>
                      </a:moveTo>
                      <a:cubicBezTo>
                        <a:pt x="59" y="12"/>
                        <a:pt x="60" y="11"/>
                        <a:pt x="60" y="10"/>
                      </a:cubicBezTo>
                      <a:cubicBezTo>
                        <a:pt x="61" y="7"/>
                        <a:pt x="63" y="6"/>
                        <a:pt x="65" y="7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66" y="7"/>
                        <a:pt x="66" y="7"/>
                        <a:pt x="67" y="7"/>
                      </a:cubicBezTo>
                      <a:cubicBezTo>
                        <a:pt x="67" y="6"/>
                        <a:pt x="67" y="4"/>
                        <a:pt x="67" y="3"/>
                      </a:cubicBezTo>
                      <a:cubicBezTo>
                        <a:pt x="66" y="2"/>
                        <a:pt x="65" y="2"/>
                        <a:pt x="64" y="3"/>
                      </a:cubicBezTo>
                      <a:cubicBezTo>
                        <a:pt x="61" y="5"/>
                        <a:pt x="59" y="9"/>
                        <a:pt x="58" y="13"/>
                      </a:cubicBezTo>
                      <a:close/>
                      <a:moveTo>
                        <a:pt x="47" y="58"/>
                      </a:moveTo>
                      <a:cubicBezTo>
                        <a:pt x="46" y="66"/>
                        <a:pt x="44" y="74"/>
                        <a:pt x="47" y="82"/>
                      </a:cubicBezTo>
                      <a:cubicBezTo>
                        <a:pt x="47" y="74"/>
                        <a:pt x="45" y="66"/>
                        <a:pt x="47" y="58"/>
                      </a:cubicBezTo>
                      <a:close/>
                      <a:moveTo>
                        <a:pt x="62" y="40"/>
                      </a:moveTo>
                      <a:cubicBezTo>
                        <a:pt x="64" y="36"/>
                        <a:pt x="66" y="32"/>
                        <a:pt x="66" y="28"/>
                      </a:cubicBezTo>
                      <a:cubicBezTo>
                        <a:pt x="66" y="27"/>
                        <a:pt x="66" y="26"/>
                        <a:pt x="65" y="26"/>
                      </a:cubicBezTo>
                      <a:cubicBezTo>
                        <a:pt x="64" y="26"/>
                        <a:pt x="64" y="27"/>
                        <a:pt x="64" y="27"/>
                      </a:cubicBezTo>
                      <a:cubicBezTo>
                        <a:pt x="64" y="28"/>
                        <a:pt x="63" y="28"/>
                        <a:pt x="63" y="29"/>
                      </a:cubicBezTo>
                      <a:cubicBezTo>
                        <a:pt x="63" y="30"/>
                        <a:pt x="62" y="31"/>
                        <a:pt x="64" y="31"/>
                      </a:cubicBezTo>
                      <a:cubicBezTo>
                        <a:pt x="64" y="31"/>
                        <a:pt x="64" y="32"/>
                        <a:pt x="64" y="32"/>
                      </a:cubicBezTo>
                      <a:cubicBezTo>
                        <a:pt x="63" y="34"/>
                        <a:pt x="62" y="37"/>
                        <a:pt x="62" y="40"/>
                      </a:cubicBezTo>
                      <a:close/>
                      <a:moveTo>
                        <a:pt x="162" y="76"/>
                      </a:moveTo>
                      <a:cubicBezTo>
                        <a:pt x="165" y="75"/>
                        <a:pt x="168" y="72"/>
                        <a:pt x="170" y="69"/>
                      </a:cubicBezTo>
                      <a:cubicBezTo>
                        <a:pt x="170" y="69"/>
                        <a:pt x="171" y="68"/>
                        <a:pt x="170" y="68"/>
                      </a:cubicBezTo>
                      <a:cubicBezTo>
                        <a:pt x="169" y="67"/>
                        <a:pt x="168" y="67"/>
                        <a:pt x="167" y="68"/>
                      </a:cubicBezTo>
                      <a:cubicBezTo>
                        <a:pt x="166" y="68"/>
                        <a:pt x="166" y="69"/>
                        <a:pt x="166" y="70"/>
                      </a:cubicBezTo>
                      <a:cubicBezTo>
                        <a:pt x="166" y="71"/>
                        <a:pt x="166" y="72"/>
                        <a:pt x="165" y="72"/>
                      </a:cubicBezTo>
                      <a:cubicBezTo>
                        <a:pt x="164" y="74"/>
                        <a:pt x="163" y="75"/>
                        <a:pt x="162" y="76"/>
                      </a:cubicBezTo>
                      <a:close/>
                      <a:moveTo>
                        <a:pt x="188" y="106"/>
                      </a:moveTo>
                      <a:cubicBezTo>
                        <a:pt x="188" y="105"/>
                        <a:pt x="188" y="105"/>
                        <a:pt x="188" y="105"/>
                      </a:cubicBezTo>
                      <a:cubicBezTo>
                        <a:pt x="188" y="105"/>
                        <a:pt x="188" y="105"/>
                        <a:pt x="188" y="105"/>
                      </a:cubicBezTo>
                      <a:cubicBezTo>
                        <a:pt x="185" y="105"/>
                        <a:pt x="182" y="106"/>
                        <a:pt x="180" y="109"/>
                      </a:cubicBezTo>
                      <a:cubicBezTo>
                        <a:pt x="180" y="109"/>
                        <a:pt x="180" y="110"/>
                        <a:pt x="180" y="110"/>
                      </a:cubicBez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3" y="109"/>
                        <a:pt x="185" y="108"/>
                        <a:pt x="187" y="107"/>
                      </a:cubicBezTo>
                      <a:cubicBezTo>
                        <a:pt x="187" y="107"/>
                        <a:pt x="188" y="106"/>
                        <a:pt x="188" y="106"/>
                      </a:cubicBezTo>
                      <a:close/>
                      <a:moveTo>
                        <a:pt x="93" y="222"/>
                      </a:moveTo>
                      <a:cubicBezTo>
                        <a:pt x="93" y="224"/>
                        <a:pt x="92" y="225"/>
                        <a:pt x="90" y="226"/>
                      </a:cubicBezTo>
                      <a:cubicBezTo>
                        <a:pt x="89" y="226"/>
                        <a:pt x="87" y="227"/>
                        <a:pt x="86" y="227"/>
                      </a:cubicBezTo>
                      <a:cubicBezTo>
                        <a:pt x="86" y="228"/>
                        <a:pt x="88" y="229"/>
                        <a:pt x="90" y="229"/>
                      </a:cubicBezTo>
                      <a:cubicBezTo>
                        <a:pt x="90" y="228"/>
                        <a:pt x="91" y="228"/>
                        <a:pt x="91" y="228"/>
                      </a:cubicBezTo>
                      <a:cubicBezTo>
                        <a:pt x="94" y="226"/>
                        <a:pt x="95" y="225"/>
                        <a:pt x="93" y="222"/>
                      </a:cubicBezTo>
                      <a:close/>
                      <a:moveTo>
                        <a:pt x="35" y="26"/>
                      </a:moveTo>
                      <a:cubicBezTo>
                        <a:pt x="38" y="23"/>
                        <a:pt x="40" y="18"/>
                        <a:pt x="39" y="13"/>
                      </a:cubicBezTo>
                      <a:cubicBezTo>
                        <a:pt x="35" y="17"/>
                        <a:pt x="37" y="22"/>
                        <a:pt x="35" y="26"/>
                      </a:cubicBezTo>
                      <a:close/>
                      <a:moveTo>
                        <a:pt x="81" y="126"/>
                      </a:moveTo>
                      <a:cubicBezTo>
                        <a:pt x="64" y="120"/>
                        <a:pt x="64" y="120"/>
                        <a:pt x="64" y="120"/>
                      </a:cubicBezTo>
                      <a:cubicBezTo>
                        <a:pt x="69" y="123"/>
                        <a:pt x="75" y="125"/>
                        <a:pt x="81" y="126"/>
                      </a:cubicBezTo>
                      <a:close/>
                      <a:moveTo>
                        <a:pt x="120" y="49"/>
                      </a:moveTo>
                      <a:cubicBezTo>
                        <a:pt x="117" y="50"/>
                        <a:pt x="115" y="53"/>
                        <a:pt x="114" y="57"/>
                      </a:cubicBezTo>
                      <a:cubicBezTo>
                        <a:pt x="117" y="55"/>
                        <a:pt x="119" y="52"/>
                        <a:pt x="120" y="49"/>
                      </a:cubicBezTo>
                      <a:close/>
                      <a:moveTo>
                        <a:pt x="167" y="66"/>
                      </a:moveTo>
                      <a:cubicBezTo>
                        <a:pt x="167" y="66"/>
                        <a:pt x="166" y="66"/>
                        <a:pt x="166" y="66"/>
                      </a:cubicBezTo>
                      <a:cubicBezTo>
                        <a:pt x="163" y="67"/>
                        <a:pt x="160" y="70"/>
                        <a:pt x="158" y="74"/>
                      </a:cubicBezTo>
                      <a:cubicBezTo>
                        <a:pt x="157" y="75"/>
                        <a:pt x="158" y="76"/>
                        <a:pt x="159" y="77"/>
                      </a:cubicBezTo>
                      <a:cubicBezTo>
                        <a:pt x="159" y="77"/>
                        <a:pt x="159" y="77"/>
                        <a:pt x="159" y="77"/>
                      </a:cubicBezTo>
                      <a:cubicBezTo>
                        <a:pt x="159" y="75"/>
                        <a:pt x="160" y="72"/>
                        <a:pt x="161" y="71"/>
                      </a:cubicBezTo>
                      <a:cubicBezTo>
                        <a:pt x="163" y="68"/>
                        <a:pt x="165" y="68"/>
                        <a:pt x="167" y="66"/>
                      </a:cubicBezTo>
                      <a:close/>
                      <a:moveTo>
                        <a:pt x="64" y="106"/>
                      </a:moveTo>
                      <a:cubicBezTo>
                        <a:pt x="67" y="103"/>
                        <a:pt x="69" y="99"/>
                        <a:pt x="69" y="95"/>
                      </a:cubicBezTo>
                      <a:cubicBezTo>
                        <a:pt x="66" y="98"/>
                        <a:pt x="66" y="103"/>
                        <a:pt x="64" y="106"/>
                      </a:cubicBezTo>
                      <a:close/>
                      <a:moveTo>
                        <a:pt x="141" y="74"/>
                      </a:moveTo>
                      <a:cubicBezTo>
                        <a:pt x="141" y="74"/>
                        <a:pt x="141" y="73"/>
                        <a:pt x="140" y="73"/>
                      </a:cubicBezTo>
                      <a:cubicBezTo>
                        <a:pt x="138" y="74"/>
                        <a:pt x="137" y="75"/>
                        <a:pt x="136" y="77"/>
                      </a:cubicBezTo>
                      <a:cubicBezTo>
                        <a:pt x="136" y="78"/>
                        <a:pt x="136" y="78"/>
                        <a:pt x="137" y="78"/>
                      </a:cubicBezTo>
                      <a:cubicBezTo>
                        <a:pt x="139" y="78"/>
                        <a:pt x="140" y="76"/>
                        <a:pt x="141" y="74"/>
                      </a:cubicBezTo>
                      <a:close/>
                      <a:moveTo>
                        <a:pt x="153" y="43"/>
                      </a:moveTo>
                      <a:cubicBezTo>
                        <a:pt x="154" y="40"/>
                        <a:pt x="156" y="38"/>
                        <a:pt x="159" y="37"/>
                      </a:cubicBezTo>
                      <a:cubicBezTo>
                        <a:pt x="159" y="37"/>
                        <a:pt x="159" y="37"/>
                        <a:pt x="159" y="36"/>
                      </a:cubicBezTo>
                      <a:cubicBezTo>
                        <a:pt x="159" y="36"/>
                        <a:pt x="159" y="36"/>
                        <a:pt x="159" y="36"/>
                      </a:cubicBezTo>
                      <a:cubicBezTo>
                        <a:pt x="155" y="37"/>
                        <a:pt x="153" y="39"/>
                        <a:pt x="153" y="43"/>
                      </a:cubicBezTo>
                      <a:close/>
                      <a:moveTo>
                        <a:pt x="63" y="17"/>
                      </a:moveTo>
                      <a:cubicBezTo>
                        <a:pt x="63" y="17"/>
                        <a:pt x="62" y="18"/>
                        <a:pt x="62" y="19"/>
                      </a:cubicBezTo>
                      <a:cubicBezTo>
                        <a:pt x="61" y="20"/>
                        <a:pt x="60" y="21"/>
                        <a:pt x="59" y="21"/>
                      </a:cubicBezTo>
                      <a:cubicBezTo>
                        <a:pt x="58" y="22"/>
                        <a:pt x="58" y="21"/>
                        <a:pt x="58" y="22"/>
                      </a:cubicBezTo>
                      <a:cubicBezTo>
                        <a:pt x="58" y="23"/>
                        <a:pt x="58" y="23"/>
                        <a:pt x="58" y="24"/>
                      </a:cubicBezTo>
                      <a:cubicBezTo>
                        <a:pt x="59" y="24"/>
                        <a:pt x="60" y="24"/>
                        <a:pt x="60" y="23"/>
                      </a:cubicBezTo>
                      <a:cubicBezTo>
                        <a:pt x="62" y="21"/>
                        <a:pt x="63" y="19"/>
                        <a:pt x="63" y="17"/>
                      </a:cubicBezTo>
                      <a:close/>
                      <a:moveTo>
                        <a:pt x="116" y="28"/>
                      </a:moveTo>
                      <a:cubicBezTo>
                        <a:pt x="119" y="25"/>
                        <a:pt x="120" y="22"/>
                        <a:pt x="121" y="18"/>
                      </a:cubicBezTo>
                      <a:cubicBezTo>
                        <a:pt x="119" y="21"/>
                        <a:pt x="117" y="24"/>
                        <a:pt x="116" y="28"/>
                      </a:cubicBezTo>
                      <a:close/>
                      <a:moveTo>
                        <a:pt x="180" y="105"/>
                      </a:moveTo>
                      <a:cubicBezTo>
                        <a:pt x="178" y="106"/>
                        <a:pt x="176" y="108"/>
                        <a:pt x="176" y="110"/>
                      </a:cubicBezTo>
                      <a:cubicBezTo>
                        <a:pt x="175" y="111"/>
                        <a:pt x="175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7" y="112"/>
                        <a:pt x="177" y="111"/>
                      </a:cubicBezTo>
                      <a:cubicBezTo>
                        <a:pt x="177" y="111"/>
                        <a:pt x="177" y="111"/>
                        <a:pt x="177" y="111"/>
                      </a:cubicBezTo>
                      <a:cubicBezTo>
                        <a:pt x="178" y="109"/>
                        <a:pt x="179" y="107"/>
                        <a:pt x="180" y="105"/>
                      </a:cubicBezTo>
                      <a:close/>
                      <a:moveTo>
                        <a:pt x="167" y="96"/>
                      </a:moveTo>
                      <a:cubicBezTo>
                        <a:pt x="170" y="96"/>
                        <a:pt x="172" y="94"/>
                        <a:pt x="174" y="92"/>
                      </a:cubicBezTo>
                      <a:cubicBezTo>
                        <a:pt x="171" y="92"/>
                        <a:pt x="168" y="94"/>
                        <a:pt x="167" y="96"/>
                      </a:cubicBezTo>
                      <a:close/>
                      <a:moveTo>
                        <a:pt x="157" y="35"/>
                      </a:moveTo>
                      <a:cubicBezTo>
                        <a:pt x="158" y="35"/>
                        <a:pt x="159" y="35"/>
                        <a:pt x="160" y="35"/>
                      </a:cubicBezTo>
                      <a:cubicBezTo>
                        <a:pt x="160" y="35"/>
                        <a:pt x="161" y="36"/>
                        <a:pt x="161" y="35"/>
                      </a:cubicBezTo>
                      <a:cubicBezTo>
                        <a:pt x="162" y="35"/>
                        <a:pt x="162" y="34"/>
                        <a:pt x="162" y="33"/>
                      </a:cubicBezTo>
                      <a:cubicBezTo>
                        <a:pt x="161" y="32"/>
                        <a:pt x="160" y="33"/>
                        <a:pt x="160" y="33"/>
                      </a:cubicBezTo>
                      <a:cubicBezTo>
                        <a:pt x="159" y="33"/>
                        <a:pt x="158" y="34"/>
                        <a:pt x="157" y="35"/>
                      </a:cubicBezTo>
                      <a:close/>
                      <a:moveTo>
                        <a:pt x="175" y="108"/>
                      </a:moveTo>
                      <a:cubicBezTo>
                        <a:pt x="173" y="108"/>
                        <a:pt x="172" y="110"/>
                        <a:pt x="172" y="111"/>
                      </a:cubicBezTo>
                      <a:cubicBezTo>
                        <a:pt x="172" y="111"/>
                        <a:pt x="172" y="111"/>
                        <a:pt x="172" y="111"/>
                      </a:cubicBezTo>
                      <a:cubicBezTo>
                        <a:pt x="172" y="112"/>
                        <a:pt x="172" y="113"/>
                        <a:pt x="173" y="113"/>
                      </a:cubicBezTo>
                      <a:cubicBezTo>
                        <a:pt x="173" y="113"/>
                        <a:pt x="173" y="113"/>
                        <a:pt x="173" y="113"/>
                      </a:cubicBezTo>
                      <a:cubicBezTo>
                        <a:pt x="174" y="113"/>
                        <a:pt x="174" y="112"/>
                        <a:pt x="174" y="112"/>
                      </a:cubicBezTo>
                      <a:cubicBezTo>
                        <a:pt x="174" y="111"/>
                        <a:pt x="174" y="110"/>
                        <a:pt x="175" y="108"/>
                      </a:cubicBezTo>
                      <a:close/>
                      <a:moveTo>
                        <a:pt x="88" y="225"/>
                      </a:moveTo>
                      <a:cubicBezTo>
                        <a:pt x="89" y="225"/>
                        <a:pt x="91" y="224"/>
                        <a:pt x="91" y="223"/>
                      </a:cubicBezTo>
                      <a:cubicBezTo>
                        <a:pt x="92" y="223"/>
                        <a:pt x="92" y="222"/>
                        <a:pt x="91" y="221"/>
                      </a:cubicBezTo>
                      <a:cubicBezTo>
                        <a:pt x="90" y="221"/>
                        <a:pt x="89" y="221"/>
                        <a:pt x="89" y="222"/>
                      </a:cubicBezTo>
                      <a:cubicBezTo>
                        <a:pt x="89" y="223"/>
                        <a:pt x="88" y="224"/>
                        <a:pt x="88" y="225"/>
                      </a:cubicBezTo>
                      <a:close/>
                      <a:moveTo>
                        <a:pt x="157" y="40"/>
                      </a:moveTo>
                      <a:cubicBezTo>
                        <a:pt x="156" y="41"/>
                        <a:pt x="155" y="42"/>
                        <a:pt x="153" y="44"/>
                      </a:cubicBezTo>
                      <a:cubicBezTo>
                        <a:pt x="153" y="44"/>
                        <a:pt x="152" y="44"/>
                        <a:pt x="153" y="45"/>
                      </a:cubicBezTo>
                      <a:cubicBezTo>
                        <a:pt x="154" y="45"/>
                        <a:pt x="154" y="45"/>
                        <a:pt x="154" y="45"/>
                      </a:cubicBezTo>
                      <a:cubicBezTo>
                        <a:pt x="156" y="43"/>
                        <a:pt x="157" y="42"/>
                        <a:pt x="157" y="40"/>
                      </a:cubicBezTo>
                      <a:close/>
                      <a:moveTo>
                        <a:pt x="47" y="27"/>
                      </a:moveTo>
                      <a:cubicBezTo>
                        <a:pt x="48" y="24"/>
                        <a:pt x="48" y="24"/>
                        <a:pt x="48" y="21"/>
                      </a:cubicBezTo>
                      <a:cubicBezTo>
                        <a:pt x="46" y="23"/>
                        <a:pt x="46" y="25"/>
                        <a:pt x="47" y="27"/>
                      </a:cubicBezTo>
                      <a:close/>
                      <a:moveTo>
                        <a:pt x="9" y="47"/>
                      </a:moveTo>
                      <a:cubicBezTo>
                        <a:pt x="7" y="45"/>
                        <a:pt x="6" y="42"/>
                        <a:pt x="5" y="40"/>
                      </a:cubicBezTo>
                      <a:cubicBezTo>
                        <a:pt x="5" y="43"/>
                        <a:pt x="6" y="46"/>
                        <a:pt x="9" y="47"/>
                      </a:cubicBezTo>
                      <a:close/>
                      <a:moveTo>
                        <a:pt x="109" y="130"/>
                      </a:move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2" y="129"/>
                        <a:pt x="102" y="129"/>
                        <a:pt x="102" y="129"/>
                      </a:cubicBezTo>
                      <a:cubicBezTo>
                        <a:pt x="105" y="130"/>
                        <a:pt x="107" y="130"/>
                        <a:pt x="109" y="130"/>
                      </a:cubicBezTo>
                      <a:close/>
                      <a:moveTo>
                        <a:pt x="110" y="56"/>
                      </a:moveTo>
                      <a:cubicBezTo>
                        <a:pt x="108" y="57"/>
                        <a:pt x="107" y="59"/>
                        <a:pt x="108" y="61"/>
                      </a:cubicBezTo>
                      <a:cubicBezTo>
                        <a:pt x="109" y="60"/>
                        <a:pt x="110" y="58"/>
                        <a:pt x="110" y="56"/>
                      </a:cubicBezTo>
                      <a:close/>
                      <a:moveTo>
                        <a:pt x="166" y="100"/>
                      </a:moveTo>
                      <a:cubicBezTo>
                        <a:pt x="165" y="100"/>
                        <a:pt x="165" y="99"/>
                        <a:pt x="165" y="99"/>
                      </a:cubicBezTo>
                      <a:cubicBezTo>
                        <a:pt x="164" y="99"/>
                        <a:pt x="163" y="100"/>
                        <a:pt x="162" y="101"/>
                      </a:cubicBezTo>
                      <a:cubicBezTo>
                        <a:pt x="162" y="101"/>
                        <a:pt x="162" y="102"/>
                        <a:pt x="163" y="102"/>
                      </a:cubicBezTo>
                      <a:cubicBezTo>
                        <a:pt x="163" y="102"/>
                        <a:pt x="163" y="102"/>
                        <a:pt x="163" y="102"/>
                      </a:cubicBezTo>
                      <a:cubicBezTo>
                        <a:pt x="164" y="102"/>
                        <a:pt x="165" y="101"/>
                        <a:pt x="166" y="100"/>
                      </a:cubicBezTo>
                      <a:close/>
                      <a:moveTo>
                        <a:pt x="115" y="31"/>
                      </a:moveTo>
                      <a:cubicBezTo>
                        <a:pt x="118" y="30"/>
                        <a:pt x="120" y="27"/>
                        <a:pt x="120" y="24"/>
                      </a:cubicBezTo>
                      <a:cubicBezTo>
                        <a:pt x="119" y="27"/>
                        <a:pt x="117" y="29"/>
                        <a:pt x="115" y="31"/>
                      </a:cubicBezTo>
                      <a:close/>
                      <a:moveTo>
                        <a:pt x="104" y="208"/>
                      </a:moveTo>
                      <a:cubicBezTo>
                        <a:pt x="105" y="209"/>
                        <a:pt x="107" y="208"/>
                        <a:pt x="108" y="207"/>
                      </a:cubicBezTo>
                      <a:cubicBezTo>
                        <a:pt x="108" y="207"/>
                        <a:pt x="107" y="206"/>
                        <a:pt x="107" y="206"/>
                      </a:cubicBezTo>
                      <a:cubicBezTo>
                        <a:pt x="105" y="206"/>
                        <a:pt x="106" y="208"/>
                        <a:pt x="104" y="208"/>
                      </a:cubicBezTo>
                      <a:close/>
                      <a:moveTo>
                        <a:pt x="72" y="115"/>
                      </a:move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66" y="116"/>
                        <a:pt x="66" y="116"/>
                        <a:pt x="66" y="116"/>
                      </a:cubicBezTo>
                      <a:cubicBezTo>
                        <a:pt x="69" y="118"/>
                        <a:pt x="70" y="115"/>
                        <a:pt x="72" y="115"/>
                      </a:cubicBezTo>
                      <a:close/>
                      <a:moveTo>
                        <a:pt x="8" y="50"/>
                      </a:moveTo>
                      <a:cubicBezTo>
                        <a:pt x="8" y="50"/>
                        <a:pt x="9" y="50"/>
                        <a:pt x="9" y="49"/>
                      </a:cubicBezTo>
                      <a:cubicBezTo>
                        <a:pt x="8" y="48"/>
                        <a:pt x="7" y="48"/>
                        <a:pt x="6" y="47"/>
                      </a:cubicBezTo>
                      <a:cubicBezTo>
                        <a:pt x="6" y="47"/>
                        <a:pt x="6" y="48"/>
                        <a:pt x="6" y="48"/>
                      </a:cubicBezTo>
                      <a:cubicBezTo>
                        <a:pt x="6" y="49"/>
                        <a:pt x="7" y="50"/>
                        <a:pt x="8" y="50"/>
                      </a:cubicBezTo>
                      <a:close/>
                      <a:moveTo>
                        <a:pt x="134" y="78"/>
                      </a:moveTo>
                      <a:cubicBezTo>
                        <a:pt x="133" y="78"/>
                        <a:pt x="133" y="79"/>
                        <a:pt x="133" y="80"/>
                      </a:cubicBezTo>
                      <a:cubicBezTo>
                        <a:pt x="133" y="81"/>
                        <a:pt x="134" y="81"/>
                        <a:pt x="135" y="80"/>
                      </a:cubicBezTo>
                      <a:cubicBezTo>
                        <a:pt x="136" y="79"/>
                        <a:pt x="134" y="79"/>
                        <a:pt x="134" y="78"/>
                      </a:cubicBezTo>
                      <a:close/>
                      <a:moveTo>
                        <a:pt x="151" y="46"/>
                      </a:moveTo>
                      <a:cubicBezTo>
                        <a:pt x="150" y="46"/>
                        <a:pt x="149" y="48"/>
                        <a:pt x="149" y="49"/>
                      </a:cubicBezTo>
                      <a:cubicBezTo>
                        <a:pt x="150" y="49"/>
                        <a:pt x="151" y="48"/>
                        <a:pt x="151" y="46"/>
                      </a:cubicBezTo>
                      <a:cubicBezTo>
                        <a:pt x="151" y="46"/>
                        <a:pt x="151" y="46"/>
                        <a:pt x="151" y="46"/>
                      </a:cubicBezTo>
                      <a:close/>
                      <a:moveTo>
                        <a:pt x="30" y="39"/>
                      </a:moveTo>
                      <a:cubicBezTo>
                        <a:pt x="31" y="38"/>
                        <a:pt x="32" y="35"/>
                        <a:pt x="32" y="33"/>
                      </a:cubicBezTo>
                      <a:lnTo>
                        <a:pt x="30" y="39"/>
                      </a:lnTo>
                      <a:close/>
                      <a:moveTo>
                        <a:pt x="12" y="34"/>
                      </a:moveTo>
                      <a:cubicBezTo>
                        <a:pt x="12" y="33"/>
                        <a:pt x="12" y="32"/>
                        <a:pt x="11" y="31"/>
                      </a:cubicBezTo>
                      <a:cubicBezTo>
                        <a:pt x="11" y="31"/>
                        <a:pt x="10" y="31"/>
                        <a:pt x="10" y="31"/>
                      </a:cubicBezTo>
                      <a:cubicBezTo>
                        <a:pt x="9" y="31"/>
                        <a:pt x="10" y="31"/>
                        <a:pt x="10" y="32"/>
                      </a:cubicBezTo>
                      <a:cubicBezTo>
                        <a:pt x="11" y="32"/>
                        <a:pt x="11" y="33"/>
                        <a:pt x="12" y="34"/>
                      </a:cubicBezTo>
                      <a:close/>
                      <a:moveTo>
                        <a:pt x="151" y="42"/>
                      </a:moveTo>
                      <a:cubicBezTo>
                        <a:pt x="150" y="43"/>
                        <a:pt x="149" y="45"/>
                        <a:pt x="149" y="46"/>
                      </a:cubicBezTo>
                      <a:cubicBezTo>
                        <a:pt x="150" y="45"/>
                        <a:pt x="151" y="44"/>
                        <a:pt x="151" y="42"/>
                      </a:cubicBezTo>
                      <a:close/>
                      <a:moveTo>
                        <a:pt x="163" y="98"/>
                      </a:moveTo>
                      <a:cubicBezTo>
                        <a:pt x="164" y="98"/>
                        <a:pt x="165" y="98"/>
                        <a:pt x="165" y="97"/>
                      </a:cubicBezTo>
                      <a:cubicBezTo>
                        <a:pt x="165" y="96"/>
                        <a:pt x="166" y="96"/>
                        <a:pt x="165" y="95"/>
                      </a:cubicBezTo>
                      <a:cubicBezTo>
                        <a:pt x="164" y="96"/>
                        <a:pt x="163" y="97"/>
                        <a:pt x="163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37">
                  <a:extLst>
                    <a:ext uri="{FF2B5EF4-FFF2-40B4-BE49-F238E27FC236}">
                      <a16:creationId xmlns:a16="http://schemas.microsoft.com/office/drawing/2014/main" xmlns="" id="{4B35BE52-A122-43E0-BB6E-11FF1595DC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8" y="14"/>
                  <a:ext cx="75" cy="208"/>
                </a:xfrm>
                <a:custGeom>
                  <a:avLst/>
                  <a:gdLst>
                    <a:gd name="T0" fmla="*/ 1 w 31"/>
                    <a:gd name="T1" fmla="*/ 87 h 87"/>
                    <a:gd name="T2" fmla="*/ 0 w 31"/>
                    <a:gd name="T3" fmla="*/ 78 h 87"/>
                    <a:gd name="T4" fmla="*/ 1 w 31"/>
                    <a:gd name="T5" fmla="*/ 69 h 87"/>
                    <a:gd name="T6" fmla="*/ 5 w 31"/>
                    <a:gd name="T7" fmla="*/ 49 h 87"/>
                    <a:gd name="T8" fmla="*/ 15 w 31"/>
                    <a:gd name="T9" fmla="*/ 22 h 87"/>
                    <a:gd name="T10" fmla="*/ 23 w 31"/>
                    <a:gd name="T11" fmla="*/ 4 h 87"/>
                    <a:gd name="T12" fmla="*/ 26 w 31"/>
                    <a:gd name="T13" fmla="*/ 1 h 87"/>
                    <a:gd name="T14" fmla="*/ 29 w 31"/>
                    <a:gd name="T15" fmla="*/ 0 h 87"/>
                    <a:gd name="T16" fmla="*/ 30 w 31"/>
                    <a:gd name="T17" fmla="*/ 3 h 87"/>
                    <a:gd name="T18" fmla="*/ 21 w 31"/>
                    <a:gd name="T19" fmla="*/ 21 h 87"/>
                    <a:gd name="T20" fmla="*/ 18 w 31"/>
                    <a:gd name="T21" fmla="*/ 22 h 87"/>
                    <a:gd name="T22" fmla="*/ 18 w 31"/>
                    <a:gd name="T23" fmla="*/ 21 h 87"/>
                    <a:gd name="T24" fmla="*/ 16 w 31"/>
                    <a:gd name="T25" fmla="*/ 21 h 87"/>
                    <a:gd name="T26" fmla="*/ 9 w 31"/>
                    <a:gd name="T27" fmla="*/ 39 h 87"/>
                    <a:gd name="T28" fmla="*/ 4 w 31"/>
                    <a:gd name="T29" fmla="*/ 57 h 87"/>
                    <a:gd name="T30" fmla="*/ 3 w 31"/>
                    <a:gd name="T31" fmla="*/ 66 h 87"/>
                    <a:gd name="T32" fmla="*/ 2 w 31"/>
                    <a:gd name="T33" fmla="*/ 84 h 87"/>
                    <a:gd name="T34" fmla="*/ 1 w 31"/>
                    <a:gd name="T35" fmla="*/ 87 h 87"/>
                    <a:gd name="T36" fmla="*/ 21 w 31"/>
                    <a:gd name="T37" fmla="*/ 14 h 87"/>
                    <a:gd name="T38" fmla="*/ 22 w 31"/>
                    <a:gd name="T39" fmla="*/ 17 h 87"/>
                    <a:gd name="T40" fmla="*/ 23 w 31"/>
                    <a:gd name="T41" fmla="*/ 16 h 87"/>
                    <a:gd name="T42" fmla="*/ 23 w 31"/>
                    <a:gd name="T43" fmla="*/ 16 h 87"/>
                    <a:gd name="T44" fmla="*/ 28 w 31"/>
                    <a:gd name="T45" fmla="*/ 5 h 87"/>
                    <a:gd name="T46" fmla="*/ 28 w 31"/>
                    <a:gd name="T47" fmla="*/ 3 h 87"/>
                    <a:gd name="T48" fmla="*/ 26 w 31"/>
                    <a:gd name="T49" fmla="*/ 4 h 87"/>
                    <a:gd name="T50" fmla="*/ 21 w 31"/>
                    <a:gd name="T51" fmla="*/ 14 h 87"/>
                    <a:gd name="T52" fmla="*/ 19 w 31"/>
                    <a:gd name="T53" fmla="*/ 17 h 87"/>
                    <a:gd name="T54" fmla="*/ 19 w 31"/>
                    <a:gd name="T55" fmla="*/ 21 h 87"/>
                    <a:gd name="T56" fmla="*/ 21 w 31"/>
                    <a:gd name="T57" fmla="*/ 20 h 87"/>
                    <a:gd name="T58" fmla="*/ 19 w 31"/>
                    <a:gd name="T59" fmla="*/ 1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1" h="87">
                      <a:moveTo>
                        <a:pt x="1" y="87"/>
                      </a:moveTo>
                      <a:cubicBezTo>
                        <a:pt x="0" y="84"/>
                        <a:pt x="0" y="81"/>
                        <a:pt x="0" y="78"/>
                      </a:cubicBezTo>
                      <a:cubicBezTo>
                        <a:pt x="0" y="75"/>
                        <a:pt x="1" y="72"/>
                        <a:pt x="1" y="69"/>
                      </a:cubicBezTo>
                      <a:cubicBezTo>
                        <a:pt x="1" y="62"/>
                        <a:pt x="2" y="55"/>
                        <a:pt x="5" y="49"/>
                      </a:cubicBezTo>
                      <a:cubicBezTo>
                        <a:pt x="7" y="39"/>
                        <a:pt x="11" y="30"/>
                        <a:pt x="15" y="22"/>
                      </a:cubicBezTo>
                      <a:cubicBezTo>
                        <a:pt x="17" y="15"/>
                        <a:pt x="20" y="10"/>
                        <a:pt x="23" y="4"/>
                      </a:cubicBezTo>
                      <a:cubicBezTo>
                        <a:pt x="24" y="3"/>
                        <a:pt x="25" y="2"/>
                        <a:pt x="26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30" y="1"/>
                        <a:pt x="31" y="2"/>
                        <a:pt x="30" y="3"/>
                      </a:cubicBezTo>
                      <a:cubicBezTo>
                        <a:pt x="29" y="10"/>
                        <a:pt x="26" y="16"/>
                        <a:pt x="21" y="21"/>
                      </a:cubicBezTo>
                      <a:cubicBezTo>
                        <a:pt x="21" y="22"/>
                        <a:pt x="19" y="22"/>
                        <a:pt x="18" y="22"/>
                      </a:cubicBezTo>
                      <a:cubicBezTo>
                        <a:pt x="18" y="22"/>
                        <a:pt x="18" y="21"/>
                        <a:pt x="18" y="21"/>
                      </a:cubicBezTo>
                      <a:cubicBezTo>
                        <a:pt x="17" y="20"/>
                        <a:pt x="17" y="21"/>
                        <a:pt x="16" y="21"/>
                      </a:cubicBezTo>
                      <a:cubicBezTo>
                        <a:pt x="14" y="27"/>
                        <a:pt x="11" y="33"/>
                        <a:pt x="9" y="39"/>
                      </a:cubicBezTo>
                      <a:cubicBezTo>
                        <a:pt x="7" y="45"/>
                        <a:pt x="5" y="51"/>
                        <a:pt x="4" y="57"/>
                      </a:cubicBezTo>
                      <a:cubicBezTo>
                        <a:pt x="3" y="60"/>
                        <a:pt x="3" y="63"/>
                        <a:pt x="3" y="66"/>
                      </a:cubicBezTo>
                      <a:cubicBezTo>
                        <a:pt x="2" y="72"/>
                        <a:pt x="1" y="78"/>
                        <a:pt x="2" y="84"/>
                      </a:cubicBezTo>
                      <a:cubicBezTo>
                        <a:pt x="1" y="85"/>
                        <a:pt x="1" y="86"/>
                        <a:pt x="1" y="87"/>
                      </a:cubicBezTo>
                      <a:close/>
                      <a:moveTo>
                        <a:pt x="21" y="14"/>
                      </a:moveTo>
                      <a:cubicBezTo>
                        <a:pt x="21" y="15"/>
                        <a:pt x="22" y="16"/>
                        <a:pt x="22" y="17"/>
                      </a:cubicBezTo>
                      <a:cubicBezTo>
                        <a:pt x="23" y="17"/>
                        <a:pt x="23" y="17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6" y="13"/>
                        <a:pt x="27" y="9"/>
                        <a:pt x="28" y="5"/>
                      </a:cubicBezTo>
                      <a:cubicBezTo>
                        <a:pt x="29" y="4"/>
                        <a:pt x="28" y="4"/>
                        <a:pt x="28" y="3"/>
                      </a:cubicBezTo>
                      <a:cubicBezTo>
                        <a:pt x="27" y="3"/>
                        <a:pt x="27" y="4"/>
                        <a:pt x="26" y="4"/>
                      </a:cubicBezTo>
                      <a:cubicBezTo>
                        <a:pt x="24" y="7"/>
                        <a:pt x="22" y="11"/>
                        <a:pt x="21" y="14"/>
                      </a:cubicBezTo>
                      <a:close/>
                      <a:moveTo>
                        <a:pt x="19" y="17"/>
                      </a:moveTo>
                      <a:cubicBezTo>
                        <a:pt x="18" y="19"/>
                        <a:pt x="18" y="20"/>
                        <a:pt x="19" y="21"/>
                      </a:cubicBezTo>
                      <a:cubicBezTo>
                        <a:pt x="20" y="21"/>
                        <a:pt x="21" y="20"/>
                        <a:pt x="21" y="20"/>
                      </a:cubicBezTo>
                      <a:cubicBezTo>
                        <a:pt x="21" y="18"/>
                        <a:pt x="19" y="19"/>
                        <a:pt x="1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38">
                  <a:extLst>
                    <a:ext uri="{FF2B5EF4-FFF2-40B4-BE49-F238E27FC236}">
                      <a16:creationId xmlns:a16="http://schemas.microsoft.com/office/drawing/2014/main" xmlns="" id="{55627170-17D4-486F-A9D2-A5E64C5207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" y="286"/>
                  <a:ext cx="29" cy="41"/>
                </a:xfrm>
                <a:custGeom>
                  <a:avLst/>
                  <a:gdLst>
                    <a:gd name="T0" fmla="*/ 10 w 12"/>
                    <a:gd name="T1" fmla="*/ 1 h 17"/>
                    <a:gd name="T2" fmla="*/ 1 w 12"/>
                    <a:gd name="T3" fmla="*/ 16 h 17"/>
                    <a:gd name="T4" fmla="*/ 3 w 12"/>
                    <a:gd name="T5" fmla="*/ 16 h 17"/>
                    <a:gd name="T6" fmla="*/ 12 w 12"/>
                    <a:gd name="T7" fmla="*/ 1 h 17"/>
                    <a:gd name="T8" fmla="*/ 10 w 12"/>
                    <a:gd name="T9" fmla="*/ 1 h 17"/>
                    <a:gd name="T10" fmla="*/ 10 w 12"/>
                    <a:gd name="T11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7">
                      <a:moveTo>
                        <a:pt x="10" y="1"/>
                      </a:moveTo>
                      <a:cubicBezTo>
                        <a:pt x="8" y="7"/>
                        <a:pt x="5" y="12"/>
                        <a:pt x="1" y="16"/>
                      </a:cubicBezTo>
                      <a:cubicBezTo>
                        <a:pt x="0" y="17"/>
                        <a:pt x="2" y="17"/>
                        <a:pt x="3" y="16"/>
                      </a:cubicBezTo>
                      <a:cubicBezTo>
                        <a:pt x="7" y="12"/>
                        <a:pt x="10" y="7"/>
                        <a:pt x="12" y="1"/>
                      </a:cubicBezTo>
                      <a:cubicBezTo>
                        <a:pt x="12" y="0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39">
                  <a:extLst>
                    <a:ext uri="{FF2B5EF4-FFF2-40B4-BE49-F238E27FC236}">
                      <a16:creationId xmlns:a16="http://schemas.microsoft.com/office/drawing/2014/main" xmlns="" id="{DA06CC87-3D68-491A-9A76-CFD6E3B5A4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" y="850"/>
                  <a:ext cx="14" cy="26"/>
                </a:xfrm>
                <a:custGeom>
                  <a:avLst/>
                  <a:gdLst>
                    <a:gd name="T0" fmla="*/ 0 w 6"/>
                    <a:gd name="T1" fmla="*/ 1 h 11"/>
                    <a:gd name="T2" fmla="*/ 4 w 6"/>
                    <a:gd name="T3" fmla="*/ 11 h 11"/>
                    <a:gd name="T4" fmla="*/ 6 w 6"/>
                    <a:gd name="T5" fmla="*/ 10 h 11"/>
                    <a:gd name="T6" fmla="*/ 2 w 6"/>
                    <a:gd name="T7" fmla="*/ 0 h 11"/>
                    <a:gd name="T8" fmla="*/ 0 w 6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1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6" y="11"/>
                        <a:pt x="6" y="1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5" name="Group 42">
                <a:extLst>
                  <a:ext uri="{FF2B5EF4-FFF2-40B4-BE49-F238E27FC236}">
                    <a16:creationId xmlns:a16="http://schemas.microsoft.com/office/drawing/2014/main" xmlns="" id="{4106F86A-D05C-41EC-9F8F-85B1E6E23AD7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11435725" flipH="1" flipV="1">
                <a:off x="2545825" y="2695739"/>
                <a:ext cx="784288" cy="1036277"/>
                <a:chOff x="132" y="1"/>
                <a:chExt cx="277" cy="366"/>
              </a:xfrm>
              <a:grpFill/>
            </p:grpSpPr>
            <p:sp>
              <p:nvSpPr>
                <p:cNvPr id="186" name="Freeform 44">
                  <a:extLst>
                    <a:ext uri="{FF2B5EF4-FFF2-40B4-BE49-F238E27FC236}">
                      <a16:creationId xmlns:a16="http://schemas.microsoft.com/office/drawing/2014/main" xmlns="" id="{CBD999CD-A04C-42A4-8042-D1618C6A76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" y="205"/>
                  <a:ext cx="53" cy="62"/>
                </a:xfrm>
                <a:custGeom>
                  <a:avLst/>
                  <a:gdLst>
                    <a:gd name="T0" fmla="*/ 13 w 22"/>
                    <a:gd name="T1" fmla="*/ 25 h 26"/>
                    <a:gd name="T2" fmla="*/ 2 w 22"/>
                    <a:gd name="T3" fmla="*/ 13 h 26"/>
                    <a:gd name="T4" fmla="*/ 2 w 22"/>
                    <a:gd name="T5" fmla="*/ 6 h 26"/>
                    <a:gd name="T6" fmla="*/ 6 w 22"/>
                    <a:gd name="T7" fmla="*/ 1 h 26"/>
                    <a:gd name="T8" fmla="*/ 7 w 22"/>
                    <a:gd name="T9" fmla="*/ 1 h 26"/>
                    <a:gd name="T10" fmla="*/ 13 w 22"/>
                    <a:gd name="T11" fmla="*/ 5 h 26"/>
                    <a:gd name="T12" fmla="*/ 13 w 22"/>
                    <a:gd name="T13" fmla="*/ 5 h 26"/>
                    <a:gd name="T14" fmla="*/ 19 w 22"/>
                    <a:gd name="T15" fmla="*/ 16 h 26"/>
                    <a:gd name="T16" fmla="*/ 21 w 22"/>
                    <a:gd name="T17" fmla="*/ 22 h 26"/>
                    <a:gd name="T18" fmla="*/ 15 w 22"/>
                    <a:gd name="T19" fmla="*/ 25 h 26"/>
                    <a:gd name="T20" fmla="*/ 13 w 22"/>
                    <a:gd name="T21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26">
                      <a:moveTo>
                        <a:pt x="13" y="25"/>
                      </a:moveTo>
                      <a:cubicBezTo>
                        <a:pt x="4" y="26"/>
                        <a:pt x="0" y="21"/>
                        <a:pt x="2" y="13"/>
                      </a:cubicBezTo>
                      <a:cubicBezTo>
                        <a:pt x="2" y="11"/>
                        <a:pt x="2" y="9"/>
                        <a:pt x="2" y="6"/>
                      </a:cubicBezTo>
                      <a:cubicBezTo>
                        <a:pt x="2" y="4"/>
                        <a:pt x="4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10" y="0"/>
                        <a:pt x="12" y="2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10"/>
                        <a:pt x="17" y="13"/>
                        <a:pt x="19" y="16"/>
                      </a:cubicBezTo>
                      <a:cubicBezTo>
                        <a:pt x="20" y="18"/>
                        <a:pt x="22" y="20"/>
                        <a:pt x="21" y="22"/>
                      </a:cubicBezTo>
                      <a:cubicBezTo>
                        <a:pt x="20" y="25"/>
                        <a:pt x="18" y="26"/>
                        <a:pt x="15" y="25"/>
                      </a:cubicBezTo>
                      <a:cubicBezTo>
                        <a:pt x="14" y="25"/>
                        <a:pt x="14" y="25"/>
                        <a:pt x="1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45">
                  <a:extLst>
                    <a:ext uri="{FF2B5EF4-FFF2-40B4-BE49-F238E27FC236}">
                      <a16:creationId xmlns:a16="http://schemas.microsoft.com/office/drawing/2014/main" xmlns="" id="{64430CF3-A95E-460D-AD9D-0F58382453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" y="178"/>
                  <a:ext cx="56" cy="36"/>
                </a:xfrm>
                <a:custGeom>
                  <a:avLst/>
                  <a:gdLst>
                    <a:gd name="T0" fmla="*/ 23 w 23"/>
                    <a:gd name="T1" fmla="*/ 13 h 15"/>
                    <a:gd name="T2" fmla="*/ 7 w 23"/>
                    <a:gd name="T3" fmla="*/ 15 h 15"/>
                    <a:gd name="T4" fmla="*/ 0 w 23"/>
                    <a:gd name="T5" fmla="*/ 7 h 15"/>
                    <a:gd name="T6" fmla="*/ 7 w 23"/>
                    <a:gd name="T7" fmla="*/ 0 h 15"/>
                    <a:gd name="T8" fmla="*/ 9 w 23"/>
                    <a:gd name="T9" fmla="*/ 0 h 15"/>
                    <a:gd name="T10" fmla="*/ 23 w 23"/>
                    <a:gd name="T11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15">
                      <a:moveTo>
                        <a:pt x="23" y="13"/>
                      </a:moveTo>
                      <a:cubicBezTo>
                        <a:pt x="18" y="13"/>
                        <a:pt x="12" y="14"/>
                        <a:pt x="7" y="15"/>
                      </a:cubicBezTo>
                      <a:cubicBezTo>
                        <a:pt x="4" y="15"/>
                        <a:pt x="0" y="10"/>
                        <a:pt x="0" y="7"/>
                      </a:cubicBezTo>
                      <a:cubicBezTo>
                        <a:pt x="1" y="3"/>
                        <a:pt x="4" y="0"/>
                        <a:pt x="7" y="0"/>
                      </a:cubicBezTo>
                      <a:cubicBezTo>
                        <a:pt x="8" y="0"/>
                        <a:pt x="9" y="0"/>
                        <a:pt x="9" y="0"/>
                      </a:cubicBezTo>
                      <a:cubicBezTo>
                        <a:pt x="13" y="6"/>
                        <a:pt x="19" y="8"/>
                        <a:pt x="2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6">
                  <a:extLst>
                    <a:ext uri="{FF2B5EF4-FFF2-40B4-BE49-F238E27FC236}">
                      <a16:creationId xmlns:a16="http://schemas.microsoft.com/office/drawing/2014/main" xmlns="" id="{4ED87381-438A-418E-A451-557B24B7D7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" y="128"/>
                  <a:ext cx="45" cy="48"/>
                </a:xfrm>
                <a:custGeom>
                  <a:avLst/>
                  <a:gdLst>
                    <a:gd name="T0" fmla="*/ 19 w 19"/>
                    <a:gd name="T1" fmla="*/ 5 h 20"/>
                    <a:gd name="T2" fmla="*/ 17 w 19"/>
                    <a:gd name="T3" fmla="*/ 8 h 20"/>
                    <a:gd name="T4" fmla="*/ 12 w 19"/>
                    <a:gd name="T5" fmla="*/ 16 h 20"/>
                    <a:gd name="T6" fmla="*/ 4 w 19"/>
                    <a:gd name="T7" fmla="*/ 19 h 20"/>
                    <a:gd name="T8" fmla="*/ 3 w 19"/>
                    <a:gd name="T9" fmla="*/ 18 h 20"/>
                    <a:gd name="T10" fmla="*/ 3 w 19"/>
                    <a:gd name="T11" fmla="*/ 9 h 20"/>
                    <a:gd name="T12" fmla="*/ 12 w 19"/>
                    <a:gd name="T13" fmla="*/ 2 h 20"/>
                    <a:gd name="T14" fmla="*/ 18 w 19"/>
                    <a:gd name="T15" fmla="*/ 2 h 20"/>
                    <a:gd name="T16" fmla="*/ 19 w 19"/>
                    <a:gd name="T17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20">
                      <a:moveTo>
                        <a:pt x="19" y="5"/>
                      </a:moveTo>
                      <a:cubicBezTo>
                        <a:pt x="19" y="6"/>
                        <a:pt x="18" y="7"/>
                        <a:pt x="17" y="8"/>
                      </a:cubicBezTo>
                      <a:cubicBezTo>
                        <a:pt x="15" y="11"/>
                        <a:pt x="13" y="13"/>
                        <a:pt x="12" y="16"/>
                      </a:cubicBezTo>
                      <a:cubicBezTo>
                        <a:pt x="10" y="19"/>
                        <a:pt x="7" y="20"/>
                        <a:pt x="4" y="19"/>
                      </a:cubicBezTo>
                      <a:cubicBezTo>
                        <a:pt x="4" y="19"/>
                        <a:pt x="3" y="18"/>
                        <a:pt x="3" y="18"/>
                      </a:cubicBezTo>
                      <a:cubicBezTo>
                        <a:pt x="0" y="16"/>
                        <a:pt x="0" y="12"/>
                        <a:pt x="3" y="9"/>
                      </a:cubicBezTo>
                      <a:cubicBezTo>
                        <a:pt x="6" y="6"/>
                        <a:pt x="9" y="4"/>
                        <a:pt x="12" y="2"/>
                      </a:cubicBezTo>
                      <a:cubicBezTo>
                        <a:pt x="14" y="0"/>
                        <a:pt x="16" y="1"/>
                        <a:pt x="18" y="2"/>
                      </a:cubicBezTo>
                      <a:cubicBezTo>
                        <a:pt x="19" y="3"/>
                        <a:pt x="19" y="4"/>
                        <a:pt x="1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7">
                  <a:extLst>
                    <a:ext uri="{FF2B5EF4-FFF2-40B4-BE49-F238E27FC236}">
                      <a16:creationId xmlns:a16="http://schemas.microsoft.com/office/drawing/2014/main" xmlns="" id="{9C3AAD16-9041-4850-9F4A-EC3216C1DE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" y="35"/>
                  <a:ext cx="29" cy="55"/>
                </a:xfrm>
                <a:custGeom>
                  <a:avLst/>
                  <a:gdLst>
                    <a:gd name="T0" fmla="*/ 11 w 12"/>
                    <a:gd name="T1" fmla="*/ 14 h 23"/>
                    <a:gd name="T2" fmla="*/ 10 w 12"/>
                    <a:gd name="T3" fmla="*/ 21 h 23"/>
                    <a:gd name="T4" fmla="*/ 3 w 12"/>
                    <a:gd name="T5" fmla="*/ 22 h 23"/>
                    <a:gd name="T6" fmla="*/ 0 w 12"/>
                    <a:gd name="T7" fmla="*/ 17 h 23"/>
                    <a:gd name="T8" fmla="*/ 1 w 12"/>
                    <a:gd name="T9" fmla="*/ 5 h 23"/>
                    <a:gd name="T10" fmla="*/ 5 w 12"/>
                    <a:gd name="T11" fmla="*/ 0 h 23"/>
                    <a:gd name="T12" fmla="*/ 6 w 12"/>
                    <a:gd name="T13" fmla="*/ 0 h 23"/>
                    <a:gd name="T14" fmla="*/ 10 w 12"/>
                    <a:gd name="T15" fmla="*/ 4 h 23"/>
                    <a:gd name="T16" fmla="*/ 10 w 12"/>
                    <a:gd name="T17" fmla="*/ 4 h 23"/>
                    <a:gd name="T18" fmla="*/ 11 w 12"/>
                    <a:gd name="T19" fmla="*/ 1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23">
                      <a:moveTo>
                        <a:pt x="11" y="14"/>
                      </a:moveTo>
                      <a:cubicBezTo>
                        <a:pt x="12" y="16"/>
                        <a:pt x="11" y="19"/>
                        <a:pt x="10" y="21"/>
                      </a:cubicBezTo>
                      <a:cubicBezTo>
                        <a:pt x="8" y="22"/>
                        <a:pt x="5" y="23"/>
                        <a:pt x="3" y="22"/>
                      </a:cubicBezTo>
                      <a:cubicBezTo>
                        <a:pt x="1" y="21"/>
                        <a:pt x="0" y="19"/>
                        <a:pt x="0" y="17"/>
                      </a:cubicBezTo>
                      <a:cubicBezTo>
                        <a:pt x="1" y="13"/>
                        <a:pt x="1" y="9"/>
                        <a:pt x="1" y="5"/>
                      </a:cubicBezTo>
                      <a:cubicBezTo>
                        <a:pt x="1" y="2"/>
                        <a:pt x="3" y="0"/>
                        <a:pt x="5" y="0"/>
                      </a:cubicBezTo>
                      <a:cubicBezTo>
                        <a:pt x="5" y="0"/>
                        <a:pt x="6" y="0"/>
                        <a:pt x="6" y="0"/>
                      </a:cubicBezTo>
                      <a:cubicBezTo>
                        <a:pt x="8" y="0"/>
                        <a:pt x="10" y="2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8"/>
                        <a:pt x="11" y="11"/>
                        <a:pt x="1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48">
                  <a:extLst>
                    <a:ext uri="{FF2B5EF4-FFF2-40B4-BE49-F238E27FC236}">
                      <a16:creationId xmlns:a16="http://schemas.microsoft.com/office/drawing/2014/main" xmlns="" id="{9CC65A4E-9DE8-4402-9A53-A7C7E9DF32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2" y="267"/>
                  <a:ext cx="32" cy="50"/>
                </a:xfrm>
                <a:custGeom>
                  <a:avLst/>
                  <a:gdLst>
                    <a:gd name="T0" fmla="*/ 13 w 13"/>
                    <a:gd name="T1" fmla="*/ 12 h 21"/>
                    <a:gd name="T2" fmla="*/ 9 w 13"/>
                    <a:gd name="T3" fmla="*/ 20 h 21"/>
                    <a:gd name="T4" fmla="*/ 3 w 13"/>
                    <a:gd name="T5" fmla="*/ 19 h 21"/>
                    <a:gd name="T6" fmla="*/ 1 w 13"/>
                    <a:gd name="T7" fmla="*/ 12 h 21"/>
                    <a:gd name="T8" fmla="*/ 3 w 13"/>
                    <a:gd name="T9" fmla="*/ 3 h 21"/>
                    <a:gd name="T10" fmla="*/ 6 w 13"/>
                    <a:gd name="T11" fmla="*/ 0 h 21"/>
                    <a:gd name="T12" fmla="*/ 10 w 13"/>
                    <a:gd name="T13" fmla="*/ 3 h 21"/>
                    <a:gd name="T14" fmla="*/ 13 w 13"/>
                    <a:gd name="T15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21">
                      <a:moveTo>
                        <a:pt x="13" y="12"/>
                      </a:moveTo>
                      <a:cubicBezTo>
                        <a:pt x="13" y="15"/>
                        <a:pt x="12" y="18"/>
                        <a:pt x="9" y="20"/>
                      </a:cubicBezTo>
                      <a:cubicBezTo>
                        <a:pt x="7" y="21"/>
                        <a:pt x="5" y="21"/>
                        <a:pt x="3" y="19"/>
                      </a:cubicBezTo>
                      <a:cubicBezTo>
                        <a:pt x="1" y="17"/>
                        <a:pt x="0" y="14"/>
                        <a:pt x="1" y="12"/>
                      </a:cubicBezTo>
                      <a:cubicBezTo>
                        <a:pt x="2" y="9"/>
                        <a:pt x="2" y="6"/>
                        <a:pt x="3" y="3"/>
                      </a:cubicBezTo>
                      <a:cubicBezTo>
                        <a:pt x="3" y="1"/>
                        <a:pt x="5" y="0"/>
                        <a:pt x="6" y="0"/>
                      </a:cubicBezTo>
                      <a:cubicBezTo>
                        <a:pt x="8" y="0"/>
                        <a:pt x="9" y="1"/>
                        <a:pt x="10" y="3"/>
                      </a:cubicBezTo>
                      <a:cubicBezTo>
                        <a:pt x="10" y="6"/>
                        <a:pt x="12" y="9"/>
                        <a:pt x="1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49">
                  <a:extLst>
                    <a:ext uri="{FF2B5EF4-FFF2-40B4-BE49-F238E27FC236}">
                      <a16:creationId xmlns:a16="http://schemas.microsoft.com/office/drawing/2014/main" xmlns="" id="{80C63950-795D-4320-A2A4-8A8C9AE1A0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" y="339"/>
                  <a:ext cx="24" cy="28"/>
                </a:xfrm>
                <a:custGeom>
                  <a:avLst/>
                  <a:gdLst>
                    <a:gd name="T0" fmla="*/ 10 w 10"/>
                    <a:gd name="T1" fmla="*/ 5 h 12"/>
                    <a:gd name="T2" fmla="*/ 4 w 10"/>
                    <a:gd name="T3" fmla="*/ 12 h 12"/>
                    <a:gd name="T4" fmla="*/ 0 w 10"/>
                    <a:gd name="T5" fmla="*/ 7 h 12"/>
                    <a:gd name="T6" fmla="*/ 0 w 10"/>
                    <a:gd name="T7" fmla="*/ 6 h 12"/>
                    <a:gd name="T8" fmla="*/ 6 w 10"/>
                    <a:gd name="T9" fmla="*/ 0 h 12"/>
                    <a:gd name="T10" fmla="*/ 6 w 10"/>
                    <a:gd name="T11" fmla="*/ 0 h 12"/>
                    <a:gd name="T12" fmla="*/ 10 w 10"/>
                    <a:gd name="T13" fmla="*/ 5 h 12"/>
                    <a:gd name="T14" fmla="*/ 10 w 10"/>
                    <a:gd name="T1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2">
                      <a:moveTo>
                        <a:pt x="10" y="5"/>
                      </a:moveTo>
                      <a:cubicBezTo>
                        <a:pt x="10" y="8"/>
                        <a:pt x="7" y="11"/>
                        <a:pt x="4" y="12"/>
                      </a:cubicBezTo>
                      <a:cubicBezTo>
                        <a:pt x="2" y="11"/>
                        <a:pt x="0" y="9"/>
                        <a:pt x="0" y="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1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8" y="1"/>
                        <a:pt x="10" y="3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50">
                  <a:extLst>
                    <a:ext uri="{FF2B5EF4-FFF2-40B4-BE49-F238E27FC236}">
                      <a16:creationId xmlns:a16="http://schemas.microsoft.com/office/drawing/2014/main" xmlns="" id="{4126C28D-134B-4346-B80D-F0B2199118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95"/>
                  <a:ext cx="17" cy="19"/>
                </a:xfrm>
                <a:custGeom>
                  <a:avLst/>
                  <a:gdLst>
                    <a:gd name="T0" fmla="*/ 7 w 7"/>
                    <a:gd name="T1" fmla="*/ 5 h 8"/>
                    <a:gd name="T2" fmla="*/ 4 w 7"/>
                    <a:gd name="T3" fmla="*/ 8 h 8"/>
                    <a:gd name="T4" fmla="*/ 3 w 7"/>
                    <a:gd name="T5" fmla="*/ 8 h 8"/>
                    <a:gd name="T6" fmla="*/ 0 w 7"/>
                    <a:gd name="T7" fmla="*/ 6 h 8"/>
                    <a:gd name="T8" fmla="*/ 0 w 7"/>
                    <a:gd name="T9" fmla="*/ 5 h 8"/>
                    <a:gd name="T10" fmla="*/ 3 w 7"/>
                    <a:gd name="T11" fmla="*/ 1 h 8"/>
                    <a:gd name="T12" fmla="*/ 4 w 7"/>
                    <a:gd name="T13" fmla="*/ 0 h 8"/>
                    <a:gd name="T14" fmla="*/ 7 w 7"/>
                    <a:gd name="T15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8">
                      <a:moveTo>
                        <a:pt x="7" y="5"/>
                      </a:moveTo>
                      <a:cubicBezTo>
                        <a:pt x="7" y="6"/>
                        <a:pt x="6" y="8"/>
                        <a:pt x="4" y="8"/>
                      </a:cubicBezTo>
                      <a:cubicBezTo>
                        <a:pt x="4" y="8"/>
                        <a:pt x="4" y="8"/>
                        <a:pt x="3" y="8"/>
                      </a:cubicBezTo>
                      <a:cubicBezTo>
                        <a:pt x="2" y="8"/>
                        <a:pt x="0" y="7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6" y="1"/>
                        <a:pt x="7" y="2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51">
                  <a:extLst>
                    <a:ext uri="{FF2B5EF4-FFF2-40B4-BE49-F238E27FC236}">
                      <a16:creationId xmlns:a16="http://schemas.microsoft.com/office/drawing/2014/main" xmlns="" id="{F681BB25-A21B-4E78-BAAF-704D3525D5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" y="181"/>
                  <a:ext cx="17" cy="16"/>
                </a:xfrm>
                <a:custGeom>
                  <a:avLst/>
                  <a:gdLst>
                    <a:gd name="T0" fmla="*/ 7 w 7"/>
                    <a:gd name="T1" fmla="*/ 3 h 7"/>
                    <a:gd name="T2" fmla="*/ 5 w 7"/>
                    <a:gd name="T3" fmla="*/ 7 h 7"/>
                    <a:gd name="T4" fmla="*/ 4 w 7"/>
                    <a:gd name="T5" fmla="*/ 7 h 7"/>
                    <a:gd name="T6" fmla="*/ 0 w 7"/>
                    <a:gd name="T7" fmla="*/ 3 h 7"/>
                    <a:gd name="T8" fmla="*/ 0 w 7"/>
                    <a:gd name="T9" fmla="*/ 3 h 7"/>
                    <a:gd name="T10" fmla="*/ 3 w 7"/>
                    <a:gd name="T11" fmla="*/ 0 h 7"/>
                    <a:gd name="T12" fmla="*/ 4 w 7"/>
                    <a:gd name="T13" fmla="*/ 0 h 7"/>
                    <a:gd name="T14" fmla="*/ 7 w 7"/>
                    <a:gd name="T15" fmla="*/ 3 h 7"/>
                    <a:gd name="T16" fmla="*/ 7 w 7"/>
                    <a:gd name="T17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7" y="3"/>
                      </a:moveTo>
                      <a:cubicBezTo>
                        <a:pt x="7" y="5"/>
                        <a:pt x="6" y="6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52">
                  <a:extLst>
                    <a:ext uri="{FF2B5EF4-FFF2-40B4-BE49-F238E27FC236}">
                      <a16:creationId xmlns:a16="http://schemas.microsoft.com/office/drawing/2014/main" xmlns="" id="{B45A7853-753C-41B1-9B60-3ED70A2523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133"/>
                  <a:ext cx="12" cy="12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5 h 5"/>
                    <a:gd name="T4" fmla="*/ 0 w 5"/>
                    <a:gd name="T5" fmla="*/ 2 h 5"/>
                    <a:gd name="T6" fmla="*/ 2 w 5"/>
                    <a:gd name="T7" fmla="*/ 0 h 5"/>
                    <a:gd name="T8" fmla="*/ 2 w 5"/>
                    <a:gd name="T9" fmla="*/ 0 h 5"/>
                    <a:gd name="T10" fmla="*/ 5 w 5"/>
                    <a:gd name="T1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5"/>
                        <a:pt x="1" y="4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53">
                  <a:extLst>
                    <a:ext uri="{FF2B5EF4-FFF2-40B4-BE49-F238E27FC236}">
                      <a16:creationId xmlns:a16="http://schemas.microsoft.com/office/drawing/2014/main" xmlns="" id="{0B5E23FB-FD0D-4455-83BA-0AFB781542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" y="303"/>
                  <a:ext cx="12" cy="14"/>
                </a:xfrm>
                <a:custGeom>
                  <a:avLst/>
                  <a:gdLst>
                    <a:gd name="T0" fmla="*/ 5 w 5"/>
                    <a:gd name="T1" fmla="*/ 3 h 6"/>
                    <a:gd name="T2" fmla="*/ 3 w 5"/>
                    <a:gd name="T3" fmla="*/ 5 h 6"/>
                    <a:gd name="T4" fmla="*/ 0 w 5"/>
                    <a:gd name="T5" fmla="*/ 2 h 6"/>
                    <a:gd name="T6" fmla="*/ 0 w 5"/>
                    <a:gd name="T7" fmla="*/ 2 h 6"/>
                    <a:gd name="T8" fmla="*/ 2 w 5"/>
                    <a:gd name="T9" fmla="*/ 0 h 6"/>
                    <a:gd name="T10" fmla="*/ 5 w 5"/>
                    <a:gd name="T11" fmla="*/ 2 h 6"/>
                    <a:gd name="T12" fmla="*/ 5 w 5"/>
                    <a:gd name="T1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6">
                      <a:moveTo>
                        <a:pt x="5" y="3"/>
                      </a:moveTo>
                      <a:cubicBezTo>
                        <a:pt x="5" y="4"/>
                        <a:pt x="4" y="6"/>
                        <a:pt x="3" y="5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54">
                  <a:extLst>
                    <a:ext uri="{FF2B5EF4-FFF2-40B4-BE49-F238E27FC236}">
                      <a16:creationId xmlns:a16="http://schemas.microsoft.com/office/drawing/2014/main" xmlns="" id="{2537F338-589C-4D1C-81F2-5BC1C14F0C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" y="37"/>
                  <a:ext cx="12" cy="12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4 h 5"/>
                    <a:gd name="T4" fmla="*/ 0 w 5"/>
                    <a:gd name="T5" fmla="*/ 2 h 5"/>
                    <a:gd name="T6" fmla="*/ 0 w 5"/>
                    <a:gd name="T7" fmla="*/ 2 h 5"/>
                    <a:gd name="T8" fmla="*/ 2 w 5"/>
                    <a:gd name="T9" fmla="*/ 0 h 5"/>
                    <a:gd name="T10" fmla="*/ 2 w 5"/>
                    <a:gd name="T11" fmla="*/ 0 h 5"/>
                    <a:gd name="T12" fmla="*/ 5 w 5"/>
                    <a:gd name="T1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3"/>
                        <a:pt x="4" y="4"/>
                        <a:pt x="3" y="4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55">
                  <a:extLst>
                    <a:ext uri="{FF2B5EF4-FFF2-40B4-BE49-F238E27FC236}">
                      <a16:creationId xmlns:a16="http://schemas.microsoft.com/office/drawing/2014/main" xmlns="" id="{3A065219-9A45-47A3-A90F-58AD87A274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" y="80"/>
                  <a:ext cx="10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2 w 4"/>
                    <a:gd name="T5" fmla="*/ 4 h 4"/>
                    <a:gd name="T6" fmla="*/ 0 w 4"/>
                    <a:gd name="T7" fmla="*/ 2 h 4"/>
                    <a:gd name="T8" fmla="*/ 2 w 4"/>
                    <a:gd name="T9" fmla="*/ 0 h 4"/>
                    <a:gd name="T10" fmla="*/ 2 w 4"/>
                    <a:gd name="T11" fmla="*/ 0 h 4"/>
                    <a:gd name="T12" fmla="*/ 4 w 4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56">
                  <a:extLst>
                    <a:ext uri="{FF2B5EF4-FFF2-40B4-BE49-F238E27FC236}">
                      <a16:creationId xmlns:a16="http://schemas.microsoft.com/office/drawing/2014/main" xmlns="" id="{B174E8A8-3D21-4BA4-BB91-41E26C61E7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" y="238"/>
                  <a:ext cx="9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57">
                  <a:extLst>
                    <a:ext uri="{FF2B5EF4-FFF2-40B4-BE49-F238E27FC236}">
                      <a16:creationId xmlns:a16="http://schemas.microsoft.com/office/drawing/2014/main" xmlns="" id="{21A1B621-3CDA-46FD-A588-1D7667515A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" y="162"/>
                  <a:ext cx="10" cy="9"/>
                </a:xfrm>
                <a:custGeom>
                  <a:avLst/>
                  <a:gdLst>
                    <a:gd name="T0" fmla="*/ 2 w 4"/>
                    <a:gd name="T1" fmla="*/ 0 h 4"/>
                    <a:gd name="T2" fmla="*/ 3 w 4"/>
                    <a:gd name="T3" fmla="*/ 1 h 4"/>
                    <a:gd name="T4" fmla="*/ 3 w 4"/>
                    <a:gd name="T5" fmla="*/ 4 h 4"/>
                    <a:gd name="T6" fmla="*/ 2 w 4"/>
                    <a:gd name="T7" fmla="*/ 4 h 4"/>
                    <a:gd name="T8" fmla="*/ 0 w 4"/>
                    <a:gd name="T9" fmla="*/ 3 h 4"/>
                    <a:gd name="T10" fmla="*/ 0 w 4"/>
                    <a:gd name="T11" fmla="*/ 3 h 4"/>
                    <a:gd name="T12" fmla="*/ 2 w 4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4" y="2"/>
                        <a:pt x="3" y="3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58">
                  <a:extLst>
                    <a:ext uri="{FF2B5EF4-FFF2-40B4-BE49-F238E27FC236}">
                      <a16:creationId xmlns:a16="http://schemas.microsoft.com/office/drawing/2014/main" xmlns="" id="{148332E0-E604-4EA7-B9C0-34EE5F1239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" y="118"/>
                  <a:ext cx="10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2 w 4"/>
                    <a:gd name="T5" fmla="*/ 4 h 4"/>
                    <a:gd name="T6" fmla="*/ 1 w 4"/>
                    <a:gd name="T7" fmla="*/ 1 h 4"/>
                    <a:gd name="T8" fmla="*/ 2 w 4"/>
                    <a:gd name="T9" fmla="*/ 0 h 4"/>
                    <a:gd name="T10" fmla="*/ 2 w 4"/>
                    <a:gd name="T11" fmla="*/ 0 h 4"/>
                    <a:gd name="T12" fmla="*/ 4 w 4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59">
                  <a:extLst>
                    <a:ext uri="{FF2B5EF4-FFF2-40B4-BE49-F238E27FC236}">
                      <a16:creationId xmlns:a16="http://schemas.microsoft.com/office/drawing/2014/main" xmlns="" id="{B23FC296-440F-41EC-A694-6B6CCE1B58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" y="1"/>
                  <a:ext cx="7" cy="7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3 w 3"/>
                    <a:gd name="T5" fmla="*/ 2 h 3"/>
                    <a:gd name="T6" fmla="*/ 2 w 3"/>
                    <a:gd name="T7" fmla="*/ 3 h 3"/>
                    <a:gd name="T8" fmla="*/ 1 w 3"/>
                    <a:gd name="T9" fmla="*/ 3 h 3"/>
                    <a:gd name="T10" fmla="*/ 0 w 3"/>
                    <a:gd name="T11" fmla="*/ 1 h 3"/>
                    <a:gd name="T12" fmla="*/ 1 w 3"/>
                    <a:gd name="T13" fmla="*/ 0 h 3"/>
                    <a:gd name="T14" fmla="*/ 2 w 3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3" y="0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60">
                  <a:extLst>
                    <a:ext uri="{FF2B5EF4-FFF2-40B4-BE49-F238E27FC236}">
                      <a16:creationId xmlns:a16="http://schemas.microsoft.com/office/drawing/2014/main" xmlns="" id="{22218E40-827A-413D-A90A-D2C58691EA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" y="243"/>
                  <a:ext cx="7" cy="7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1 w 3"/>
                    <a:gd name="T5" fmla="*/ 3 h 3"/>
                    <a:gd name="T6" fmla="*/ 1 w 3"/>
                    <a:gd name="T7" fmla="*/ 3 h 3"/>
                    <a:gd name="T8" fmla="*/ 0 w 3"/>
                    <a:gd name="T9" fmla="*/ 1 h 3"/>
                    <a:gd name="T10" fmla="*/ 1 w 3"/>
                    <a:gd name="T11" fmla="*/ 0 h 3"/>
                    <a:gd name="T12" fmla="*/ 1 w 3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839815A-1F42-4B69-AA7A-AA8A58CC39F5}"/>
              </a:ext>
            </a:extLst>
          </p:cNvPr>
          <p:cNvGrpSpPr/>
          <p:nvPr/>
        </p:nvGrpSpPr>
        <p:grpSpPr>
          <a:xfrm>
            <a:off x="5257801" y="-647700"/>
            <a:ext cx="5970607" cy="7835900"/>
            <a:chOff x="5257801" y="-647700"/>
            <a:chExt cx="5970607" cy="7835900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xmlns="" id="{659FC4AD-2E90-457D-9C13-A7DF32385F35}"/>
                </a:ext>
              </a:extLst>
            </p:cNvPr>
            <p:cNvGrpSpPr/>
            <p:nvPr/>
          </p:nvGrpSpPr>
          <p:grpSpPr>
            <a:xfrm>
              <a:off x="5257801" y="-647700"/>
              <a:ext cx="5970607" cy="7835900"/>
              <a:chOff x="5257801" y="-647700"/>
              <a:chExt cx="5970607" cy="7835900"/>
            </a:xfrm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CA3708F2-28EA-45CF-AD7B-EA81DA740EFA}"/>
                  </a:ext>
                </a:extLst>
              </p:cNvPr>
              <p:cNvSpPr/>
              <p:nvPr/>
            </p:nvSpPr>
            <p:spPr>
              <a:xfrm>
                <a:off x="53086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C1C3A58D-4F78-4E6E-85F1-3F78862BDE15}"/>
                  </a:ext>
                </a:extLst>
              </p:cNvPr>
              <p:cNvSpPr/>
              <p:nvPr/>
            </p:nvSpPr>
            <p:spPr>
              <a:xfrm>
                <a:off x="53594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D41240C6-429A-43BA-995F-D263D2C09881}"/>
                  </a:ext>
                </a:extLst>
              </p:cNvPr>
              <p:cNvSpPr/>
              <p:nvPr/>
            </p:nvSpPr>
            <p:spPr>
              <a:xfrm>
                <a:off x="52959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75CA244C-613D-40A2-B4FF-2328F46E6879}"/>
                  </a:ext>
                </a:extLst>
              </p:cNvPr>
              <p:cNvSpPr/>
              <p:nvPr/>
            </p:nvSpPr>
            <p:spPr>
              <a:xfrm>
                <a:off x="52578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xmlns="" id="{8555CE7E-AC80-41D1-8A78-1D4CF205F8D4}"/>
                </a:ext>
              </a:extLst>
            </p:cNvPr>
            <p:cNvGrpSpPr/>
            <p:nvPr/>
          </p:nvGrpSpPr>
          <p:grpSpPr>
            <a:xfrm>
              <a:off x="5257801" y="-647700"/>
              <a:ext cx="5970607" cy="7835900"/>
              <a:chOff x="5257801" y="-647700"/>
              <a:chExt cx="5970607" cy="7835900"/>
            </a:xfrm>
            <a:effectLst>
              <a:outerShdw blurRad="76200" dist="76200" dir="2700000" algn="tl" rotWithShape="0">
                <a:srgbClr val="C65C85"/>
              </a:outerShdw>
            </a:effectLst>
          </p:grpSpPr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xmlns="" id="{976321E5-33C6-4186-AAD0-64DFC6105C88}"/>
                  </a:ext>
                </a:extLst>
              </p:cNvPr>
              <p:cNvSpPr/>
              <p:nvPr/>
            </p:nvSpPr>
            <p:spPr>
              <a:xfrm>
                <a:off x="53086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xmlns="" id="{7E34D355-431C-466B-B7A9-3384E037D7AB}"/>
                  </a:ext>
                </a:extLst>
              </p:cNvPr>
              <p:cNvSpPr/>
              <p:nvPr/>
            </p:nvSpPr>
            <p:spPr>
              <a:xfrm>
                <a:off x="53594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xmlns="" id="{8823C96A-C540-4888-9C96-11AA5D64006A}"/>
                  </a:ext>
                </a:extLst>
              </p:cNvPr>
              <p:cNvSpPr/>
              <p:nvPr/>
            </p:nvSpPr>
            <p:spPr>
              <a:xfrm>
                <a:off x="52959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xmlns="" id="{43ED2A6F-CB93-42BE-8C6C-1F1A201034C6}"/>
                  </a:ext>
                </a:extLst>
              </p:cNvPr>
              <p:cNvSpPr/>
              <p:nvPr/>
            </p:nvSpPr>
            <p:spPr>
              <a:xfrm>
                <a:off x="52578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004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7BC806C-361B-4EBD-9E1B-4CF1A9D61A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4BA8984-1350-432D-A9D2-F30CCF546C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457941" y="3295650"/>
            <a:ext cx="11276118" cy="1042458"/>
            <a:chOff x="443442" y="3295650"/>
            <a:chExt cx="1127611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E96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FF7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C65C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rgbClr val="FFE6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0677102" y="3295650"/>
              <a:ext cx="1042458" cy="1042458"/>
            </a:xfrm>
            <a:prstGeom prst="ellipse">
              <a:avLst/>
            </a:prstGeom>
            <a:solidFill>
              <a:srgbClr val="D9C4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381" y="1828800"/>
            <a:ext cx="51603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忘吃药的晓公子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15162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E28DB82-251F-45B6-85CD-AB062E368F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C2F9F73-7054-48A4-ABC8-E66BFFCC8965}"/>
              </a:ext>
            </a:extLst>
          </p:cNvPr>
          <p:cNvGrpSpPr/>
          <p:nvPr/>
        </p:nvGrpSpPr>
        <p:grpSpPr>
          <a:xfrm>
            <a:off x="3961703" y="1236642"/>
            <a:ext cx="4268594" cy="4268594"/>
            <a:chOff x="3961703" y="1236642"/>
            <a:chExt cx="4268594" cy="4268594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3EFC2E1F-C3E6-4989-BE51-CEA6EFB6E101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xmlns="" id="{86269C73-D80F-4672-B1FF-A1BBEA046EEB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: 圆角 228">
              <a:extLst>
                <a:ext uri="{FF2B5EF4-FFF2-40B4-BE49-F238E27FC236}">
                  <a16:creationId xmlns:a16="http://schemas.microsoft.com/office/drawing/2014/main" xmlns="" id="{F59541B7-80D9-4240-8A31-D45CF15F8451}"/>
                </a:ext>
              </a:extLst>
            </p:cNvPr>
            <p:cNvSpPr/>
            <p:nvPr/>
          </p:nvSpPr>
          <p:spPr>
            <a:xfrm>
              <a:off x="4132900" y="1407839"/>
              <a:ext cx="3926204" cy="3926204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6CADC025-EC42-4840-8363-40B53AC36735}"/>
              </a:ext>
            </a:extLst>
          </p:cNvPr>
          <p:cNvSpPr txBox="1"/>
          <p:nvPr/>
        </p:nvSpPr>
        <p:spPr>
          <a:xfrm>
            <a:off x="215102" y="196930"/>
            <a:ext cx="453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9A196D60-F634-420F-A99B-285F6FC76818}"/>
              </a:ext>
            </a:extLst>
          </p:cNvPr>
          <p:cNvSpPr txBox="1"/>
          <p:nvPr/>
        </p:nvSpPr>
        <p:spPr>
          <a:xfrm>
            <a:off x="9333821" y="6322517"/>
            <a:ext cx="2643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CC0B895F-4DD9-4DE5-AFA4-17508FC3ACB8}"/>
              </a:ext>
            </a:extLst>
          </p:cNvPr>
          <p:cNvGrpSpPr/>
          <p:nvPr/>
        </p:nvGrpSpPr>
        <p:grpSpPr>
          <a:xfrm rot="3192953">
            <a:off x="837962" y="1666926"/>
            <a:ext cx="1036874" cy="1110385"/>
            <a:chOff x="456286" y="1266571"/>
            <a:chExt cx="1276350" cy="1366838"/>
          </a:xfrm>
        </p:grpSpPr>
        <p:sp>
          <p:nvSpPr>
            <p:cNvPr id="79" name="Freeform 5">
              <a:extLst>
                <a:ext uri="{FF2B5EF4-FFF2-40B4-BE49-F238E27FC236}">
                  <a16:creationId xmlns:a16="http://schemas.microsoft.com/office/drawing/2014/main" xmlns="" id="{366660AD-4DAA-4C86-8DA3-57893A31B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E96C9D"/>
            </a:solidFill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">
              <a:extLst>
                <a:ext uri="{FF2B5EF4-FFF2-40B4-BE49-F238E27FC236}">
                  <a16:creationId xmlns:a16="http://schemas.microsoft.com/office/drawing/2014/main" xmlns="" id="{ADEE1A69-A4FF-49AA-8E17-51652FA9B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E96C9D"/>
            </a:solidFill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A73F8590-6339-4770-B59E-376781BB8516}"/>
              </a:ext>
            </a:extLst>
          </p:cNvPr>
          <p:cNvGrpSpPr/>
          <p:nvPr/>
        </p:nvGrpSpPr>
        <p:grpSpPr>
          <a:xfrm>
            <a:off x="2835066" y="695680"/>
            <a:ext cx="459872" cy="459872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70630783-A5CE-4ECC-8459-D011E4A0138A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5F1862AB-A728-48F2-BD71-A98125B2D746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599BAA56-FE98-4EC9-BDAD-6679E230BD6C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04E2EADF-323B-48D1-BD08-A2B62339D875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2B44E158-FD89-42E7-9619-4B5D6D43EF38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75EDB6EF-A3F4-496C-AADA-1C07402F2F16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B9BA8A37-31E4-48A7-810E-C2E59356B817}"/>
              </a:ext>
            </a:extLst>
          </p:cNvPr>
          <p:cNvGrpSpPr/>
          <p:nvPr/>
        </p:nvGrpSpPr>
        <p:grpSpPr>
          <a:xfrm rot="16371851">
            <a:off x="3870999" y="6402042"/>
            <a:ext cx="850458" cy="903546"/>
            <a:chOff x="2096461" y="3617658"/>
            <a:chExt cx="1296988" cy="1377949"/>
          </a:xfrm>
          <a:solidFill>
            <a:srgbClr val="E96C9D"/>
          </a:solidFill>
        </p:grpSpPr>
        <p:sp>
          <p:nvSpPr>
            <p:cNvPr id="92" name="Freeform 9">
              <a:extLst>
                <a:ext uri="{FF2B5EF4-FFF2-40B4-BE49-F238E27FC236}">
                  <a16:creationId xmlns:a16="http://schemas.microsoft.com/office/drawing/2014/main" xmlns="" id="{5A699D66-C687-4644-9390-BD63E6B37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">
              <a:extLst>
                <a:ext uri="{FF2B5EF4-FFF2-40B4-BE49-F238E27FC236}">
                  <a16:creationId xmlns:a16="http://schemas.microsoft.com/office/drawing/2014/main" xmlns="" id="{002900F0-A4B0-4F41-BD04-F7F873969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944176CF-4F57-44CA-985E-D6AAA3AD1938}"/>
              </a:ext>
            </a:extLst>
          </p:cNvPr>
          <p:cNvGrpSpPr/>
          <p:nvPr/>
        </p:nvGrpSpPr>
        <p:grpSpPr>
          <a:xfrm>
            <a:off x="2819867" y="4722143"/>
            <a:ext cx="957011" cy="904027"/>
            <a:chOff x="-6350" y="1588"/>
            <a:chExt cx="1376363" cy="1300162"/>
          </a:xfrm>
          <a:solidFill>
            <a:srgbClr val="E96C9D"/>
          </a:solidFill>
        </p:grpSpPr>
        <p:sp>
          <p:nvSpPr>
            <p:cNvPr id="96" name="Freeform 13">
              <a:extLst>
                <a:ext uri="{FF2B5EF4-FFF2-40B4-BE49-F238E27FC236}">
                  <a16:creationId xmlns:a16="http://schemas.microsoft.com/office/drawing/2014/main" xmlns="" id="{CE6C46D5-6011-4182-89AB-7F257413B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3">
              <a:extLst>
                <a:ext uri="{FF2B5EF4-FFF2-40B4-BE49-F238E27FC236}">
                  <a16:creationId xmlns:a16="http://schemas.microsoft.com/office/drawing/2014/main" xmlns="" id="{2C99B5AC-6425-41DA-9FD4-92FAFD180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563CBFE7-DCEA-4F19-BFB8-44954AFA01EB}"/>
              </a:ext>
            </a:extLst>
          </p:cNvPr>
          <p:cNvGrpSpPr/>
          <p:nvPr/>
        </p:nvGrpSpPr>
        <p:grpSpPr>
          <a:xfrm rot="3920815">
            <a:off x="825467" y="5384629"/>
            <a:ext cx="611506" cy="611506"/>
            <a:chOff x="1287872" y="4613034"/>
            <a:chExt cx="611506" cy="611506"/>
          </a:xfrm>
          <a:solidFill>
            <a:srgbClr val="E96C9D"/>
          </a:solidFill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E14377D8-26CC-4535-BF3D-EE8FECC57DBB}"/>
                </a:ext>
              </a:extLst>
            </p:cNvPr>
            <p:cNvGrpSpPr/>
            <p:nvPr/>
          </p:nvGrpSpPr>
          <p:grpSpPr>
            <a:xfrm>
              <a:off x="1287872" y="4613034"/>
              <a:ext cx="611506" cy="611506"/>
              <a:chOff x="5314950" y="1473200"/>
              <a:chExt cx="3822700" cy="3822700"/>
            </a:xfrm>
            <a:grpFill/>
          </p:grpSpPr>
          <p:sp>
            <p:nvSpPr>
              <p:cNvPr id="104" name="等腰三角形 103">
                <a:extLst>
                  <a:ext uri="{FF2B5EF4-FFF2-40B4-BE49-F238E27FC236}">
                    <a16:creationId xmlns:a16="http://schemas.microsoft.com/office/drawing/2014/main" xmlns="" id="{840D16A8-67FF-48BB-B35C-16D684B43EF3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04">
                <a:extLst>
                  <a:ext uri="{FF2B5EF4-FFF2-40B4-BE49-F238E27FC236}">
                    <a16:creationId xmlns:a16="http://schemas.microsoft.com/office/drawing/2014/main" xmlns="" id="{0EF03AC1-77CC-4879-9A0B-D6DAB8937941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C4958462-D692-4D5F-99D1-B1C9C08A9C80}"/>
                </a:ext>
              </a:extLst>
            </p:cNvPr>
            <p:cNvGrpSpPr/>
            <p:nvPr/>
          </p:nvGrpSpPr>
          <p:grpSpPr>
            <a:xfrm>
              <a:off x="1437540" y="4762702"/>
              <a:ext cx="312170" cy="312170"/>
              <a:chOff x="5314950" y="1473200"/>
              <a:chExt cx="3822700" cy="3822700"/>
            </a:xfrm>
            <a:grpFill/>
          </p:grpSpPr>
          <p:sp>
            <p:nvSpPr>
              <p:cNvPr id="102" name="等腰三角形 101">
                <a:extLst>
                  <a:ext uri="{FF2B5EF4-FFF2-40B4-BE49-F238E27FC236}">
                    <a16:creationId xmlns:a16="http://schemas.microsoft.com/office/drawing/2014/main" xmlns="" id="{04A17257-A8C3-4075-A6D5-9EC348CF91B3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>
                <a:extLst>
                  <a:ext uri="{FF2B5EF4-FFF2-40B4-BE49-F238E27FC236}">
                    <a16:creationId xmlns:a16="http://schemas.microsoft.com/office/drawing/2014/main" xmlns="" id="{8188FF26-79A6-4621-B09C-88A7E28BAD4E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336AC03C-4C0A-45A6-922A-83D97DC0B7AF}"/>
              </a:ext>
            </a:extLst>
          </p:cNvPr>
          <p:cNvGrpSpPr/>
          <p:nvPr/>
        </p:nvGrpSpPr>
        <p:grpSpPr>
          <a:xfrm>
            <a:off x="9172969" y="3844770"/>
            <a:ext cx="919775" cy="919775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FE4197DE-9C61-4DF5-B31D-7D882AE59CC8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A5FB2D52-598A-4FD6-9500-49FF30D79151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DB8A6F4F-C846-47BE-B5F7-E26FA1A35D5C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3A6535A8-8F19-450F-A100-CC06AC98C492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868A952C-0A6B-4556-AF31-64E8F0103122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49D07030-26CE-4A18-AF55-3A29D47A1E3F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EF40C054-6944-4162-9A2F-6CE843E319CC}"/>
              </a:ext>
            </a:extLst>
          </p:cNvPr>
          <p:cNvGrpSpPr/>
          <p:nvPr/>
        </p:nvGrpSpPr>
        <p:grpSpPr>
          <a:xfrm rot="2700000">
            <a:off x="10200157" y="2045047"/>
            <a:ext cx="518632" cy="518632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AADE20B5-5BC4-40C1-BEF6-0903FEA2851F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xmlns="" id="{7D36F611-724D-416F-9C1C-359AC33AF930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7C7399A7-3E1E-483E-B4CA-3A53FC289E48}"/>
              </a:ext>
            </a:extLst>
          </p:cNvPr>
          <p:cNvGrpSpPr/>
          <p:nvPr/>
        </p:nvGrpSpPr>
        <p:grpSpPr>
          <a:xfrm>
            <a:off x="10826202" y="502511"/>
            <a:ext cx="948917" cy="932613"/>
            <a:chOff x="-11112" y="-4763"/>
            <a:chExt cx="1385888" cy="1362076"/>
          </a:xfrm>
          <a:solidFill>
            <a:srgbClr val="E96C9D"/>
          </a:solidFill>
        </p:grpSpPr>
        <p:grpSp>
          <p:nvGrpSpPr>
            <p:cNvPr id="120" name="Group 26">
              <a:extLst>
                <a:ext uri="{FF2B5EF4-FFF2-40B4-BE49-F238E27FC236}">
                  <a16:creationId xmlns:a16="http://schemas.microsoft.com/office/drawing/2014/main" xmlns="" id="{16C04C8F-F03B-49CC-AA8E-0EC0B618FB8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124" name="Freeform 27">
                <a:extLst>
                  <a:ext uri="{FF2B5EF4-FFF2-40B4-BE49-F238E27FC236}">
                    <a16:creationId xmlns:a16="http://schemas.microsoft.com/office/drawing/2014/main" xmlns="" id="{611BBC3D-DB0C-4F1C-9449-13CDEBADDE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Freeform 28">
                <a:extLst>
                  <a:ext uri="{FF2B5EF4-FFF2-40B4-BE49-F238E27FC236}">
                    <a16:creationId xmlns:a16="http://schemas.microsoft.com/office/drawing/2014/main" xmlns="" id="{3BC3C2A5-DABF-4074-BD7F-AE75D34035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Group 26">
              <a:extLst>
                <a:ext uri="{FF2B5EF4-FFF2-40B4-BE49-F238E27FC236}">
                  <a16:creationId xmlns:a16="http://schemas.microsoft.com/office/drawing/2014/main" xmlns="" id="{160E76D6-36B3-48F6-8162-C4A5340BF1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122" name="Freeform 27">
                <a:extLst>
                  <a:ext uri="{FF2B5EF4-FFF2-40B4-BE49-F238E27FC236}">
                    <a16:creationId xmlns:a16="http://schemas.microsoft.com/office/drawing/2014/main" xmlns="" id="{8C4CFDBA-1673-4F8F-85FD-7985D88E69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Freeform 28">
                <a:extLst>
                  <a:ext uri="{FF2B5EF4-FFF2-40B4-BE49-F238E27FC236}">
                    <a16:creationId xmlns:a16="http://schemas.microsoft.com/office/drawing/2014/main" xmlns="" id="{C10BC24C-A239-4A63-B1F9-493FFDAC6B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xmlns="" id="{1611A2F3-E111-4A52-B629-52C8540C49BD}"/>
              </a:ext>
            </a:extLst>
          </p:cNvPr>
          <p:cNvGrpSpPr/>
          <p:nvPr/>
        </p:nvGrpSpPr>
        <p:grpSpPr>
          <a:xfrm rot="2700000">
            <a:off x="10722078" y="4703809"/>
            <a:ext cx="810842" cy="839106"/>
            <a:chOff x="1588" y="3175"/>
            <a:chExt cx="1320799" cy="1366838"/>
          </a:xfrm>
          <a:solidFill>
            <a:srgbClr val="E96C9D"/>
          </a:solidFill>
        </p:grpSpPr>
        <p:sp>
          <p:nvSpPr>
            <p:cNvPr id="128" name="Freeform 32">
              <a:extLst>
                <a:ext uri="{FF2B5EF4-FFF2-40B4-BE49-F238E27FC236}">
                  <a16:creationId xmlns:a16="http://schemas.microsoft.com/office/drawing/2014/main" xmlns="" id="{EF673DC1-DD4B-439F-830F-188FB72FB2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1320799" cy="1366838"/>
            </a:xfrm>
            <a:custGeom>
              <a:avLst/>
              <a:gdLst>
                <a:gd name="T0" fmla="*/ 200 w 348"/>
                <a:gd name="T1" fmla="*/ 50 h 360"/>
                <a:gd name="T2" fmla="*/ 218 w 348"/>
                <a:gd name="T3" fmla="*/ 2 h 360"/>
                <a:gd name="T4" fmla="*/ 275 w 348"/>
                <a:gd name="T5" fmla="*/ 36 h 360"/>
                <a:gd name="T6" fmla="*/ 294 w 348"/>
                <a:gd name="T7" fmla="*/ 22 h 360"/>
                <a:gd name="T8" fmla="*/ 332 w 348"/>
                <a:gd name="T9" fmla="*/ 41 h 360"/>
                <a:gd name="T10" fmla="*/ 336 w 348"/>
                <a:gd name="T11" fmla="*/ 52 h 360"/>
                <a:gd name="T12" fmla="*/ 299 w 348"/>
                <a:gd name="T13" fmla="*/ 124 h 360"/>
                <a:gd name="T14" fmla="*/ 340 w 348"/>
                <a:gd name="T15" fmla="*/ 124 h 360"/>
                <a:gd name="T16" fmla="*/ 321 w 348"/>
                <a:gd name="T17" fmla="*/ 144 h 360"/>
                <a:gd name="T18" fmla="*/ 310 w 348"/>
                <a:gd name="T19" fmla="*/ 212 h 360"/>
                <a:gd name="T20" fmla="*/ 344 w 348"/>
                <a:gd name="T21" fmla="*/ 219 h 360"/>
                <a:gd name="T22" fmla="*/ 303 w 348"/>
                <a:gd name="T23" fmla="*/ 292 h 360"/>
                <a:gd name="T24" fmla="*/ 315 w 348"/>
                <a:gd name="T25" fmla="*/ 307 h 360"/>
                <a:gd name="T26" fmla="*/ 299 w 348"/>
                <a:gd name="T27" fmla="*/ 360 h 360"/>
                <a:gd name="T28" fmla="*/ 283 w 348"/>
                <a:gd name="T29" fmla="*/ 316 h 360"/>
                <a:gd name="T30" fmla="*/ 237 w 348"/>
                <a:gd name="T31" fmla="*/ 324 h 360"/>
                <a:gd name="T32" fmla="*/ 221 w 348"/>
                <a:gd name="T33" fmla="*/ 334 h 360"/>
                <a:gd name="T34" fmla="*/ 176 w 348"/>
                <a:gd name="T35" fmla="*/ 328 h 360"/>
                <a:gd name="T36" fmla="*/ 158 w 348"/>
                <a:gd name="T37" fmla="*/ 333 h 360"/>
                <a:gd name="T38" fmla="*/ 92 w 348"/>
                <a:gd name="T39" fmla="*/ 322 h 360"/>
                <a:gd name="T40" fmla="*/ 80 w 348"/>
                <a:gd name="T41" fmla="*/ 345 h 360"/>
                <a:gd name="T42" fmla="*/ 65 w 348"/>
                <a:gd name="T43" fmla="*/ 325 h 360"/>
                <a:gd name="T44" fmla="*/ 14 w 348"/>
                <a:gd name="T45" fmla="*/ 308 h 360"/>
                <a:gd name="T46" fmla="*/ 66 w 348"/>
                <a:gd name="T47" fmla="*/ 294 h 360"/>
                <a:gd name="T48" fmla="*/ 28 w 348"/>
                <a:gd name="T49" fmla="*/ 255 h 360"/>
                <a:gd name="T50" fmla="*/ 63 w 348"/>
                <a:gd name="T51" fmla="*/ 232 h 360"/>
                <a:gd name="T52" fmla="*/ 44 w 348"/>
                <a:gd name="T53" fmla="*/ 167 h 360"/>
                <a:gd name="T54" fmla="*/ 55 w 348"/>
                <a:gd name="T55" fmla="*/ 148 h 360"/>
                <a:gd name="T56" fmla="*/ 46 w 348"/>
                <a:gd name="T57" fmla="*/ 59 h 360"/>
                <a:gd name="T58" fmla="*/ 56 w 348"/>
                <a:gd name="T59" fmla="*/ 3 h 360"/>
                <a:gd name="T60" fmla="*/ 114 w 348"/>
                <a:gd name="T61" fmla="*/ 37 h 360"/>
                <a:gd name="T62" fmla="*/ 76 w 348"/>
                <a:gd name="T63" fmla="*/ 168 h 360"/>
                <a:gd name="T64" fmla="*/ 132 w 348"/>
                <a:gd name="T65" fmla="*/ 164 h 360"/>
                <a:gd name="T66" fmla="*/ 127 w 348"/>
                <a:gd name="T67" fmla="*/ 131 h 360"/>
                <a:gd name="T68" fmla="*/ 71 w 348"/>
                <a:gd name="T69" fmla="*/ 77 h 360"/>
                <a:gd name="T70" fmla="*/ 74 w 348"/>
                <a:gd name="T71" fmla="*/ 143 h 360"/>
                <a:gd name="T72" fmla="*/ 204 w 348"/>
                <a:gd name="T73" fmla="*/ 128 h 360"/>
                <a:gd name="T74" fmla="*/ 155 w 348"/>
                <a:gd name="T75" fmla="*/ 133 h 360"/>
                <a:gd name="T76" fmla="*/ 227 w 348"/>
                <a:gd name="T77" fmla="*/ 128 h 360"/>
                <a:gd name="T78" fmla="*/ 166 w 348"/>
                <a:gd name="T79" fmla="*/ 224 h 360"/>
                <a:gd name="T80" fmla="*/ 212 w 348"/>
                <a:gd name="T81" fmla="*/ 210 h 360"/>
                <a:gd name="T82" fmla="*/ 207 w 348"/>
                <a:gd name="T83" fmla="*/ 158 h 360"/>
                <a:gd name="T84" fmla="*/ 156 w 348"/>
                <a:gd name="T85" fmla="*/ 294 h 360"/>
                <a:gd name="T86" fmla="*/ 86 w 348"/>
                <a:gd name="T87" fmla="*/ 256 h 360"/>
                <a:gd name="T88" fmla="*/ 156 w 348"/>
                <a:gd name="T89" fmla="*/ 294 h 360"/>
                <a:gd name="T90" fmla="*/ 274 w 348"/>
                <a:gd name="T91" fmla="*/ 149 h 360"/>
                <a:gd name="T92" fmla="*/ 230 w 348"/>
                <a:gd name="T93" fmla="*/ 164 h 360"/>
                <a:gd name="T94" fmla="*/ 212 w 348"/>
                <a:gd name="T95" fmla="*/ 246 h 360"/>
                <a:gd name="T96" fmla="*/ 170 w 348"/>
                <a:gd name="T97" fmla="*/ 275 h 360"/>
                <a:gd name="T98" fmla="*/ 213 w 348"/>
                <a:gd name="T99" fmla="*/ 290 h 360"/>
                <a:gd name="T100" fmla="*/ 212 w 348"/>
                <a:gd name="T101" fmla="*/ 246 h 360"/>
                <a:gd name="T102" fmla="*/ 275 w 348"/>
                <a:gd name="T103" fmla="*/ 23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360">
                  <a:moveTo>
                    <a:pt x="135" y="4"/>
                  </a:moveTo>
                  <a:cubicBezTo>
                    <a:pt x="137" y="20"/>
                    <a:pt x="140" y="37"/>
                    <a:pt x="142" y="53"/>
                  </a:cubicBezTo>
                  <a:cubicBezTo>
                    <a:pt x="149" y="55"/>
                    <a:pt x="184" y="54"/>
                    <a:pt x="200" y="50"/>
                  </a:cubicBezTo>
                  <a:cubicBezTo>
                    <a:pt x="200" y="46"/>
                    <a:pt x="200" y="42"/>
                    <a:pt x="200" y="38"/>
                  </a:cubicBezTo>
                  <a:cubicBezTo>
                    <a:pt x="201" y="30"/>
                    <a:pt x="201" y="23"/>
                    <a:pt x="202" y="16"/>
                  </a:cubicBezTo>
                  <a:cubicBezTo>
                    <a:pt x="203" y="6"/>
                    <a:pt x="208" y="2"/>
                    <a:pt x="218" y="2"/>
                  </a:cubicBezTo>
                  <a:cubicBezTo>
                    <a:pt x="220" y="17"/>
                    <a:pt x="222" y="33"/>
                    <a:pt x="224" y="50"/>
                  </a:cubicBezTo>
                  <a:cubicBezTo>
                    <a:pt x="241" y="51"/>
                    <a:pt x="258" y="48"/>
                    <a:pt x="275" y="47"/>
                  </a:cubicBezTo>
                  <a:cubicBezTo>
                    <a:pt x="275" y="43"/>
                    <a:pt x="275" y="40"/>
                    <a:pt x="275" y="36"/>
                  </a:cubicBezTo>
                  <a:cubicBezTo>
                    <a:pt x="274" y="26"/>
                    <a:pt x="276" y="17"/>
                    <a:pt x="280" y="8"/>
                  </a:cubicBezTo>
                  <a:cubicBezTo>
                    <a:pt x="282" y="3"/>
                    <a:pt x="285" y="0"/>
                    <a:pt x="291" y="0"/>
                  </a:cubicBezTo>
                  <a:cubicBezTo>
                    <a:pt x="295" y="7"/>
                    <a:pt x="293" y="15"/>
                    <a:pt x="294" y="22"/>
                  </a:cubicBezTo>
                  <a:cubicBezTo>
                    <a:pt x="294" y="29"/>
                    <a:pt x="294" y="36"/>
                    <a:pt x="294" y="45"/>
                  </a:cubicBezTo>
                  <a:cubicBezTo>
                    <a:pt x="302" y="44"/>
                    <a:pt x="308" y="44"/>
                    <a:pt x="314" y="43"/>
                  </a:cubicBezTo>
                  <a:cubicBezTo>
                    <a:pt x="320" y="42"/>
                    <a:pt x="326" y="42"/>
                    <a:pt x="332" y="41"/>
                  </a:cubicBezTo>
                  <a:cubicBezTo>
                    <a:pt x="333" y="41"/>
                    <a:pt x="334" y="40"/>
                    <a:pt x="336" y="40"/>
                  </a:cubicBezTo>
                  <a:cubicBezTo>
                    <a:pt x="339" y="41"/>
                    <a:pt x="343" y="40"/>
                    <a:pt x="343" y="45"/>
                  </a:cubicBezTo>
                  <a:cubicBezTo>
                    <a:pt x="344" y="48"/>
                    <a:pt x="341" y="52"/>
                    <a:pt x="336" y="52"/>
                  </a:cubicBezTo>
                  <a:cubicBezTo>
                    <a:pt x="324" y="54"/>
                    <a:pt x="312" y="55"/>
                    <a:pt x="300" y="57"/>
                  </a:cubicBezTo>
                  <a:cubicBezTo>
                    <a:pt x="299" y="57"/>
                    <a:pt x="297" y="58"/>
                    <a:pt x="296" y="58"/>
                  </a:cubicBezTo>
                  <a:cubicBezTo>
                    <a:pt x="292" y="71"/>
                    <a:pt x="294" y="106"/>
                    <a:pt x="299" y="124"/>
                  </a:cubicBezTo>
                  <a:cubicBezTo>
                    <a:pt x="303" y="124"/>
                    <a:pt x="307" y="124"/>
                    <a:pt x="311" y="124"/>
                  </a:cubicBezTo>
                  <a:cubicBezTo>
                    <a:pt x="318" y="124"/>
                    <a:pt x="326" y="124"/>
                    <a:pt x="333" y="124"/>
                  </a:cubicBezTo>
                  <a:cubicBezTo>
                    <a:pt x="335" y="124"/>
                    <a:pt x="338" y="123"/>
                    <a:pt x="340" y="124"/>
                  </a:cubicBezTo>
                  <a:cubicBezTo>
                    <a:pt x="342" y="125"/>
                    <a:pt x="345" y="126"/>
                    <a:pt x="346" y="129"/>
                  </a:cubicBezTo>
                  <a:cubicBezTo>
                    <a:pt x="348" y="132"/>
                    <a:pt x="345" y="135"/>
                    <a:pt x="342" y="137"/>
                  </a:cubicBezTo>
                  <a:cubicBezTo>
                    <a:pt x="336" y="141"/>
                    <a:pt x="329" y="143"/>
                    <a:pt x="321" y="144"/>
                  </a:cubicBezTo>
                  <a:cubicBezTo>
                    <a:pt x="314" y="144"/>
                    <a:pt x="308" y="144"/>
                    <a:pt x="300" y="145"/>
                  </a:cubicBezTo>
                  <a:cubicBezTo>
                    <a:pt x="298" y="168"/>
                    <a:pt x="300" y="190"/>
                    <a:pt x="301" y="212"/>
                  </a:cubicBezTo>
                  <a:cubicBezTo>
                    <a:pt x="305" y="212"/>
                    <a:pt x="308" y="212"/>
                    <a:pt x="310" y="212"/>
                  </a:cubicBezTo>
                  <a:cubicBezTo>
                    <a:pt x="318" y="212"/>
                    <a:pt x="325" y="211"/>
                    <a:pt x="332" y="210"/>
                  </a:cubicBezTo>
                  <a:cubicBezTo>
                    <a:pt x="336" y="210"/>
                    <a:pt x="340" y="211"/>
                    <a:pt x="343" y="212"/>
                  </a:cubicBezTo>
                  <a:cubicBezTo>
                    <a:pt x="347" y="213"/>
                    <a:pt x="347" y="216"/>
                    <a:pt x="344" y="219"/>
                  </a:cubicBezTo>
                  <a:cubicBezTo>
                    <a:pt x="342" y="220"/>
                    <a:pt x="340" y="222"/>
                    <a:pt x="338" y="222"/>
                  </a:cubicBezTo>
                  <a:cubicBezTo>
                    <a:pt x="326" y="226"/>
                    <a:pt x="315" y="229"/>
                    <a:pt x="303" y="233"/>
                  </a:cubicBezTo>
                  <a:cubicBezTo>
                    <a:pt x="303" y="252"/>
                    <a:pt x="303" y="272"/>
                    <a:pt x="303" y="292"/>
                  </a:cubicBezTo>
                  <a:cubicBezTo>
                    <a:pt x="317" y="292"/>
                    <a:pt x="332" y="293"/>
                    <a:pt x="346" y="294"/>
                  </a:cubicBezTo>
                  <a:cubicBezTo>
                    <a:pt x="347" y="298"/>
                    <a:pt x="344" y="300"/>
                    <a:pt x="342" y="301"/>
                  </a:cubicBezTo>
                  <a:cubicBezTo>
                    <a:pt x="333" y="303"/>
                    <a:pt x="324" y="306"/>
                    <a:pt x="315" y="307"/>
                  </a:cubicBezTo>
                  <a:cubicBezTo>
                    <a:pt x="307" y="309"/>
                    <a:pt x="305" y="310"/>
                    <a:pt x="307" y="318"/>
                  </a:cubicBezTo>
                  <a:cubicBezTo>
                    <a:pt x="309" y="330"/>
                    <a:pt x="306" y="342"/>
                    <a:pt x="305" y="354"/>
                  </a:cubicBezTo>
                  <a:cubicBezTo>
                    <a:pt x="304" y="358"/>
                    <a:pt x="302" y="360"/>
                    <a:pt x="299" y="360"/>
                  </a:cubicBezTo>
                  <a:cubicBezTo>
                    <a:pt x="296" y="360"/>
                    <a:pt x="294" y="358"/>
                    <a:pt x="294" y="354"/>
                  </a:cubicBezTo>
                  <a:cubicBezTo>
                    <a:pt x="293" y="348"/>
                    <a:pt x="292" y="342"/>
                    <a:pt x="292" y="335"/>
                  </a:cubicBezTo>
                  <a:cubicBezTo>
                    <a:pt x="292" y="327"/>
                    <a:pt x="289" y="321"/>
                    <a:pt x="283" y="316"/>
                  </a:cubicBezTo>
                  <a:cubicBezTo>
                    <a:pt x="281" y="313"/>
                    <a:pt x="278" y="313"/>
                    <a:pt x="275" y="313"/>
                  </a:cubicBezTo>
                  <a:cubicBezTo>
                    <a:pt x="265" y="314"/>
                    <a:pt x="255" y="315"/>
                    <a:pt x="245" y="316"/>
                  </a:cubicBezTo>
                  <a:cubicBezTo>
                    <a:pt x="237" y="316"/>
                    <a:pt x="237" y="316"/>
                    <a:pt x="237" y="324"/>
                  </a:cubicBezTo>
                  <a:cubicBezTo>
                    <a:pt x="237" y="330"/>
                    <a:pt x="236" y="336"/>
                    <a:pt x="236" y="343"/>
                  </a:cubicBezTo>
                  <a:cubicBezTo>
                    <a:pt x="234" y="343"/>
                    <a:pt x="232" y="344"/>
                    <a:pt x="230" y="344"/>
                  </a:cubicBezTo>
                  <a:cubicBezTo>
                    <a:pt x="222" y="345"/>
                    <a:pt x="219" y="342"/>
                    <a:pt x="221" y="334"/>
                  </a:cubicBezTo>
                  <a:cubicBezTo>
                    <a:pt x="222" y="329"/>
                    <a:pt x="222" y="324"/>
                    <a:pt x="223" y="318"/>
                  </a:cubicBezTo>
                  <a:cubicBezTo>
                    <a:pt x="207" y="317"/>
                    <a:pt x="193" y="320"/>
                    <a:pt x="178" y="320"/>
                  </a:cubicBezTo>
                  <a:cubicBezTo>
                    <a:pt x="177" y="323"/>
                    <a:pt x="177" y="326"/>
                    <a:pt x="176" y="328"/>
                  </a:cubicBezTo>
                  <a:cubicBezTo>
                    <a:pt x="176" y="337"/>
                    <a:pt x="175" y="338"/>
                    <a:pt x="165" y="340"/>
                  </a:cubicBezTo>
                  <a:cubicBezTo>
                    <a:pt x="165" y="340"/>
                    <a:pt x="164" y="340"/>
                    <a:pt x="164" y="340"/>
                  </a:cubicBezTo>
                  <a:cubicBezTo>
                    <a:pt x="162" y="338"/>
                    <a:pt x="160" y="335"/>
                    <a:pt x="158" y="333"/>
                  </a:cubicBezTo>
                  <a:cubicBezTo>
                    <a:pt x="159" y="329"/>
                    <a:pt x="160" y="326"/>
                    <a:pt x="160" y="322"/>
                  </a:cubicBezTo>
                  <a:cubicBezTo>
                    <a:pt x="150" y="322"/>
                    <a:pt x="142" y="321"/>
                    <a:pt x="133" y="322"/>
                  </a:cubicBezTo>
                  <a:cubicBezTo>
                    <a:pt x="120" y="322"/>
                    <a:pt x="106" y="324"/>
                    <a:pt x="92" y="322"/>
                  </a:cubicBezTo>
                  <a:cubicBezTo>
                    <a:pt x="87" y="321"/>
                    <a:pt x="85" y="324"/>
                    <a:pt x="85" y="329"/>
                  </a:cubicBezTo>
                  <a:cubicBezTo>
                    <a:pt x="85" y="332"/>
                    <a:pt x="86" y="336"/>
                    <a:pt x="86" y="339"/>
                  </a:cubicBezTo>
                  <a:cubicBezTo>
                    <a:pt x="86" y="343"/>
                    <a:pt x="84" y="344"/>
                    <a:pt x="80" y="345"/>
                  </a:cubicBezTo>
                  <a:cubicBezTo>
                    <a:pt x="77" y="345"/>
                    <a:pt x="75" y="344"/>
                    <a:pt x="74" y="341"/>
                  </a:cubicBezTo>
                  <a:cubicBezTo>
                    <a:pt x="74" y="338"/>
                    <a:pt x="72" y="334"/>
                    <a:pt x="72" y="331"/>
                  </a:cubicBezTo>
                  <a:cubicBezTo>
                    <a:pt x="72" y="326"/>
                    <a:pt x="69" y="325"/>
                    <a:pt x="65" y="325"/>
                  </a:cubicBezTo>
                  <a:cubicBezTo>
                    <a:pt x="49" y="325"/>
                    <a:pt x="33" y="325"/>
                    <a:pt x="17" y="326"/>
                  </a:cubicBezTo>
                  <a:cubicBezTo>
                    <a:pt x="10" y="326"/>
                    <a:pt x="7" y="325"/>
                    <a:pt x="6" y="319"/>
                  </a:cubicBezTo>
                  <a:cubicBezTo>
                    <a:pt x="4" y="313"/>
                    <a:pt x="8" y="309"/>
                    <a:pt x="14" y="308"/>
                  </a:cubicBezTo>
                  <a:cubicBezTo>
                    <a:pt x="27" y="306"/>
                    <a:pt x="40" y="305"/>
                    <a:pt x="52" y="303"/>
                  </a:cubicBezTo>
                  <a:cubicBezTo>
                    <a:pt x="54" y="303"/>
                    <a:pt x="56" y="303"/>
                    <a:pt x="58" y="302"/>
                  </a:cubicBezTo>
                  <a:cubicBezTo>
                    <a:pt x="65" y="301"/>
                    <a:pt x="66" y="301"/>
                    <a:pt x="66" y="294"/>
                  </a:cubicBezTo>
                  <a:cubicBezTo>
                    <a:pt x="65" y="284"/>
                    <a:pt x="64" y="274"/>
                    <a:pt x="64" y="263"/>
                  </a:cubicBezTo>
                  <a:cubicBezTo>
                    <a:pt x="63" y="256"/>
                    <a:pt x="62" y="255"/>
                    <a:pt x="55" y="255"/>
                  </a:cubicBezTo>
                  <a:cubicBezTo>
                    <a:pt x="46" y="254"/>
                    <a:pt x="36" y="254"/>
                    <a:pt x="28" y="255"/>
                  </a:cubicBezTo>
                  <a:cubicBezTo>
                    <a:pt x="20" y="256"/>
                    <a:pt x="13" y="254"/>
                    <a:pt x="6" y="252"/>
                  </a:cubicBezTo>
                  <a:cubicBezTo>
                    <a:pt x="2" y="252"/>
                    <a:pt x="0" y="247"/>
                    <a:pt x="2" y="242"/>
                  </a:cubicBezTo>
                  <a:cubicBezTo>
                    <a:pt x="22" y="239"/>
                    <a:pt x="42" y="236"/>
                    <a:pt x="63" y="232"/>
                  </a:cubicBezTo>
                  <a:cubicBezTo>
                    <a:pt x="62" y="221"/>
                    <a:pt x="60" y="210"/>
                    <a:pt x="59" y="200"/>
                  </a:cubicBezTo>
                  <a:cubicBezTo>
                    <a:pt x="58" y="189"/>
                    <a:pt x="58" y="179"/>
                    <a:pt x="58" y="169"/>
                  </a:cubicBezTo>
                  <a:cubicBezTo>
                    <a:pt x="53" y="165"/>
                    <a:pt x="48" y="166"/>
                    <a:pt x="44" y="167"/>
                  </a:cubicBezTo>
                  <a:cubicBezTo>
                    <a:pt x="40" y="168"/>
                    <a:pt x="35" y="169"/>
                    <a:pt x="30" y="170"/>
                  </a:cubicBezTo>
                  <a:cubicBezTo>
                    <a:pt x="20" y="171"/>
                    <a:pt x="14" y="168"/>
                    <a:pt x="7" y="158"/>
                  </a:cubicBezTo>
                  <a:cubicBezTo>
                    <a:pt x="22" y="150"/>
                    <a:pt x="38" y="150"/>
                    <a:pt x="55" y="148"/>
                  </a:cubicBezTo>
                  <a:cubicBezTo>
                    <a:pt x="52" y="124"/>
                    <a:pt x="50" y="102"/>
                    <a:pt x="48" y="80"/>
                  </a:cubicBezTo>
                  <a:cubicBezTo>
                    <a:pt x="35" y="79"/>
                    <a:pt x="22" y="81"/>
                    <a:pt x="12" y="70"/>
                  </a:cubicBezTo>
                  <a:cubicBezTo>
                    <a:pt x="22" y="64"/>
                    <a:pt x="33" y="62"/>
                    <a:pt x="46" y="59"/>
                  </a:cubicBezTo>
                  <a:cubicBezTo>
                    <a:pt x="46" y="56"/>
                    <a:pt x="46" y="53"/>
                    <a:pt x="46" y="50"/>
                  </a:cubicBezTo>
                  <a:cubicBezTo>
                    <a:pt x="45" y="39"/>
                    <a:pt x="45" y="28"/>
                    <a:pt x="45" y="17"/>
                  </a:cubicBezTo>
                  <a:cubicBezTo>
                    <a:pt x="45" y="10"/>
                    <a:pt x="48" y="5"/>
                    <a:pt x="56" y="3"/>
                  </a:cubicBezTo>
                  <a:cubicBezTo>
                    <a:pt x="58" y="21"/>
                    <a:pt x="61" y="39"/>
                    <a:pt x="64" y="58"/>
                  </a:cubicBezTo>
                  <a:cubicBezTo>
                    <a:pt x="80" y="57"/>
                    <a:pt x="96" y="56"/>
                    <a:pt x="114" y="56"/>
                  </a:cubicBezTo>
                  <a:cubicBezTo>
                    <a:pt x="114" y="49"/>
                    <a:pt x="114" y="43"/>
                    <a:pt x="114" y="37"/>
                  </a:cubicBezTo>
                  <a:cubicBezTo>
                    <a:pt x="113" y="27"/>
                    <a:pt x="116" y="19"/>
                    <a:pt x="120" y="11"/>
                  </a:cubicBezTo>
                  <a:cubicBezTo>
                    <a:pt x="123" y="4"/>
                    <a:pt x="128" y="3"/>
                    <a:pt x="135" y="4"/>
                  </a:cubicBezTo>
                  <a:close/>
                  <a:moveTo>
                    <a:pt x="76" y="168"/>
                  </a:moveTo>
                  <a:cubicBezTo>
                    <a:pt x="73" y="183"/>
                    <a:pt x="76" y="221"/>
                    <a:pt x="80" y="231"/>
                  </a:cubicBezTo>
                  <a:cubicBezTo>
                    <a:pt x="100" y="228"/>
                    <a:pt x="119" y="226"/>
                    <a:pt x="140" y="223"/>
                  </a:cubicBezTo>
                  <a:cubicBezTo>
                    <a:pt x="138" y="203"/>
                    <a:pt x="136" y="183"/>
                    <a:pt x="132" y="164"/>
                  </a:cubicBezTo>
                  <a:cubicBezTo>
                    <a:pt x="113" y="166"/>
                    <a:pt x="94" y="167"/>
                    <a:pt x="76" y="168"/>
                  </a:cubicBezTo>
                  <a:close/>
                  <a:moveTo>
                    <a:pt x="127" y="136"/>
                  </a:moveTo>
                  <a:cubicBezTo>
                    <a:pt x="127" y="134"/>
                    <a:pt x="127" y="132"/>
                    <a:pt x="127" y="131"/>
                  </a:cubicBezTo>
                  <a:cubicBezTo>
                    <a:pt x="124" y="113"/>
                    <a:pt x="120" y="95"/>
                    <a:pt x="118" y="77"/>
                  </a:cubicBezTo>
                  <a:cubicBezTo>
                    <a:pt x="117" y="73"/>
                    <a:pt x="114" y="71"/>
                    <a:pt x="110" y="72"/>
                  </a:cubicBezTo>
                  <a:cubicBezTo>
                    <a:pt x="97" y="73"/>
                    <a:pt x="84" y="75"/>
                    <a:pt x="71" y="77"/>
                  </a:cubicBezTo>
                  <a:cubicBezTo>
                    <a:pt x="64" y="78"/>
                    <a:pt x="64" y="78"/>
                    <a:pt x="65" y="85"/>
                  </a:cubicBezTo>
                  <a:cubicBezTo>
                    <a:pt x="67" y="103"/>
                    <a:pt x="70" y="122"/>
                    <a:pt x="72" y="140"/>
                  </a:cubicBezTo>
                  <a:cubicBezTo>
                    <a:pt x="72" y="141"/>
                    <a:pt x="73" y="142"/>
                    <a:pt x="74" y="143"/>
                  </a:cubicBezTo>
                  <a:cubicBezTo>
                    <a:pt x="92" y="140"/>
                    <a:pt x="109" y="138"/>
                    <a:pt x="127" y="136"/>
                  </a:cubicBezTo>
                  <a:close/>
                  <a:moveTo>
                    <a:pt x="155" y="133"/>
                  </a:moveTo>
                  <a:cubicBezTo>
                    <a:pt x="172" y="131"/>
                    <a:pt x="187" y="130"/>
                    <a:pt x="204" y="128"/>
                  </a:cubicBezTo>
                  <a:cubicBezTo>
                    <a:pt x="200" y="107"/>
                    <a:pt x="206" y="87"/>
                    <a:pt x="204" y="67"/>
                  </a:cubicBezTo>
                  <a:cubicBezTo>
                    <a:pt x="190" y="65"/>
                    <a:pt x="153" y="68"/>
                    <a:pt x="144" y="72"/>
                  </a:cubicBezTo>
                  <a:cubicBezTo>
                    <a:pt x="148" y="92"/>
                    <a:pt x="151" y="112"/>
                    <a:pt x="155" y="133"/>
                  </a:cubicBezTo>
                  <a:close/>
                  <a:moveTo>
                    <a:pt x="276" y="60"/>
                  </a:moveTo>
                  <a:cubicBezTo>
                    <a:pt x="258" y="60"/>
                    <a:pt x="242" y="61"/>
                    <a:pt x="225" y="64"/>
                  </a:cubicBezTo>
                  <a:cubicBezTo>
                    <a:pt x="224" y="86"/>
                    <a:pt x="224" y="107"/>
                    <a:pt x="227" y="128"/>
                  </a:cubicBezTo>
                  <a:cubicBezTo>
                    <a:pt x="244" y="128"/>
                    <a:pt x="260" y="128"/>
                    <a:pt x="276" y="125"/>
                  </a:cubicBezTo>
                  <a:cubicBezTo>
                    <a:pt x="276" y="103"/>
                    <a:pt x="276" y="82"/>
                    <a:pt x="276" y="60"/>
                  </a:cubicBezTo>
                  <a:close/>
                  <a:moveTo>
                    <a:pt x="166" y="224"/>
                  </a:moveTo>
                  <a:cubicBezTo>
                    <a:pt x="170" y="224"/>
                    <a:pt x="172" y="225"/>
                    <a:pt x="176" y="224"/>
                  </a:cubicBezTo>
                  <a:cubicBezTo>
                    <a:pt x="185" y="224"/>
                    <a:pt x="194" y="222"/>
                    <a:pt x="203" y="222"/>
                  </a:cubicBezTo>
                  <a:cubicBezTo>
                    <a:pt x="212" y="222"/>
                    <a:pt x="213" y="220"/>
                    <a:pt x="212" y="210"/>
                  </a:cubicBezTo>
                  <a:cubicBezTo>
                    <a:pt x="212" y="208"/>
                    <a:pt x="211" y="207"/>
                    <a:pt x="211" y="206"/>
                  </a:cubicBezTo>
                  <a:cubicBezTo>
                    <a:pt x="210" y="196"/>
                    <a:pt x="209" y="187"/>
                    <a:pt x="208" y="178"/>
                  </a:cubicBezTo>
                  <a:cubicBezTo>
                    <a:pt x="207" y="171"/>
                    <a:pt x="207" y="165"/>
                    <a:pt x="207" y="158"/>
                  </a:cubicBezTo>
                  <a:cubicBezTo>
                    <a:pt x="190" y="157"/>
                    <a:pt x="175" y="158"/>
                    <a:pt x="159" y="162"/>
                  </a:cubicBezTo>
                  <a:cubicBezTo>
                    <a:pt x="162" y="183"/>
                    <a:pt x="164" y="203"/>
                    <a:pt x="166" y="224"/>
                  </a:cubicBezTo>
                  <a:close/>
                  <a:moveTo>
                    <a:pt x="156" y="294"/>
                  </a:moveTo>
                  <a:cubicBezTo>
                    <a:pt x="151" y="281"/>
                    <a:pt x="149" y="270"/>
                    <a:pt x="148" y="258"/>
                  </a:cubicBezTo>
                  <a:cubicBezTo>
                    <a:pt x="147" y="252"/>
                    <a:pt x="145" y="251"/>
                    <a:pt x="139" y="251"/>
                  </a:cubicBezTo>
                  <a:cubicBezTo>
                    <a:pt x="121" y="253"/>
                    <a:pt x="103" y="255"/>
                    <a:pt x="86" y="256"/>
                  </a:cubicBezTo>
                  <a:cubicBezTo>
                    <a:pt x="84" y="256"/>
                    <a:pt x="82" y="258"/>
                    <a:pt x="81" y="258"/>
                  </a:cubicBezTo>
                  <a:cubicBezTo>
                    <a:pt x="84" y="272"/>
                    <a:pt x="80" y="286"/>
                    <a:pt x="85" y="300"/>
                  </a:cubicBezTo>
                  <a:cubicBezTo>
                    <a:pt x="108" y="298"/>
                    <a:pt x="131" y="296"/>
                    <a:pt x="156" y="294"/>
                  </a:cubicBezTo>
                  <a:close/>
                  <a:moveTo>
                    <a:pt x="234" y="217"/>
                  </a:moveTo>
                  <a:cubicBezTo>
                    <a:pt x="248" y="216"/>
                    <a:pt x="262" y="216"/>
                    <a:pt x="276" y="214"/>
                  </a:cubicBezTo>
                  <a:cubicBezTo>
                    <a:pt x="275" y="192"/>
                    <a:pt x="275" y="171"/>
                    <a:pt x="274" y="149"/>
                  </a:cubicBezTo>
                  <a:cubicBezTo>
                    <a:pt x="269" y="149"/>
                    <a:pt x="264" y="149"/>
                    <a:pt x="260" y="150"/>
                  </a:cubicBezTo>
                  <a:cubicBezTo>
                    <a:pt x="253" y="151"/>
                    <a:pt x="246" y="153"/>
                    <a:pt x="239" y="154"/>
                  </a:cubicBezTo>
                  <a:cubicBezTo>
                    <a:pt x="230" y="156"/>
                    <a:pt x="230" y="156"/>
                    <a:pt x="230" y="164"/>
                  </a:cubicBezTo>
                  <a:cubicBezTo>
                    <a:pt x="231" y="180"/>
                    <a:pt x="232" y="197"/>
                    <a:pt x="232" y="213"/>
                  </a:cubicBezTo>
                  <a:cubicBezTo>
                    <a:pt x="232" y="214"/>
                    <a:pt x="233" y="215"/>
                    <a:pt x="234" y="217"/>
                  </a:cubicBezTo>
                  <a:close/>
                  <a:moveTo>
                    <a:pt x="212" y="246"/>
                  </a:moveTo>
                  <a:cubicBezTo>
                    <a:pt x="199" y="246"/>
                    <a:pt x="187" y="246"/>
                    <a:pt x="175" y="246"/>
                  </a:cubicBezTo>
                  <a:cubicBezTo>
                    <a:pt x="171" y="246"/>
                    <a:pt x="169" y="247"/>
                    <a:pt x="169" y="252"/>
                  </a:cubicBezTo>
                  <a:cubicBezTo>
                    <a:pt x="169" y="260"/>
                    <a:pt x="170" y="267"/>
                    <a:pt x="170" y="275"/>
                  </a:cubicBezTo>
                  <a:cubicBezTo>
                    <a:pt x="170" y="281"/>
                    <a:pt x="171" y="286"/>
                    <a:pt x="172" y="292"/>
                  </a:cubicBezTo>
                  <a:cubicBezTo>
                    <a:pt x="176" y="292"/>
                    <a:pt x="181" y="292"/>
                    <a:pt x="185" y="292"/>
                  </a:cubicBezTo>
                  <a:cubicBezTo>
                    <a:pt x="194" y="292"/>
                    <a:pt x="204" y="291"/>
                    <a:pt x="213" y="290"/>
                  </a:cubicBezTo>
                  <a:cubicBezTo>
                    <a:pt x="219" y="290"/>
                    <a:pt x="220" y="289"/>
                    <a:pt x="219" y="283"/>
                  </a:cubicBezTo>
                  <a:cubicBezTo>
                    <a:pt x="218" y="277"/>
                    <a:pt x="216" y="272"/>
                    <a:pt x="215" y="266"/>
                  </a:cubicBezTo>
                  <a:cubicBezTo>
                    <a:pt x="214" y="260"/>
                    <a:pt x="213" y="253"/>
                    <a:pt x="212" y="246"/>
                  </a:cubicBezTo>
                  <a:close/>
                  <a:moveTo>
                    <a:pt x="236" y="290"/>
                  </a:moveTo>
                  <a:cubicBezTo>
                    <a:pt x="252" y="290"/>
                    <a:pt x="266" y="290"/>
                    <a:pt x="281" y="290"/>
                  </a:cubicBezTo>
                  <a:cubicBezTo>
                    <a:pt x="274" y="273"/>
                    <a:pt x="280" y="256"/>
                    <a:pt x="275" y="238"/>
                  </a:cubicBezTo>
                  <a:cubicBezTo>
                    <a:pt x="262" y="240"/>
                    <a:pt x="249" y="242"/>
                    <a:pt x="236" y="244"/>
                  </a:cubicBezTo>
                  <a:cubicBezTo>
                    <a:pt x="236" y="260"/>
                    <a:pt x="236" y="274"/>
                    <a:pt x="236" y="2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Freeform 32">
              <a:extLst>
                <a:ext uri="{FF2B5EF4-FFF2-40B4-BE49-F238E27FC236}">
                  <a16:creationId xmlns:a16="http://schemas.microsoft.com/office/drawing/2014/main" xmlns="" id="{5C74D9FC-F6BF-4BBF-815E-78E83537B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1320799" cy="1366838"/>
            </a:xfrm>
            <a:custGeom>
              <a:avLst/>
              <a:gdLst>
                <a:gd name="T0" fmla="*/ 200 w 348"/>
                <a:gd name="T1" fmla="*/ 50 h 360"/>
                <a:gd name="T2" fmla="*/ 218 w 348"/>
                <a:gd name="T3" fmla="*/ 2 h 360"/>
                <a:gd name="T4" fmla="*/ 275 w 348"/>
                <a:gd name="T5" fmla="*/ 36 h 360"/>
                <a:gd name="T6" fmla="*/ 294 w 348"/>
                <a:gd name="T7" fmla="*/ 22 h 360"/>
                <a:gd name="T8" fmla="*/ 332 w 348"/>
                <a:gd name="T9" fmla="*/ 41 h 360"/>
                <a:gd name="T10" fmla="*/ 336 w 348"/>
                <a:gd name="T11" fmla="*/ 52 h 360"/>
                <a:gd name="T12" fmla="*/ 299 w 348"/>
                <a:gd name="T13" fmla="*/ 124 h 360"/>
                <a:gd name="T14" fmla="*/ 340 w 348"/>
                <a:gd name="T15" fmla="*/ 124 h 360"/>
                <a:gd name="T16" fmla="*/ 321 w 348"/>
                <a:gd name="T17" fmla="*/ 144 h 360"/>
                <a:gd name="T18" fmla="*/ 310 w 348"/>
                <a:gd name="T19" fmla="*/ 212 h 360"/>
                <a:gd name="T20" fmla="*/ 344 w 348"/>
                <a:gd name="T21" fmla="*/ 219 h 360"/>
                <a:gd name="T22" fmla="*/ 303 w 348"/>
                <a:gd name="T23" fmla="*/ 292 h 360"/>
                <a:gd name="T24" fmla="*/ 315 w 348"/>
                <a:gd name="T25" fmla="*/ 307 h 360"/>
                <a:gd name="T26" fmla="*/ 299 w 348"/>
                <a:gd name="T27" fmla="*/ 360 h 360"/>
                <a:gd name="T28" fmla="*/ 283 w 348"/>
                <a:gd name="T29" fmla="*/ 316 h 360"/>
                <a:gd name="T30" fmla="*/ 237 w 348"/>
                <a:gd name="T31" fmla="*/ 324 h 360"/>
                <a:gd name="T32" fmla="*/ 221 w 348"/>
                <a:gd name="T33" fmla="*/ 334 h 360"/>
                <a:gd name="T34" fmla="*/ 176 w 348"/>
                <a:gd name="T35" fmla="*/ 328 h 360"/>
                <a:gd name="T36" fmla="*/ 158 w 348"/>
                <a:gd name="T37" fmla="*/ 333 h 360"/>
                <a:gd name="T38" fmla="*/ 92 w 348"/>
                <a:gd name="T39" fmla="*/ 322 h 360"/>
                <a:gd name="T40" fmla="*/ 80 w 348"/>
                <a:gd name="T41" fmla="*/ 345 h 360"/>
                <a:gd name="T42" fmla="*/ 65 w 348"/>
                <a:gd name="T43" fmla="*/ 325 h 360"/>
                <a:gd name="T44" fmla="*/ 14 w 348"/>
                <a:gd name="T45" fmla="*/ 308 h 360"/>
                <a:gd name="T46" fmla="*/ 66 w 348"/>
                <a:gd name="T47" fmla="*/ 294 h 360"/>
                <a:gd name="T48" fmla="*/ 28 w 348"/>
                <a:gd name="T49" fmla="*/ 255 h 360"/>
                <a:gd name="T50" fmla="*/ 63 w 348"/>
                <a:gd name="T51" fmla="*/ 232 h 360"/>
                <a:gd name="T52" fmla="*/ 44 w 348"/>
                <a:gd name="T53" fmla="*/ 167 h 360"/>
                <a:gd name="T54" fmla="*/ 55 w 348"/>
                <a:gd name="T55" fmla="*/ 148 h 360"/>
                <a:gd name="T56" fmla="*/ 46 w 348"/>
                <a:gd name="T57" fmla="*/ 59 h 360"/>
                <a:gd name="T58" fmla="*/ 56 w 348"/>
                <a:gd name="T59" fmla="*/ 3 h 360"/>
                <a:gd name="T60" fmla="*/ 114 w 348"/>
                <a:gd name="T61" fmla="*/ 37 h 360"/>
                <a:gd name="T62" fmla="*/ 76 w 348"/>
                <a:gd name="T63" fmla="*/ 168 h 360"/>
                <a:gd name="T64" fmla="*/ 132 w 348"/>
                <a:gd name="T65" fmla="*/ 164 h 360"/>
                <a:gd name="T66" fmla="*/ 127 w 348"/>
                <a:gd name="T67" fmla="*/ 131 h 360"/>
                <a:gd name="T68" fmla="*/ 71 w 348"/>
                <a:gd name="T69" fmla="*/ 77 h 360"/>
                <a:gd name="T70" fmla="*/ 74 w 348"/>
                <a:gd name="T71" fmla="*/ 143 h 360"/>
                <a:gd name="T72" fmla="*/ 204 w 348"/>
                <a:gd name="T73" fmla="*/ 128 h 360"/>
                <a:gd name="T74" fmla="*/ 155 w 348"/>
                <a:gd name="T75" fmla="*/ 133 h 360"/>
                <a:gd name="T76" fmla="*/ 227 w 348"/>
                <a:gd name="T77" fmla="*/ 128 h 360"/>
                <a:gd name="T78" fmla="*/ 166 w 348"/>
                <a:gd name="T79" fmla="*/ 224 h 360"/>
                <a:gd name="T80" fmla="*/ 212 w 348"/>
                <a:gd name="T81" fmla="*/ 210 h 360"/>
                <a:gd name="T82" fmla="*/ 207 w 348"/>
                <a:gd name="T83" fmla="*/ 158 h 360"/>
                <a:gd name="T84" fmla="*/ 156 w 348"/>
                <a:gd name="T85" fmla="*/ 294 h 360"/>
                <a:gd name="T86" fmla="*/ 86 w 348"/>
                <a:gd name="T87" fmla="*/ 256 h 360"/>
                <a:gd name="T88" fmla="*/ 156 w 348"/>
                <a:gd name="T89" fmla="*/ 294 h 360"/>
                <a:gd name="T90" fmla="*/ 274 w 348"/>
                <a:gd name="T91" fmla="*/ 149 h 360"/>
                <a:gd name="T92" fmla="*/ 230 w 348"/>
                <a:gd name="T93" fmla="*/ 164 h 360"/>
                <a:gd name="T94" fmla="*/ 212 w 348"/>
                <a:gd name="T95" fmla="*/ 246 h 360"/>
                <a:gd name="T96" fmla="*/ 170 w 348"/>
                <a:gd name="T97" fmla="*/ 275 h 360"/>
                <a:gd name="T98" fmla="*/ 213 w 348"/>
                <a:gd name="T99" fmla="*/ 290 h 360"/>
                <a:gd name="T100" fmla="*/ 212 w 348"/>
                <a:gd name="T101" fmla="*/ 246 h 360"/>
                <a:gd name="T102" fmla="*/ 275 w 348"/>
                <a:gd name="T103" fmla="*/ 23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360">
                  <a:moveTo>
                    <a:pt x="135" y="4"/>
                  </a:moveTo>
                  <a:cubicBezTo>
                    <a:pt x="137" y="20"/>
                    <a:pt x="140" y="37"/>
                    <a:pt x="142" y="53"/>
                  </a:cubicBezTo>
                  <a:cubicBezTo>
                    <a:pt x="149" y="55"/>
                    <a:pt x="184" y="54"/>
                    <a:pt x="200" y="50"/>
                  </a:cubicBezTo>
                  <a:cubicBezTo>
                    <a:pt x="200" y="46"/>
                    <a:pt x="200" y="42"/>
                    <a:pt x="200" y="38"/>
                  </a:cubicBezTo>
                  <a:cubicBezTo>
                    <a:pt x="201" y="30"/>
                    <a:pt x="201" y="23"/>
                    <a:pt x="202" y="16"/>
                  </a:cubicBezTo>
                  <a:cubicBezTo>
                    <a:pt x="203" y="6"/>
                    <a:pt x="208" y="2"/>
                    <a:pt x="218" y="2"/>
                  </a:cubicBezTo>
                  <a:cubicBezTo>
                    <a:pt x="220" y="17"/>
                    <a:pt x="222" y="33"/>
                    <a:pt x="224" y="50"/>
                  </a:cubicBezTo>
                  <a:cubicBezTo>
                    <a:pt x="241" y="51"/>
                    <a:pt x="258" y="48"/>
                    <a:pt x="275" y="47"/>
                  </a:cubicBezTo>
                  <a:cubicBezTo>
                    <a:pt x="275" y="43"/>
                    <a:pt x="275" y="40"/>
                    <a:pt x="275" y="36"/>
                  </a:cubicBezTo>
                  <a:cubicBezTo>
                    <a:pt x="274" y="26"/>
                    <a:pt x="276" y="17"/>
                    <a:pt x="280" y="8"/>
                  </a:cubicBezTo>
                  <a:cubicBezTo>
                    <a:pt x="282" y="3"/>
                    <a:pt x="285" y="0"/>
                    <a:pt x="291" y="0"/>
                  </a:cubicBezTo>
                  <a:cubicBezTo>
                    <a:pt x="295" y="7"/>
                    <a:pt x="293" y="15"/>
                    <a:pt x="294" y="22"/>
                  </a:cubicBezTo>
                  <a:cubicBezTo>
                    <a:pt x="294" y="29"/>
                    <a:pt x="294" y="36"/>
                    <a:pt x="294" y="45"/>
                  </a:cubicBezTo>
                  <a:cubicBezTo>
                    <a:pt x="302" y="44"/>
                    <a:pt x="308" y="44"/>
                    <a:pt x="314" y="43"/>
                  </a:cubicBezTo>
                  <a:cubicBezTo>
                    <a:pt x="320" y="42"/>
                    <a:pt x="326" y="42"/>
                    <a:pt x="332" y="41"/>
                  </a:cubicBezTo>
                  <a:cubicBezTo>
                    <a:pt x="333" y="41"/>
                    <a:pt x="334" y="40"/>
                    <a:pt x="336" y="40"/>
                  </a:cubicBezTo>
                  <a:cubicBezTo>
                    <a:pt x="339" y="41"/>
                    <a:pt x="343" y="40"/>
                    <a:pt x="343" y="45"/>
                  </a:cubicBezTo>
                  <a:cubicBezTo>
                    <a:pt x="344" y="48"/>
                    <a:pt x="341" y="52"/>
                    <a:pt x="336" y="52"/>
                  </a:cubicBezTo>
                  <a:cubicBezTo>
                    <a:pt x="324" y="54"/>
                    <a:pt x="312" y="55"/>
                    <a:pt x="300" y="57"/>
                  </a:cubicBezTo>
                  <a:cubicBezTo>
                    <a:pt x="299" y="57"/>
                    <a:pt x="297" y="58"/>
                    <a:pt x="296" y="58"/>
                  </a:cubicBezTo>
                  <a:cubicBezTo>
                    <a:pt x="292" y="71"/>
                    <a:pt x="294" y="106"/>
                    <a:pt x="299" y="124"/>
                  </a:cubicBezTo>
                  <a:cubicBezTo>
                    <a:pt x="303" y="124"/>
                    <a:pt x="307" y="124"/>
                    <a:pt x="311" y="124"/>
                  </a:cubicBezTo>
                  <a:cubicBezTo>
                    <a:pt x="318" y="124"/>
                    <a:pt x="326" y="124"/>
                    <a:pt x="333" y="124"/>
                  </a:cubicBezTo>
                  <a:cubicBezTo>
                    <a:pt x="335" y="124"/>
                    <a:pt x="338" y="123"/>
                    <a:pt x="340" y="124"/>
                  </a:cubicBezTo>
                  <a:cubicBezTo>
                    <a:pt x="342" y="125"/>
                    <a:pt x="345" y="126"/>
                    <a:pt x="346" y="129"/>
                  </a:cubicBezTo>
                  <a:cubicBezTo>
                    <a:pt x="348" y="132"/>
                    <a:pt x="345" y="135"/>
                    <a:pt x="342" y="137"/>
                  </a:cubicBezTo>
                  <a:cubicBezTo>
                    <a:pt x="336" y="141"/>
                    <a:pt x="329" y="143"/>
                    <a:pt x="321" y="144"/>
                  </a:cubicBezTo>
                  <a:cubicBezTo>
                    <a:pt x="314" y="144"/>
                    <a:pt x="308" y="144"/>
                    <a:pt x="300" y="145"/>
                  </a:cubicBezTo>
                  <a:cubicBezTo>
                    <a:pt x="298" y="168"/>
                    <a:pt x="300" y="190"/>
                    <a:pt x="301" y="212"/>
                  </a:cubicBezTo>
                  <a:cubicBezTo>
                    <a:pt x="305" y="212"/>
                    <a:pt x="308" y="212"/>
                    <a:pt x="310" y="212"/>
                  </a:cubicBezTo>
                  <a:cubicBezTo>
                    <a:pt x="318" y="212"/>
                    <a:pt x="325" y="211"/>
                    <a:pt x="332" y="210"/>
                  </a:cubicBezTo>
                  <a:cubicBezTo>
                    <a:pt x="336" y="210"/>
                    <a:pt x="340" y="211"/>
                    <a:pt x="343" y="212"/>
                  </a:cubicBezTo>
                  <a:cubicBezTo>
                    <a:pt x="347" y="213"/>
                    <a:pt x="347" y="216"/>
                    <a:pt x="344" y="219"/>
                  </a:cubicBezTo>
                  <a:cubicBezTo>
                    <a:pt x="342" y="220"/>
                    <a:pt x="340" y="222"/>
                    <a:pt x="338" y="222"/>
                  </a:cubicBezTo>
                  <a:cubicBezTo>
                    <a:pt x="326" y="226"/>
                    <a:pt x="315" y="229"/>
                    <a:pt x="303" y="233"/>
                  </a:cubicBezTo>
                  <a:cubicBezTo>
                    <a:pt x="303" y="252"/>
                    <a:pt x="303" y="272"/>
                    <a:pt x="303" y="292"/>
                  </a:cubicBezTo>
                  <a:cubicBezTo>
                    <a:pt x="317" y="292"/>
                    <a:pt x="332" y="293"/>
                    <a:pt x="346" y="294"/>
                  </a:cubicBezTo>
                  <a:cubicBezTo>
                    <a:pt x="347" y="298"/>
                    <a:pt x="344" y="300"/>
                    <a:pt x="342" y="301"/>
                  </a:cubicBezTo>
                  <a:cubicBezTo>
                    <a:pt x="333" y="303"/>
                    <a:pt x="324" y="306"/>
                    <a:pt x="315" y="307"/>
                  </a:cubicBezTo>
                  <a:cubicBezTo>
                    <a:pt x="307" y="309"/>
                    <a:pt x="305" y="310"/>
                    <a:pt x="307" y="318"/>
                  </a:cubicBezTo>
                  <a:cubicBezTo>
                    <a:pt x="309" y="330"/>
                    <a:pt x="306" y="342"/>
                    <a:pt x="305" y="354"/>
                  </a:cubicBezTo>
                  <a:cubicBezTo>
                    <a:pt x="304" y="358"/>
                    <a:pt x="302" y="360"/>
                    <a:pt x="299" y="360"/>
                  </a:cubicBezTo>
                  <a:cubicBezTo>
                    <a:pt x="296" y="360"/>
                    <a:pt x="294" y="358"/>
                    <a:pt x="294" y="354"/>
                  </a:cubicBezTo>
                  <a:cubicBezTo>
                    <a:pt x="293" y="348"/>
                    <a:pt x="292" y="342"/>
                    <a:pt x="292" y="335"/>
                  </a:cubicBezTo>
                  <a:cubicBezTo>
                    <a:pt x="292" y="327"/>
                    <a:pt x="289" y="321"/>
                    <a:pt x="283" y="316"/>
                  </a:cubicBezTo>
                  <a:cubicBezTo>
                    <a:pt x="281" y="313"/>
                    <a:pt x="278" y="313"/>
                    <a:pt x="275" y="313"/>
                  </a:cubicBezTo>
                  <a:cubicBezTo>
                    <a:pt x="265" y="314"/>
                    <a:pt x="255" y="315"/>
                    <a:pt x="245" y="316"/>
                  </a:cubicBezTo>
                  <a:cubicBezTo>
                    <a:pt x="237" y="316"/>
                    <a:pt x="237" y="316"/>
                    <a:pt x="237" y="324"/>
                  </a:cubicBezTo>
                  <a:cubicBezTo>
                    <a:pt x="237" y="330"/>
                    <a:pt x="236" y="336"/>
                    <a:pt x="236" y="343"/>
                  </a:cubicBezTo>
                  <a:cubicBezTo>
                    <a:pt x="234" y="343"/>
                    <a:pt x="232" y="344"/>
                    <a:pt x="230" y="344"/>
                  </a:cubicBezTo>
                  <a:cubicBezTo>
                    <a:pt x="222" y="345"/>
                    <a:pt x="219" y="342"/>
                    <a:pt x="221" y="334"/>
                  </a:cubicBezTo>
                  <a:cubicBezTo>
                    <a:pt x="222" y="329"/>
                    <a:pt x="222" y="324"/>
                    <a:pt x="223" y="318"/>
                  </a:cubicBezTo>
                  <a:cubicBezTo>
                    <a:pt x="207" y="317"/>
                    <a:pt x="193" y="320"/>
                    <a:pt x="178" y="320"/>
                  </a:cubicBezTo>
                  <a:cubicBezTo>
                    <a:pt x="177" y="323"/>
                    <a:pt x="177" y="326"/>
                    <a:pt x="176" y="328"/>
                  </a:cubicBezTo>
                  <a:cubicBezTo>
                    <a:pt x="176" y="337"/>
                    <a:pt x="175" y="338"/>
                    <a:pt x="165" y="340"/>
                  </a:cubicBezTo>
                  <a:cubicBezTo>
                    <a:pt x="165" y="340"/>
                    <a:pt x="164" y="340"/>
                    <a:pt x="164" y="340"/>
                  </a:cubicBezTo>
                  <a:cubicBezTo>
                    <a:pt x="162" y="338"/>
                    <a:pt x="160" y="335"/>
                    <a:pt x="158" y="333"/>
                  </a:cubicBezTo>
                  <a:cubicBezTo>
                    <a:pt x="159" y="329"/>
                    <a:pt x="160" y="326"/>
                    <a:pt x="160" y="322"/>
                  </a:cubicBezTo>
                  <a:cubicBezTo>
                    <a:pt x="150" y="322"/>
                    <a:pt x="142" y="321"/>
                    <a:pt x="133" y="322"/>
                  </a:cubicBezTo>
                  <a:cubicBezTo>
                    <a:pt x="120" y="322"/>
                    <a:pt x="106" y="324"/>
                    <a:pt x="92" y="322"/>
                  </a:cubicBezTo>
                  <a:cubicBezTo>
                    <a:pt x="87" y="321"/>
                    <a:pt x="85" y="324"/>
                    <a:pt x="85" y="329"/>
                  </a:cubicBezTo>
                  <a:cubicBezTo>
                    <a:pt x="85" y="332"/>
                    <a:pt x="86" y="336"/>
                    <a:pt x="86" y="339"/>
                  </a:cubicBezTo>
                  <a:cubicBezTo>
                    <a:pt x="86" y="343"/>
                    <a:pt x="84" y="344"/>
                    <a:pt x="80" y="345"/>
                  </a:cubicBezTo>
                  <a:cubicBezTo>
                    <a:pt x="77" y="345"/>
                    <a:pt x="75" y="344"/>
                    <a:pt x="74" y="341"/>
                  </a:cubicBezTo>
                  <a:cubicBezTo>
                    <a:pt x="74" y="338"/>
                    <a:pt x="72" y="334"/>
                    <a:pt x="72" y="331"/>
                  </a:cubicBezTo>
                  <a:cubicBezTo>
                    <a:pt x="72" y="326"/>
                    <a:pt x="69" y="325"/>
                    <a:pt x="65" y="325"/>
                  </a:cubicBezTo>
                  <a:cubicBezTo>
                    <a:pt x="49" y="325"/>
                    <a:pt x="33" y="325"/>
                    <a:pt x="17" y="326"/>
                  </a:cubicBezTo>
                  <a:cubicBezTo>
                    <a:pt x="10" y="326"/>
                    <a:pt x="7" y="325"/>
                    <a:pt x="6" y="319"/>
                  </a:cubicBezTo>
                  <a:cubicBezTo>
                    <a:pt x="4" y="313"/>
                    <a:pt x="8" y="309"/>
                    <a:pt x="14" y="308"/>
                  </a:cubicBezTo>
                  <a:cubicBezTo>
                    <a:pt x="27" y="306"/>
                    <a:pt x="40" y="305"/>
                    <a:pt x="52" y="303"/>
                  </a:cubicBezTo>
                  <a:cubicBezTo>
                    <a:pt x="54" y="303"/>
                    <a:pt x="56" y="303"/>
                    <a:pt x="58" y="302"/>
                  </a:cubicBezTo>
                  <a:cubicBezTo>
                    <a:pt x="65" y="301"/>
                    <a:pt x="66" y="301"/>
                    <a:pt x="66" y="294"/>
                  </a:cubicBezTo>
                  <a:cubicBezTo>
                    <a:pt x="65" y="284"/>
                    <a:pt x="64" y="274"/>
                    <a:pt x="64" y="263"/>
                  </a:cubicBezTo>
                  <a:cubicBezTo>
                    <a:pt x="63" y="256"/>
                    <a:pt x="62" y="255"/>
                    <a:pt x="55" y="255"/>
                  </a:cubicBezTo>
                  <a:cubicBezTo>
                    <a:pt x="46" y="254"/>
                    <a:pt x="36" y="254"/>
                    <a:pt x="28" y="255"/>
                  </a:cubicBezTo>
                  <a:cubicBezTo>
                    <a:pt x="20" y="256"/>
                    <a:pt x="13" y="254"/>
                    <a:pt x="6" y="252"/>
                  </a:cubicBezTo>
                  <a:cubicBezTo>
                    <a:pt x="2" y="252"/>
                    <a:pt x="0" y="247"/>
                    <a:pt x="2" y="242"/>
                  </a:cubicBezTo>
                  <a:cubicBezTo>
                    <a:pt x="22" y="239"/>
                    <a:pt x="42" y="236"/>
                    <a:pt x="63" y="232"/>
                  </a:cubicBezTo>
                  <a:cubicBezTo>
                    <a:pt x="62" y="221"/>
                    <a:pt x="60" y="210"/>
                    <a:pt x="59" y="200"/>
                  </a:cubicBezTo>
                  <a:cubicBezTo>
                    <a:pt x="58" y="189"/>
                    <a:pt x="58" y="179"/>
                    <a:pt x="58" y="169"/>
                  </a:cubicBezTo>
                  <a:cubicBezTo>
                    <a:pt x="53" y="165"/>
                    <a:pt x="48" y="166"/>
                    <a:pt x="44" y="167"/>
                  </a:cubicBezTo>
                  <a:cubicBezTo>
                    <a:pt x="40" y="168"/>
                    <a:pt x="35" y="169"/>
                    <a:pt x="30" y="170"/>
                  </a:cubicBezTo>
                  <a:cubicBezTo>
                    <a:pt x="20" y="171"/>
                    <a:pt x="14" y="168"/>
                    <a:pt x="7" y="158"/>
                  </a:cubicBezTo>
                  <a:cubicBezTo>
                    <a:pt x="22" y="150"/>
                    <a:pt x="38" y="150"/>
                    <a:pt x="55" y="148"/>
                  </a:cubicBezTo>
                  <a:cubicBezTo>
                    <a:pt x="52" y="124"/>
                    <a:pt x="50" y="102"/>
                    <a:pt x="48" y="80"/>
                  </a:cubicBezTo>
                  <a:cubicBezTo>
                    <a:pt x="35" y="79"/>
                    <a:pt x="22" y="81"/>
                    <a:pt x="12" y="70"/>
                  </a:cubicBezTo>
                  <a:cubicBezTo>
                    <a:pt x="22" y="64"/>
                    <a:pt x="33" y="62"/>
                    <a:pt x="46" y="59"/>
                  </a:cubicBezTo>
                  <a:cubicBezTo>
                    <a:pt x="46" y="56"/>
                    <a:pt x="46" y="53"/>
                    <a:pt x="46" y="50"/>
                  </a:cubicBezTo>
                  <a:cubicBezTo>
                    <a:pt x="45" y="39"/>
                    <a:pt x="45" y="28"/>
                    <a:pt x="45" y="17"/>
                  </a:cubicBezTo>
                  <a:cubicBezTo>
                    <a:pt x="45" y="10"/>
                    <a:pt x="48" y="5"/>
                    <a:pt x="56" y="3"/>
                  </a:cubicBezTo>
                  <a:cubicBezTo>
                    <a:pt x="58" y="21"/>
                    <a:pt x="61" y="39"/>
                    <a:pt x="64" y="58"/>
                  </a:cubicBezTo>
                  <a:cubicBezTo>
                    <a:pt x="80" y="57"/>
                    <a:pt x="96" y="56"/>
                    <a:pt x="114" y="56"/>
                  </a:cubicBezTo>
                  <a:cubicBezTo>
                    <a:pt x="114" y="49"/>
                    <a:pt x="114" y="43"/>
                    <a:pt x="114" y="37"/>
                  </a:cubicBezTo>
                  <a:cubicBezTo>
                    <a:pt x="113" y="27"/>
                    <a:pt x="116" y="19"/>
                    <a:pt x="120" y="11"/>
                  </a:cubicBezTo>
                  <a:cubicBezTo>
                    <a:pt x="123" y="4"/>
                    <a:pt x="128" y="3"/>
                    <a:pt x="135" y="4"/>
                  </a:cubicBezTo>
                  <a:close/>
                  <a:moveTo>
                    <a:pt x="76" y="168"/>
                  </a:moveTo>
                  <a:cubicBezTo>
                    <a:pt x="73" y="183"/>
                    <a:pt x="76" y="221"/>
                    <a:pt x="80" y="231"/>
                  </a:cubicBezTo>
                  <a:cubicBezTo>
                    <a:pt x="100" y="228"/>
                    <a:pt x="119" y="226"/>
                    <a:pt x="140" y="223"/>
                  </a:cubicBezTo>
                  <a:cubicBezTo>
                    <a:pt x="138" y="203"/>
                    <a:pt x="136" y="183"/>
                    <a:pt x="132" y="164"/>
                  </a:cubicBezTo>
                  <a:cubicBezTo>
                    <a:pt x="113" y="166"/>
                    <a:pt x="94" y="167"/>
                    <a:pt x="76" y="168"/>
                  </a:cubicBezTo>
                  <a:close/>
                  <a:moveTo>
                    <a:pt x="127" y="136"/>
                  </a:moveTo>
                  <a:cubicBezTo>
                    <a:pt x="127" y="134"/>
                    <a:pt x="127" y="132"/>
                    <a:pt x="127" y="131"/>
                  </a:cubicBezTo>
                  <a:cubicBezTo>
                    <a:pt x="124" y="113"/>
                    <a:pt x="120" y="95"/>
                    <a:pt x="118" y="77"/>
                  </a:cubicBezTo>
                  <a:cubicBezTo>
                    <a:pt x="117" y="73"/>
                    <a:pt x="114" y="71"/>
                    <a:pt x="110" y="72"/>
                  </a:cubicBezTo>
                  <a:cubicBezTo>
                    <a:pt x="97" y="73"/>
                    <a:pt x="84" y="75"/>
                    <a:pt x="71" y="77"/>
                  </a:cubicBezTo>
                  <a:cubicBezTo>
                    <a:pt x="64" y="78"/>
                    <a:pt x="64" y="78"/>
                    <a:pt x="65" y="85"/>
                  </a:cubicBezTo>
                  <a:cubicBezTo>
                    <a:pt x="67" y="103"/>
                    <a:pt x="70" y="122"/>
                    <a:pt x="72" y="140"/>
                  </a:cubicBezTo>
                  <a:cubicBezTo>
                    <a:pt x="72" y="141"/>
                    <a:pt x="73" y="142"/>
                    <a:pt x="74" y="143"/>
                  </a:cubicBezTo>
                  <a:cubicBezTo>
                    <a:pt x="92" y="140"/>
                    <a:pt x="109" y="138"/>
                    <a:pt x="127" y="136"/>
                  </a:cubicBezTo>
                  <a:close/>
                  <a:moveTo>
                    <a:pt x="155" y="133"/>
                  </a:moveTo>
                  <a:cubicBezTo>
                    <a:pt x="172" y="131"/>
                    <a:pt x="187" y="130"/>
                    <a:pt x="204" y="128"/>
                  </a:cubicBezTo>
                  <a:cubicBezTo>
                    <a:pt x="200" y="107"/>
                    <a:pt x="206" y="87"/>
                    <a:pt x="204" y="67"/>
                  </a:cubicBezTo>
                  <a:cubicBezTo>
                    <a:pt x="190" y="65"/>
                    <a:pt x="153" y="68"/>
                    <a:pt x="144" y="72"/>
                  </a:cubicBezTo>
                  <a:cubicBezTo>
                    <a:pt x="148" y="92"/>
                    <a:pt x="151" y="112"/>
                    <a:pt x="155" y="133"/>
                  </a:cubicBezTo>
                  <a:close/>
                  <a:moveTo>
                    <a:pt x="276" y="60"/>
                  </a:moveTo>
                  <a:cubicBezTo>
                    <a:pt x="258" y="60"/>
                    <a:pt x="242" y="61"/>
                    <a:pt x="225" y="64"/>
                  </a:cubicBezTo>
                  <a:cubicBezTo>
                    <a:pt x="224" y="86"/>
                    <a:pt x="224" y="107"/>
                    <a:pt x="227" y="128"/>
                  </a:cubicBezTo>
                  <a:cubicBezTo>
                    <a:pt x="244" y="128"/>
                    <a:pt x="260" y="128"/>
                    <a:pt x="276" y="125"/>
                  </a:cubicBezTo>
                  <a:cubicBezTo>
                    <a:pt x="276" y="103"/>
                    <a:pt x="276" y="82"/>
                    <a:pt x="276" y="60"/>
                  </a:cubicBezTo>
                  <a:close/>
                  <a:moveTo>
                    <a:pt x="166" y="224"/>
                  </a:moveTo>
                  <a:cubicBezTo>
                    <a:pt x="170" y="224"/>
                    <a:pt x="172" y="225"/>
                    <a:pt x="176" y="224"/>
                  </a:cubicBezTo>
                  <a:cubicBezTo>
                    <a:pt x="185" y="224"/>
                    <a:pt x="194" y="222"/>
                    <a:pt x="203" y="222"/>
                  </a:cubicBezTo>
                  <a:cubicBezTo>
                    <a:pt x="212" y="222"/>
                    <a:pt x="213" y="220"/>
                    <a:pt x="212" y="210"/>
                  </a:cubicBezTo>
                  <a:cubicBezTo>
                    <a:pt x="212" y="208"/>
                    <a:pt x="211" y="207"/>
                    <a:pt x="211" y="206"/>
                  </a:cubicBezTo>
                  <a:cubicBezTo>
                    <a:pt x="210" y="196"/>
                    <a:pt x="209" y="187"/>
                    <a:pt x="208" y="178"/>
                  </a:cubicBezTo>
                  <a:cubicBezTo>
                    <a:pt x="207" y="171"/>
                    <a:pt x="207" y="165"/>
                    <a:pt x="207" y="158"/>
                  </a:cubicBezTo>
                  <a:cubicBezTo>
                    <a:pt x="190" y="157"/>
                    <a:pt x="175" y="158"/>
                    <a:pt x="159" y="162"/>
                  </a:cubicBezTo>
                  <a:cubicBezTo>
                    <a:pt x="162" y="183"/>
                    <a:pt x="164" y="203"/>
                    <a:pt x="166" y="224"/>
                  </a:cubicBezTo>
                  <a:close/>
                  <a:moveTo>
                    <a:pt x="156" y="294"/>
                  </a:moveTo>
                  <a:cubicBezTo>
                    <a:pt x="151" y="281"/>
                    <a:pt x="149" y="270"/>
                    <a:pt x="148" y="258"/>
                  </a:cubicBezTo>
                  <a:cubicBezTo>
                    <a:pt x="147" y="252"/>
                    <a:pt x="145" y="251"/>
                    <a:pt x="139" y="251"/>
                  </a:cubicBezTo>
                  <a:cubicBezTo>
                    <a:pt x="121" y="253"/>
                    <a:pt x="103" y="255"/>
                    <a:pt x="86" y="256"/>
                  </a:cubicBezTo>
                  <a:cubicBezTo>
                    <a:pt x="84" y="256"/>
                    <a:pt x="82" y="258"/>
                    <a:pt x="81" y="258"/>
                  </a:cubicBezTo>
                  <a:cubicBezTo>
                    <a:pt x="84" y="272"/>
                    <a:pt x="80" y="286"/>
                    <a:pt x="85" y="300"/>
                  </a:cubicBezTo>
                  <a:cubicBezTo>
                    <a:pt x="108" y="298"/>
                    <a:pt x="131" y="296"/>
                    <a:pt x="156" y="294"/>
                  </a:cubicBezTo>
                  <a:close/>
                  <a:moveTo>
                    <a:pt x="234" y="217"/>
                  </a:moveTo>
                  <a:cubicBezTo>
                    <a:pt x="248" y="216"/>
                    <a:pt x="262" y="216"/>
                    <a:pt x="276" y="214"/>
                  </a:cubicBezTo>
                  <a:cubicBezTo>
                    <a:pt x="275" y="192"/>
                    <a:pt x="275" y="171"/>
                    <a:pt x="274" y="149"/>
                  </a:cubicBezTo>
                  <a:cubicBezTo>
                    <a:pt x="269" y="149"/>
                    <a:pt x="264" y="149"/>
                    <a:pt x="260" y="150"/>
                  </a:cubicBezTo>
                  <a:cubicBezTo>
                    <a:pt x="253" y="151"/>
                    <a:pt x="246" y="153"/>
                    <a:pt x="239" y="154"/>
                  </a:cubicBezTo>
                  <a:cubicBezTo>
                    <a:pt x="230" y="156"/>
                    <a:pt x="230" y="156"/>
                    <a:pt x="230" y="164"/>
                  </a:cubicBezTo>
                  <a:cubicBezTo>
                    <a:pt x="231" y="180"/>
                    <a:pt x="232" y="197"/>
                    <a:pt x="232" y="213"/>
                  </a:cubicBezTo>
                  <a:cubicBezTo>
                    <a:pt x="232" y="214"/>
                    <a:pt x="233" y="215"/>
                    <a:pt x="234" y="217"/>
                  </a:cubicBezTo>
                  <a:close/>
                  <a:moveTo>
                    <a:pt x="212" y="246"/>
                  </a:moveTo>
                  <a:cubicBezTo>
                    <a:pt x="199" y="246"/>
                    <a:pt x="187" y="246"/>
                    <a:pt x="175" y="246"/>
                  </a:cubicBezTo>
                  <a:cubicBezTo>
                    <a:pt x="171" y="246"/>
                    <a:pt x="169" y="247"/>
                    <a:pt x="169" y="252"/>
                  </a:cubicBezTo>
                  <a:cubicBezTo>
                    <a:pt x="169" y="260"/>
                    <a:pt x="170" y="267"/>
                    <a:pt x="170" y="275"/>
                  </a:cubicBezTo>
                  <a:cubicBezTo>
                    <a:pt x="170" y="281"/>
                    <a:pt x="171" y="286"/>
                    <a:pt x="172" y="292"/>
                  </a:cubicBezTo>
                  <a:cubicBezTo>
                    <a:pt x="176" y="292"/>
                    <a:pt x="181" y="292"/>
                    <a:pt x="185" y="292"/>
                  </a:cubicBezTo>
                  <a:cubicBezTo>
                    <a:pt x="194" y="292"/>
                    <a:pt x="204" y="291"/>
                    <a:pt x="213" y="290"/>
                  </a:cubicBezTo>
                  <a:cubicBezTo>
                    <a:pt x="219" y="290"/>
                    <a:pt x="220" y="289"/>
                    <a:pt x="219" y="283"/>
                  </a:cubicBezTo>
                  <a:cubicBezTo>
                    <a:pt x="218" y="277"/>
                    <a:pt x="216" y="272"/>
                    <a:pt x="215" y="266"/>
                  </a:cubicBezTo>
                  <a:cubicBezTo>
                    <a:pt x="214" y="260"/>
                    <a:pt x="213" y="253"/>
                    <a:pt x="212" y="246"/>
                  </a:cubicBezTo>
                  <a:close/>
                  <a:moveTo>
                    <a:pt x="236" y="290"/>
                  </a:moveTo>
                  <a:cubicBezTo>
                    <a:pt x="252" y="290"/>
                    <a:pt x="266" y="290"/>
                    <a:pt x="281" y="290"/>
                  </a:cubicBezTo>
                  <a:cubicBezTo>
                    <a:pt x="274" y="273"/>
                    <a:pt x="280" y="256"/>
                    <a:pt x="275" y="238"/>
                  </a:cubicBezTo>
                  <a:cubicBezTo>
                    <a:pt x="262" y="240"/>
                    <a:pt x="249" y="242"/>
                    <a:pt x="236" y="244"/>
                  </a:cubicBezTo>
                  <a:cubicBezTo>
                    <a:pt x="236" y="260"/>
                    <a:pt x="236" y="274"/>
                    <a:pt x="236" y="2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5F127CD6-249D-4628-BAC0-21A3E29BC8D7}"/>
              </a:ext>
            </a:extLst>
          </p:cNvPr>
          <p:cNvGrpSpPr/>
          <p:nvPr/>
        </p:nvGrpSpPr>
        <p:grpSpPr>
          <a:xfrm rot="14750621">
            <a:off x="7486083" y="979475"/>
            <a:ext cx="695900" cy="695900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133" name="等腰三角形 132">
              <a:extLst>
                <a:ext uri="{FF2B5EF4-FFF2-40B4-BE49-F238E27FC236}">
                  <a16:creationId xmlns:a16="http://schemas.microsoft.com/office/drawing/2014/main" xmlns="" id="{1C4D8E2A-7B13-4535-B023-56CF117916FB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>
              <a:extLst>
                <a:ext uri="{FF2B5EF4-FFF2-40B4-BE49-F238E27FC236}">
                  <a16:creationId xmlns:a16="http://schemas.microsoft.com/office/drawing/2014/main" xmlns="" id="{5AE608FF-7246-4AE6-939C-25D400FADFA7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891AEFA4-7E0B-4441-BE55-D433F41A4302}"/>
              </a:ext>
            </a:extLst>
          </p:cNvPr>
          <p:cNvSpPr txBox="1"/>
          <p:nvPr/>
        </p:nvSpPr>
        <p:spPr>
          <a:xfrm>
            <a:off x="4041583" y="1706633"/>
            <a:ext cx="4108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endParaRPr lang="zh-CN" altLang="en-US" sz="3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909F1D87-2EA3-4958-9557-3011CED8A711}"/>
              </a:ext>
            </a:extLst>
          </p:cNvPr>
          <p:cNvSpPr txBox="1"/>
          <p:nvPr/>
        </p:nvSpPr>
        <p:spPr>
          <a:xfrm>
            <a:off x="4041583" y="3224012"/>
            <a:ext cx="4108834" cy="1825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 Vivamus a tellus Pellentesque habitant morbi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tristique senectus et netus et malesuada fames ac turpis egestas Proin pharetra nonummy pede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xmlns="" id="{9156F2BA-38FD-4C83-A1C3-324CED926A70}"/>
              </a:ext>
            </a:extLst>
          </p:cNvPr>
          <p:cNvGrpSpPr/>
          <p:nvPr/>
        </p:nvGrpSpPr>
        <p:grpSpPr>
          <a:xfrm>
            <a:off x="5760106" y="2467266"/>
            <a:ext cx="671788" cy="642443"/>
            <a:chOff x="5760104" y="2460005"/>
            <a:chExt cx="671788" cy="642443"/>
          </a:xfrm>
        </p:grpSpPr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xmlns="" id="{20D4937A-1A64-45BB-B5EB-99BDF3389F86}"/>
                </a:ext>
              </a:extLst>
            </p:cNvPr>
            <p:cNvGrpSpPr/>
            <p:nvPr/>
          </p:nvGrpSpPr>
          <p:grpSpPr>
            <a:xfrm>
              <a:off x="5760104" y="2460005"/>
              <a:ext cx="671788" cy="642443"/>
              <a:chOff x="5760104" y="2460005"/>
              <a:chExt cx="671788" cy="642443"/>
            </a:xfrm>
            <a:solidFill>
              <a:srgbClr val="E96C9D"/>
            </a:solidFill>
            <a:effectLst>
              <a:outerShdw blurRad="50800" dist="38100" dir="2700000" algn="tl" rotWithShape="0">
                <a:srgbClr val="C65C85"/>
              </a:outerShdw>
            </a:effectLst>
          </p:grpSpPr>
          <p:sp>
            <p:nvSpPr>
              <p:cNvPr id="212" name="Freeform 17">
                <a:extLst>
                  <a:ext uri="{FF2B5EF4-FFF2-40B4-BE49-F238E27FC236}">
                    <a16:creationId xmlns:a16="http://schemas.microsoft.com/office/drawing/2014/main" xmlns="" id="{305921F6-683F-4DC8-A583-5A5C44E73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276" y="2460005"/>
                <a:ext cx="77989" cy="443224"/>
              </a:xfrm>
              <a:custGeom>
                <a:avLst/>
                <a:gdLst>
                  <a:gd name="T0" fmla="*/ 32 w 42"/>
                  <a:gd name="T1" fmla="*/ 240 h 240"/>
                  <a:gd name="T2" fmla="*/ 22 w 42"/>
                  <a:gd name="T3" fmla="*/ 218 h 240"/>
                  <a:gd name="T4" fmla="*/ 11 w 42"/>
                  <a:gd name="T5" fmla="*/ 164 h 240"/>
                  <a:gd name="T6" fmla="*/ 6 w 42"/>
                  <a:gd name="T7" fmla="*/ 113 h 240"/>
                  <a:gd name="T8" fmla="*/ 0 w 42"/>
                  <a:gd name="T9" fmla="*/ 24 h 240"/>
                  <a:gd name="T10" fmla="*/ 3 w 42"/>
                  <a:gd name="T11" fmla="*/ 7 h 240"/>
                  <a:gd name="T12" fmla="*/ 17 w 42"/>
                  <a:gd name="T13" fmla="*/ 0 h 240"/>
                  <a:gd name="T14" fmla="*/ 30 w 42"/>
                  <a:gd name="T15" fmla="*/ 12 h 240"/>
                  <a:gd name="T16" fmla="*/ 33 w 42"/>
                  <a:gd name="T17" fmla="*/ 42 h 240"/>
                  <a:gd name="T18" fmla="*/ 36 w 42"/>
                  <a:gd name="T19" fmla="*/ 125 h 240"/>
                  <a:gd name="T20" fmla="*/ 41 w 42"/>
                  <a:gd name="T21" fmla="*/ 174 h 240"/>
                  <a:gd name="T22" fmla="*/ 42 w 42"/>
                  <a:gd name="T23" fmla="*/ 223 h 240"/>
                  <a:gd name="T24" fmla="*/ 32 w 42"/>
                  <a:gd name="T2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0">
                    <a:moveTo>
                      <a:pt x="32" y="240"/>
                    </a:moveTo>
                    <a:cubicBezTo>
                      <a:pt x="25" y="233"/>
                      <a:pt x="24" y="226"/>
                      <a:pt x="22" y="218"/>
                    </a:cubicBezTo>
                    <a:cubicBezTo>
                      <a:pt x="18" y="200"/>
                      <a:pt x="14" y="182"/>
                      <a:pt x="11" y="164"/>
                    </a:cubicBezTo>
                    <a:cubicBezTo>
                      <a:pt x="8" y="147"/>
                      <a:pt x="7" y="130"/>
                      <a:pt x="6" y="113"/>
                    </a:cubicBezTo>
                    <a:cubicBezTo>
                      <a:pt x="4" y="84"/>
                      <a:pt x="2" y="54"/>
                      <a:pt x="0" y="24"/>
                    </a:cubicBezTo>
                    <a:cubicBezTo>
                      <a:pt x="0" y="18"/>
                      <a:pt x="1" y="12"/>
                      <a:pt x="3" y="7"/>
                    </a:cubicBezTo>
                    <a:cubicBezTo>
                      <a:pt x="5" y="2"/>
                      <a:pt x="12" y="0"/>
                      <a:pt x="17" y="0"/>
                    </a:cubicBezTo>
                    <a:cubicBezTo>
                      <a:pt x="24" y="2"/>
                      <a:pt x="30" y="5"/>
                      <a:pt x="30" y="12"/>
                    </a:cubicBezTo>
                    <a:cubicBezTo>
                      <a:pt x="32" y="22"/>
                      <a:pt x="32" y="32"/>
                      <a:pt x="33" y="42"/>
                    </a:cubicBezTo>
                    <a:cubicBezTo>
                      <a:pt x="34" y="70"/>
                      <a:pt x="34" y="97"/>
                      <a:pt x="36" y="125"/>
                    </a:cubicBezTo>
                    <a:cubicBezTo>
                      <a:pt x="36" y="141"/>
                      <a:pt x="40" y="158"/>
                      <a:pt x="41" y="174"/>
                    </a:cubicBezTo>
                    <a:cubicBezTo>
                      <a:pt x="42" y="190"/>
                      <a:pt x="42" y="207"/>
                      <a:pt x="42" y="223"/>
                    </a:cubicBezTo>
                    <a:cubicBezTo>
                      <a:pt x="42" y="232"/>
                      <a:pt x="40" y="234"/>
                      <a:pt x="32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8">
                <a:extLst>
                  <a:ext uri="{FF2B5EF4-FFF2-40B4-BE49-F238E27FC236}">
                    <a16:creationId xmlns:a16="http://schemas.microsoft.com/office/drawing/2014/main" xmlns="" id="{CD4E3588-D515-434D-A039-FE6C57C3C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4852" y="2478537"/>
                <a:ext cx="264082" cy="433958"/>
              </a:xfrm>
              <a:custGeom>
                <a:avLst/>
                <a:gdLst>
                  <a:gd name="T0" fmla="*/ 130 w 143"/>
                  <a:gd name="T1" fmla="*/ 235 h 235"/>
                  <a:gd name="T2" fmla="*/ 116 w 143"/>
                  <a:gd name="T3" fmla="*/ 220 h 235"/>
                  <a:gd name="T4" fmla="*/ 73 w 143"/>
                  <a:gd name="T5" fmla="*/ 157 h 235"/>
                  <a:gd name="T6" fmla="*/ 53 w 143"/>
                  <a:gd name="T7" fmla="*/ 121 h 235"/>
                  <a:gd name="T8" fmla="*/ 15 w 143"/>
                  <a:gd name="T9" fmla="*/ 42 h 235"/>
                  <a:gd name="T10" fmla="*/ 5 w 143"/>
                  <a:gd name="T11" fmla="*/ 24 h 235"/>
                  <a:gd name="T12" fmla="*/ 2 w 143"/>
                  <a:gd name="T13" fmla="*/ 16 h 235"/>
                  <a:gd name="T14" fmla="*/ 8 w 143"/>
                  <a:gd name="T15" fmla="*/ 3 h 235"/>
                  <a:gd name="T16" fmla="*/ 23 w 143"/>
                  <a:gd name="T17" fmla="*/ 7 h 235"/>
                  <a:gd name="T18" fmla="*/ 72 w 143"/>
                  <a:gd name="T19" fmla="*/ 88 h 235"/>
                  <a:gd name="T20" fmla="*/ 73 w 143"/>
                  <a:gd name="T21" fmla="*/ 90 h 235"/>
                  <a:gd name="T22" fmla="*/ 89 w 143"/>
                  <a:gd name="T23" fmla="*/ 120 h 235"/>
                  <a:gd name="T24" fmla="*/ 117 w 143"/>
                  <a:gd name="T25" fmla="*/ 167 h 235"/>
                  <a:gd name="T26" fmla="*/ 133 w 143"/>
                  <a:gd name="T27" fmla="*/ 197 h 235"/>
                  <a:gd name="T28" fmla="*/ 137 w 143"/>
                  <a:gd name="T29" fmla="*/ 205 h 235"/>
                  <a:gd name="T30" fmla="*/ 130 w 143"/>
                  <a:gd name="T31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235">
                    <a:moveTo>
                      <a:pt x="130" y="235"/>
                    </a:moveTo>
                    <a:cubicBezTo>
                      <a:pt x="125" y="230"/>
                      <a:pt x="120" y="226"/>
                      <a:pt x="116" y="220"/>
                    </a:cubicBezTo>
                    <a:cubicBezTo>
                      <a:pt x="101" y="200"/>
                      <a:pt x="87" y="178"/>
                      <a:pt x="73" y="157"/>
                    </a:cubicBezTo>
                    <a:cubicBezTo>
                      <a:pt x="66" y="146"/>
                      <a:pt x="60" y="133"/>
                      <a:pt x="53" y="121"/>
                    </a:cubicBezTo>
                    <a:cubicBezTo>
                      <a:pt x="40" y="95"/>
                      <a:pt x="25" y="70"/>
                      <a:pt x="15" y="42"/>
                    </a:cubicBezTo>
                    <a:cubicBezTo>
                      <a:pt x="13" y="36"/>
                      <a:pt x="9" y="30"/>
                      <a:pt x="5" y="24"/>
                    </a:cubicBezTo>
                    <a:cubicBezTo>
                      <a:pt x="4" y="22"/>
                      <a:pt x="3" y="19"/>
                      <a:pt x="2" y="16"/>
                    </a:cubicBezTo>
                    <a:cubicBezTo>
                      <a:pt x="0" y="9"/>
                      <a:pt x="2" y="5"/>
                      <a:pt x="8" y="3"/>
                    </a:cubicBezTo>
                    <a:cubicBezTo>
                      <a:pt x="15" y="0"/>
                      <a:pt x="19" y="1"/>
                      <a:pt x="23" y="7"/>
                    </a:cubicBezTo>
                    <a:cubicBezTo>
                      <a:pt x="39" y="34"/>
                      <a:pt x="56" y="61"/>
                      <a:pt x="72" y="88"/>
                    </a:cubicBezTo>
                    <a:cubicBezTo>
                      <a:pt x="73" y="89"/>
                      <a:pt x="73" y="90"/>
                      <a:pt x="73" y="90"/>
                    </a:cubicBezTo>
                    <a:cubicBezTo>
                      <a:pt x="82" y="98"/>
                      <a:pt x="85" y="109"/>
                      <a:pt x="89" y="120"/>
                    </a:cubicBezTo>
                    <a:cubicBezTo>
                      <a:pt x="96" y="137"/>
                      <a:pt x="105" y="153"/>
                      <a:pt x="117" y="167"/>
                    </a:cubicBezTo>
                    <a:cubicBezTo>
                      <a:pt x="125" y="176"/>
                      <a:pt x="128" y="187"/>
                      <a:pt x="133" y="197"/>
                    </a:cubicBezTo>
                    <a:cubicBezTo>
                      <a:pt x="135" y="199"/>
                      <a:pt x="135" y="202"/>
                      <a:pt x="137" y="205"/>
                    </a:cubicBezTo>
                    <a:cubicBezTo>
                      <a:pt x="143" y="220"/>
                      <a:pt x="143" y="221"/>
                      <a:pt x="130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9">
                <a:extLst>
                  <a:ext uri="{FF2B5EF4-FFF2-40B4-BE49-F238E27FC236}">
                    <a16:creationId xmlns:a16="http://schemas.microsoft.com/office/drawing/2014/main" xmlns="" id="{71E88891-FB04-4C98-97AA-890631929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950" y="2578147"/>
                <a:ext cx="206942" cy="349020"/>
              </a:xfrm>
              <a:custGeom>
                <a:avLst/>
                <a:gdLst>
                  <a:gd name="T0" fmla="*/ 8 w 112"/>
                  <a:gd name="T1" fmla="*/ 189 h 189"/>
                  <a:gd name="T2" fmla="*/ 1 w 112"/>
                  <a:gd name="T3" fmla="*/ 179 h 189"/>
                  <a:gd name="T4" fmla="*/ 5 w 112"/>
                  <a:gd name="T5" fmla="*/ 153 h 189"/>
                  <a:gd name="T6" fmla="*/ 8 w 112"/>
                  <a:gd name="T7" fmla="*/ 144 h 189"/>
                  <a:gd name="T8" fmla="*/ 56 w 112"/>
                  <a:gd name="T9" fmla="*/ 60 h 189"/>
                  <a:gd name="T10" fmla="*/ 85 w 112"/>
                  <a:gd name="T11" fmla="*/ 17 h 189"/>
                  <a:gd name="T12" fmla="*/ 88 w 112"/>
                  <a:gd name="T13" fmla="*/ 9 h 189"/>
                  <a:gd name="T14" fmla="*/ 100 w 112"/>
                  <a:gd name="T15" fmla="*/ 0 h 189"/>
                  <a:gd name="T16" fmla="*/ 109 w 112"/>
                  <a:gd name="T17" fmla="*/ 8 h 189"/>
                  <a:gd name="T18" fmla="*/ 112 w 112"/>
                  <a:gd name="T19" fmla="*/ 20 h 189"/>
                  <a:gd name="T20" fmla="*/ 98 w 112"/>
                  <a:gd name="T21" fmla="*/ 60 h 189"/>
                  <a:gd name="T22" fmla="*/ 64 w 112"/>
                  <a:gd name="T23" fmla="*/ 117 h 189"/>
                  <a:gd name="T24" fmla="*/ 40 w 112"/>
                  <a:gd name="T25" fmla="*/ 155 h 189"/>
                  <a:gd name="T26" fmla="*/ 14 w 112"/>
                  <a:gd name="T27" fmla="*/ 186 h 189"/>
                  <a:gd name="T28" fmla="*/ 8 w 112"/>
                  <a:gd name="T2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" h="189">
                    <a:moveTo>
                      <a:pt x="8" y="189"/>
                    </a:moveTo>
                    <a:cubicBezTo>
                      <a:pt x="3" y="187"/>
                      <a:pt x="0" y="184"/>
                      <a:pt x="1" y="179"/>
                    </a:cubicBezTo>
                    <a:cubicBezTo>
                      <a:pt x="2" y="170"/>
                      <a:pt x="3" y="162"/>
                      <a:pt x="5" y="153"/>
                    </a:cubicBezTo>
                    <a:cubicBezTo>
                      <a:pt x="5" y="150"/>
                      <a:pt x="7" y="147"/>
                      <a:pt x="8" y="144"/>
                    </a:cubicBezTo>
                    <a:cubicBezTo>
                      <a:pt x="28" y="118"/>
                      <a:pt x="42" y="89"/>
                      <a:pt x="56" y="60"/>
                    </a:cubicBezTo>
                    <a:cubicBezTo>
                      <a:pt x="64" y="45"/>
                      <a:pt x="73" y="30"/>
                      <a:pt x="85" y="17"/>
                    </a:cubicBezTo>
                    <a:cubicBezTo>
                      <a:pt x="87" y="15"/>
                      <a:pt x="88" y="12"/>
                      <a:pt x="88" y="9"/>
                    </a:cubicBezTo>
                    <a:cubicBezTo>
                      <a:pt x="90" y="4"/>
                      <a:pt x="95" y="0"/>
                      <a:pt x="100" y="0"/>
                    </a:cubicBezTo>
                    <a:cubicBezTo>
                      <a:pt x="105" y="0"/>
                      <a:pt x="108" y="4"/>
                      <a:pt x="109" y="8"/>
                    </a:cubicBezTo>
                    <a:cubicBezTo>
                      <a:pt x="110" y="12"/>
                      <a:pt x="112" y="16"/>
                      <a:pt x="112" y="20"/>
                    </a:cubicBezTo>
                    <a:cubicBezTo>
                      <a:pt x="109" y="34"/>
                      <a:pt x="106" y="48"/>
                      <a:pt x="98" y="60"/>
                    </a:cubicBezTo>
                    <a:cubicBezTo>
                      <a:pt x="86" y="78"/>
                      <a:pt x="75" y="98"/>
                      <a:pt x="64" y="117"/>
                    </a:cubicBezTo>
                    <a:cubicBezTo>
                      <a:pt x="56" y="130"/>
                      <a:pt x="48" y="142"/>
                      <a:pt x="40" y="155"/>
                    </a:cubicBezTo>
                    <a:cubicBezTo>
                      <a:pt x="34" y="167"/>
                      <a:pt x="25" y="177"/>
                      <a:pt x="14" y="186"/>
                    </a:cubicBezTo>
                    <a:cubicBezTo>
                      <a:pt x="12" y="186"/>
                      <a:pt x="10" y="188"/>
                      <a:pt x="8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0">
                <a:extLst>
                  <a:ext uri="{FF2B5EF4-FFF2-40B4-BE49-F238E27FC236}">
                    <a16:creationId xmlns:a16="http://schemas.microsoft.com/office/drawing/2014/main" xmlns="" id="{A6B31925-7A12-493F-A92F-96CD23B3D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104" y="2794353"/>
                <a:ext cx="254816" cy="234739"/>
              </a:xfrm>
              <a:custGeom>
                <a:avLst/>
                <a:gdLst>
                  <a:gd name="T0" fmla="*/ 135 w 138"/>
                  <a:gd name="T1" fmla="*/ 127 h 127"/>
                  <a:gd name="T2" fmla="*/ 124 w 138"/>
                  <a:gd name="T3" fmla="*/ 123 h 127"/>
                  <a:gd name="T4" fmla="*/ 70 w 138"/>
                  <a:gd name="T5" fmla="*/ 89 h 127"/>
                  <a:gd name="T6" fmla="*/ 20 w 138"/>
                  <a:gd name="T7" fmla="*/ 44 h 127"/>
                  <a:gd name="T8" fmla="*/ 10 w 138"/>
                  <a:gd name="T9" fmla="*/ 34 h 127"/>
                  <a:gd name="T10" fmla="*/ 10 w 138"/>
                  <a:gd name="T11" fmla="*/ 5 h 127"/>
                  <a:gd name="T12" fmla="*/ 21 w 138"/>
                  <a:gd name="T13" fmla="*/ 5 h 127"/>
                  <a:gd name="T14" fmla="*/ 40 w 138"/>
                  <a:gd name="T15" fmla="*/ 21 h 127"/>
                  <a:gd name="T16" fmla="*/ 60 w 138"/>
                  <a:gd name="T17" fmla="*/ 41 h 127"/>
                  <a:gd name="T18" fmla="*/ 89 w 138"/>
                  <a:gd name="T19" fmla="*/ 74 h 127"/>
                  <a:gd name="T20" fmla="*/ 130 w 138"/>
                  <a:gd name="T21" fmla="*/ 109 h 127"/>
                  <a:gd name="T22" fmla="*/ 135 w 138"/>
                  <a:gd name="T2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27">
                    <a:moveTo>
                      <a:pt x="135" y="127"/>
                    </a:moveTo>
                    <a:cubicBezTo>
                      <a:pt x="131" y="125"/>
                      <a:pt x="128" y="125"/>
                      <a:pt x="124" y="123"/>
                    </a:cubicBezTo>
                    <a:cubicBezTo>
                      <a:pt x="105" y="114"/>
                      <a:pt x="87" y="103"/>
                      <a:pt x="70" y="89"/>
                    </a:cubicBezTo>
                    <a:cubicBezTo>
                      <a:pt x="53" y="74"/>
                      <a:pt x="36" y="59"/>
                      <a:pt x="20" y="44"/>
                    </a:cubicBezTo>
                    <a:cubicBezTo>
                      <a:pt x="16" y="41"/>
                      <a:pt x="13" y="37"/>
                      <a:pt x="10" y="34"/>
                    </a:cubicBezTo>
                    <a:cubicBezTo>
                      <a:pt x="0" y="23"/>
                      <a:pt x="4" y="15"/>
                      <a:pt x="10" y="5"/>
                    </a:cubicBezTo>
                    <a:cubicBezTo>
                      <a:pt x="13" y="0"/>
                      <a:pt x="18" y="0"/>
                      <a:pt x="21" y="5"/>
                    </a:cubicBezTo>
                    <a:cubicBezTo>
                      <a:pt x="26" y="13"/>
                      <a:pt x="32" y="17"/>
                      <a:pt x="40" y="21"/>
                    </a:cubicBezTo>
                    <a:cubicBezTo>
                      <a:pt x="47" y="26"/>
                      <a:pt x="54" y="33"/>
                      <a:pt x="60" y="41"/>
                    </a:cubicBezTo>
                    <a:cubicBezTo>
                      <a:pt x="69" y="52"/>
                      <a:pt x="79" y="63"/>
                      <a:pt x="89" y="74"/>
                    </a:cubicBezTo>
                    <a:cubicBezTo>
                      <a:pt x="102" y="87"/>
                      <a:pt x="118" y="97"/>
                      <a:pt x="130" y="109"/>
                    </a:cubicBezTo>
                    <a:cubicBezTo>
                      <a:pt x="136" y="114"/>
                      <a:pt x="138" y="119"/>
                      <a:pt x="135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1">
                <a:extLst>
                  <a:ext uri="{FF2B5EF4-FFF2-40B4-BE49-F238E27FC236}">
                    <a16:creationId xmlns:a16="http://schemas.microsoft.com/office/drawing/2014/main" xmlns="" id="{6B49C77B-8979-44AE-996F-6C6090EAC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5586" y="3036042"/>
                <a:ext cx="172194" cy="61001"/>
              </a:xfrm>
              <a:custGeom>
                <a:avLst/>
                <a:gdLst>
                  <a:gd name="T0" fmla="*/ 0 w 93"/>
                  <a:gd name="T1" fmla="*/ 16 h 33"/>
                  <a:gd name="T2" fmla="*/ 13 w 93"/>
                  <a:gd name="T3" fmla="*/ 1 h 33"/>
                  <a:gd name="T4" fmla="*/ 32 w 93"/>
                  <a:gd name="T5" fmla="*/ 0 h 33"/>
                  <a:gd name="T6" fmla="*/ 86 w 93"/>
                  <a:gd name="T7" fmla="*/ 18 h 33"/>
                  <a:gd name="T8" fmla="*/ 92 w 93"/>
                  <a:gd name="T9" fmla="*/ 26 h 33"/>
                  <a:gd name="T10" fmla="*/ 84 w 93"/>
                  <a:gd name="T11" fmla="*/ 32 h 33"/>
                  <a:gd name="T12" fmla="*/ 71 w 93"/>
                  <a:gd name="T13" fmla="*/ 32 h 33"/>
                  <a:gd name="T14" fmla="*/ 2 w 93"/>
                  <a:gd name="T15" fmla="*/ 17 h 33"/>
                  <a:gd name="T16" fmla="*/ 0 w 93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33">
                    <a:moveTo>
                      <a:pt x="0" y="16"/>
                    </a:moveTo>
                    <a:cubicBezTo>
                      <a:pt x="0" y="6"/>
                      <a:pt x="5" y="2"/>
                      <a:pt x="13" y="1"/>
                    </a:cubicBezTo>
                    <a:cubicBezTo>
                      <a:pt x="19" y="0"/>
                      <a:pt x="26" y="0"/>
                      <a:pt x="32" y="0"/>
                    </a:cubicBezTo>
                    <a:cubicBezTo>
                      <a:pt x="51" y="4"/>
                      <a:pt x="69" y="9"/>
                      <a:pt x="86" y="18"/>
                    </a:cubicBezTo>
                    <a:cubicBezTo>
                      <a:pt x="90" y="20"/>
                      <a:pt x="93" y="21"/>
                      <a:pt x="92" y="26"/>
                    </a:cubicBezTo>
                    <a:cubicBezTo>
                      <a:pt x="92" y="30"/>
                      <a:pt x="88" y="32"/>
                      <a:pt x="84" y="32"/>
                    </a:cubicBezTo>
                    <a:cubicBezTo>
                      <a:pt x="80" y="32"/>
                      <a:pt x="76" y="33"/>
                      <a:pt x="71" y="32"/>
                    </a:cubicBezTo>
                    <a:cubicBezTo>
                      <a:pt x="48" y="30"/>
                      <a:pt x="25" y="24"/>
                      <a:pt x="2" y="17"/>
                    </a:cubicBezTo>
                    <a:cubicBezTo>
                      <a:pt x="2" y="17"/>
                      <a:pt x="1" y="1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2">
                <a:extLst>
                  <a:ext uri="{FF2B5EF4-FFF2-40B4-BE49-F238E27FC236}">
                    <a16:creationId xmlns:a16="http://schemas.microsoft.com/office/drawing/2014/main" xmlns="" id="{2A7AF05F-D9D3-46E6-B9C8-24821612F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62" y="2923305"/>
                <a:ext cx="116598" cy="92660"/>
              </a:xfrm>
              <a:custGeom>
                <a:avLst/>
                <a:gdLst>
                  <a:gd name="T0" fmla="*/ 3 w 63"/>
                  <a:gd name="T1" fmla="*/ 50 h 50"/>
                  <a:gd name="T2" fmla="*/ 5 w 63"/>
                  <a:gd name="T3" fmla="*/ 36 h 50"/>
                  <a:gd name="T4" fmla="*/ 19 w 63"/>
                  <a:gd name="T5" fmla="*/ 20 h 50"/>
                  <a:gd name="T6" fmla="*/ 51 w 63"/>
                  <a:gd name="T7" fmla="*/ 3 h 50"/>
                  <a:gd name="T8" fmla="*/ 61 w 63"/>
                  <a:gd name="T9" fmla="*/ 5 h 50"/>
                  <a:gd name="T10" fmla="*/ 59 w 63"/>
                  <a:gd name="T11" fmla="*/ 14 h 50"/>
                  <a:gd name="T12" fmla="*/ 3 w 63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50">
                    <a:moveTo>
                      <a:pt x="3" y="50"/>
                    </a:moveTo>
                    <a:cubicBezTo>
                      <a:pt x="0" y="44"/>
                      <a:pt x="2" y="39"/>
                      <a:pt x="5" y="36"/>
                    </a:cubicBezTo>
                    <a:cubicBezTo>
                      <a:pt x="9" y="30"/>
                      <a:pt x="13" y="24"/>
                      <a:pt x="19" y="20"/>
                    </a:cubicBezTo>
                    <a:cubicBezTo>
                      <a:pt x="29" y="13"/>
                      <a:pt x="40" y="8"/>
                      <a:pt x="51" y="3"/>
                    </a:cubicBezTo>
                    <a:cubicBezTo>
                      <a:pt x="55" y="0"/>
                      <a:pt x="58" y="1"/>
                      <a:pt x="61" y="5"/>
                    </a:cubicBezTo>
                    <a:cubicBezTo>
                      <a:pt x="63" y="8"/>
                      <a:pt x="62" y="12"/>
                      <a:pt x="59" y="14"/>
                    </a:cubicBezTo>
                    <a:cubicBezTo>
                      <a:pt x="42" y="28"/>
                      <a:pt x="27" y="45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3">
                <a:extLst>
                  <a:ext uri="{FF2B5EF4-FFF2-40B4-BE49-F238E27FC236}">
                    <a16:creationId xmlns:a16="http://schemas.microsoft.com/office/drawing/2014/main" xmlns="" id="{E78D76D3-D9B1-4778-B6C0-9FDD11EB0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635" y="3059979"/>
                <a:ext cx="122003" cy="42469"/>
              </a:xfrm>
              <a:custGeom>
                <a:avLst/>
                <a:gdLst>
                  <a:gd name="T0" fmla="*/ 4 w 66"/>
                  <a:gd name="T1" fmla="*/ 23 h 23"/>
                  <a:gd name="T2" fmla="*/ 14 w 66"/>
                  <a:gd name="T3" fmla="*/ 2 h 23"/>
                  <a:gd name="T4" fmla="*/ 48 w 66"/>
                  <a:gd name="T5" fmla="*/ 1 h 23"/>
                  <a:gd name="T6" fmla="*/ 59 w 66"/>
                  <a:gd name="T7" fmla="*/ 0 h 23"/>
                  <a:gd name="T8" fmla="*/ 65 w 66"/>
                  <a:gd name="T9" fmla="*/ 1 h 23"/>
                  <a:gd name="T10" fmla="*/ 65 w 66"/>
                  <a:gd name="T11" fmla="*/ 8 h 23"/>
                  <a:gd name="T12" fmla="*/ 50 w 66"/>
                  <a:gd name="T13" fmla="*/ 18 h 23"/>
                  <a:gd name="T14" fmla="*/ 4 w 6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23">
                    <a:moveTo>
                      <a:pt x="4" y="23"/>
                    </a:moveTo>
                    <a:cubicBezTo>
                      <a:pt x="0" y="11"/>
                      <a:pt x="3" y="4"/>
                      <a:pt x="14" y="2"/>
                    </a:cubicBezTo>
                    <a:cubicBezTo>
                      <a:pt x="25" y="1"/>
                      <a:pt x="36" y="1"/>
                      <a:pt x="48" y="1"/>
                    </a:cubicBezTo>
                    <a:cubicBezTo>
                      <a:pt x="52" y="1"/>
                      <a:pt x="55" y="0"/>
                      <a:pt x="59" y="0"/>
                    </a:cubicBezTo>
                    <a:cubicBezTo>
                      <a:pt x="61" y="0"/>
                      <a:pt x="64" y="1"/>
                      <a:pt x="65" y="1"/>
                    </a:cubicBezTo>
                    <a:cubicBezTo>
                      <a:pt x="66" y="3"/>
                      <a:pt x="66" y="7"/>
                      <a:pt x="65" y="8"/>
                    </a:cubicBezTo>
                    <a:cubicBezTo>
                      <a:pt x="60" y="12"/>
                      <a:pt x="56" y="16"/>
                      <a:pt x="50" y="18"/>
                    </a:cubicBezTo>
                    <a:cubicBezTo>
                      <a:pt x="35" y="23"/>
                      <a:pt x="20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xmlns="" id="{32C3B7C0-C562-481D-86F2-2E4AC76E6C95}"/>
                </a:ext>
              </a:extLst>
            </p:cNvPr>
            <p:cNvGrpSpPr/>
            <p:nvPr/>
          </p:nvGrpSpPr>
          <p:grpSpPr>
            <a:xfrm>
              <a:off x="5760104" y="2460005"/>
              <a:ext cx="671788" cy="642443"/>
              <a:chOff x="5760104" y="2460005"/>
              <a:chExt cx="671788" cy="642443"/>
            </a:xfrm>
            <a:solidFill>
              <a:srgbClr val="E96C9D"/>
            </a:solidFill>
            <a:effectLst>
              <a:outerShdw blurRad="50800" dist="38100" dir="13500000" algn="br" rotWithShape="0">
                <a:srgbClr val="FF7CB5"/>
              </a:outerShdw>
            </a:effectLst>
          </p:grpSpPr>
          <p:sp>
            <p:nvSpPr>
              <p:cNvPr id="205" name="Freeform 17">
                <a:extLst>
                  <a:ext uri="{FF2B5EF4-FFF2-40B4-BE49-F238E27FC236}">
                    <a16:creationId xmlns:a16="http://schemas.microsoft.com/office/drawing/2014/main" xmlns="" id="{0CAA4FEC-9B05-44E1-BFAD-6E8BE3B1B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276" y="2460005"/>
                <a:ext cx="77989" cy="443224"/>
              </a:xfrm>
              <a:custGeom>
                <a:avLst/>
                <a:gdLst>
                  <a:gd name="T0" fmla="*/ 32 w 42"/>
                  <a:gd name="T1" fmla="*/ 240 h 240"/>
                  <a:gd name="T2" fmla="*/ 22 w 42"/>
                  <a:gd name="T3" fmla="*/ 218 h 240"/>
                  <a:gd name="T4" fmla="*/ 11 w 42"/>
                  <a:gd name="T5" fmla="*/ 164 h 240"/>
                  <a:gd name="T6" fmla="*/ 6 w 42"/>
                  <a:gd name="T7" fmla="*/ 113 h 240"/>
                  <a:gd name="T8" fmla="*/ 0 w 42"/>
                  <a:gd name="T9" fmla="*/ 24 h 240"/>
                  <a:gd name="T10" fmla="*/ 3 w 42"/>
                  <a:gd name="T11" fmla="*/ 7 h 240"/>
                  <a:gd name="T12" fmla="*/ 17 w 42"/>
                  <a:gd name="T13" fmla="*/ 0 h 240"/>
                  <a:gd name="T14" fmla="*/ 30 w 42"/>
                  <a:gd name="T15" fmla="*/ 12 h 240"/>
                  <a:gd name="T16" fmla="*/ 33 w 42"/>
                  <a:gd name="T17" fmla="*/ 42 h 240"/>
                  <a:gd name="T18" fmla="*/ 36 w 42"/>
                  <a:gd name="T19" fmla="*/ 125 h 240"/>
                  <a:gd name="T20" fmla="*/ 41 w 42"/>
                  <a:gd name="T21" fmla="*/ 174 h 240"/>
                  <a:gd name="T22" fmla="*/ 42 w 42"/>
                  <a:gd name="T23" fmla="*/ 223 h 240"/>
                  <a:gd name="T24" fmla="*/ 32 w 42"/>
                  <a:gd name="T2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0">
                    <a:moveTo>
                      <a:pt x="32" y="240"/>
                    </a:moveTo>
                    <a:cubicBezTo>
                      <a:pt x="25" y="233"/>
                      <a:pt x="24" y="226"/>
                      <a:pt x="22" y="218"/>
                    </a:cubicBezTo>
                    <a:cubicBezTo>
                      <a:pt x="18" y="200"/>
                      <a:pt x="14" y="182"/>
                      <a:pt x="11" y="164"/>
                    </a:cubicBezTo>
                    <a:cubicBezTo>
                      <a:pt x="8" y="147"/>
                      <a:pt x="7" y="130"/>
                      <a:pt x="6" y="113"/>
                    </a:cubicBezTo>
                    <a:cubicBezTo>
                      <a:pt x="4" y="84"/>
                      <a:pt x="2" y="54"/>
                      <a:pt x="0" y="24"/>
                    </a:cubicBezTo>
                    <a:cubicBezTo>
                      <a:pt x="0" y="18"/>
                      <a:pt x="1" y="12"/>
                      <a:pt x="3" y="7"/>
                    </a:cubicBezTo>
                    <a:cubicBezTo>
                      <a:pt x="5" y="2"/>
                      <a:pt x="12" y="0"/>
                      <a:pt x="17" y="0"/>
                    </a:cubicBezTo>
                    <a:cubicBezTo>
                      <a:pt x="24" y="2"/>
                      <a:pt x="30" y="5"/>
                      <a:pt x="30" y="12"/>
                    </a:cubicBezTo>
                    <a:cubicBezTo>
                      <a:pt x="32" y="22"/>
                      <a:pt x="32" y="32"/>
                      <a:pt x="33" y="42"/>
                    </a:cubicBezTo>
                    <a:cubicBezTo>
                      <a:pt x="34" y="70"/>
                      <a:pt x="34" y="97"/>
                      <a:pt x="36" y="125"/>
                    </a:cubicBezTo>
                    <a:cubicBezTo>
                      <a:pt x="36" y="141"/>
                      <a:pt x="40" y="158"/>
                      <a:pt x="41" y="174"/>
                    </a:cubicBezTo>
                    <a:cubicBezTo>
                      <a:pt x="42" y="190"/>
                      <a:pt x="42" y="207"/>
                      <a:pt x="42" y="223"/>
                    </a:cubicBezTo>
                    <a:cubicBezTo>
                      <a:pt x="42" y="232"/>
                      <a:pt x="40" y="234"/>
                      <a:pt x="32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Freeform 18">
                <a:extLst>
                  <a:ext uri="{FF2B5EF4-FFF2-40B4-BE49-F238E27FC236}">
                    <a16:creationId xmlns:a16="http://schemas.microsoft.com/office/drawing/2014/main" xmlns="" id="{93AD647F-9739-4A0E-95AE-B3DF89724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4852" y="2478537"/>
                <a:ext cx="264082" cy="433958"/>
              </a:xfrm>
              <a:custGeom>
                <a:avLst/>
                <a:gdLst>
                  <a:gd name="T0" fmla="*/ 130 w 143"/>
                  <a:gd name="T1" fmla="*/ 235 h 235"/>
                  <a:gd name="T2" fmla="*/ 116 w 143"/>
                  <a:gd name="T3" fmla="*/ 220 h 235"/>
                  <a:gd name="T4" fmla="*/ 73 w 143"/>
                  <a:gd name="T5" fmla="*/ 157 h 235"/>
                  <a:gd name="T6" fmla="*/ 53 w 143"/>
                  <a:gd name="T7" fmla="*/ 121 h 235"/>
                  <a:gd name="T8" fmla="*/ 15 w 143"/>
                  <a:gd name="T9" fmla="*/ 42 h 235"/>
                  <a:gd name="T10" fmla="*/ 5 w 143"/>
                  <a:gd name="T11" fmla="*/ 24 h 235"/>
                  <a:gd name="T12" fmla="*/ 2 w 143"/>
                  <a:gd name="T13" fmla="*/ 16 h 235"/>
                  <a:gd name="T14" fmla="*/ 8 w 143"/>
                  <a:gd name="T15" fmla="*/ 3 h 235"/>
                  <a:gd name="T16" fmla="*/ 23 w 143"/>
                  <a:gd name="T17" fmla="*/ 7 h 235"/>
                  <a:gd name="T18" fmla="*/ 72 w 143"/>
                  <a:gd name="T19" fmla="*/ 88 h 235"/>
                  <a:gd name="T20" fmla="*/ 73 w 143"/>
                  <a:gd name="T21" fmla="*/ 90 h 235"/>
                  <a:gd name="T22" fmla="*/ 89 w 143"/>
                  <a:gd name="T23" fmla="*/ 120 h 235"/>
                  <a:gd name="T24" fmla="*/ 117 w 143"/>
                  <a:gd name="T25" fmla="*/ 167 h 235"/>
                  <a:gd name="T26" fmla="*/ 133 w 143"/>
                  <a:gd name="T27" fmla="*/ 197 h 235"/>
                  <a:gd name="T28" fmla="*/ 137 w 143"/>
                  <a:gd name="T29" fmla="*/ 205 h 235"/>
                  <a:gd name="T30" fmla="*/ 130 w 143"/>
                  <a:gd name="T31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235">
                    <a:moveTo>
                      <a:pt x="130" y="235"/>
                    </a:moveTo>
                    <a:cubicBezTo>
                      <a:pt x="125" y="230"/>
                      <a:pt x="120" y="226"/>
                      <a:pt x="116" y="220"/>
                    </a:cubicBezTo>
                    <a:cubicBezTo>
                      <a:pt x="101" y="200"/>
                      <a:pt x="87" y="178"/>
                      <a:pt x="73" y="157"/>
                    </a:cubicBezTo>
                    <a:cubicBezTo>
                      <a:pt x="66" y="146"/>
                      <a:pt x="60" y="133"/>
                      <a:pt x="53" y="121"/>
                    </a:cubicBezTo>
                    <a:cubicBezTo>
                      <a:pt x="40" y="95"/>
                      <a:pt x="25" y="70"/>
                      <a:pt x="15" y="42"/>
                    </a:cubicBezTo>
                    <a:cubicBezTo>
                      <a:pt x="13" y="36"/>
                      <a:pt x="9" y="30"/>
                      <a:pt x="5" y="24"/>
                    </a:cubicBezTo>
                    <a:cubicBezTo>
                      <a:pt x="4" y="22"/>
                      <a:pt x="3" y="19"/>
                      <a:pt x="2" y="16"/>
                    </a:cubicBezTo>
                    <a:cubicBezTo>
                      <a:pt x="0" y="9"/>
                      <a:pt x="2" y="5"/>
                      <a:pt x="8" y="3"/>
                    </a:cubicBezTo>
                    <a:cubicBezTo>
                      <a:pt x="15" y="0"/>
                      <a:pt x="19" y="1"/>
                      <a:pt x="23" y="7"/>
                    </a:cubicBezTo>
                    <a:cubicBezTo>
                      <a:pt x="39" y="34"/>
                      <a:pt x="56" y="61"/>
                      <a:pt x="72" y="88"/>
                    </a:cubicBezTo>
                    <a:cubicBezTo>
                      <a:pt x="73" y="89"/>
                      <a:pt x="73" y="90"/>
                      <a:pt x="73" y="90"/>
                    </a:cubicBezTo>
                    <a:cubicBezTo>
                      <a:pt x="82" y="98"/>
                      <a:pt x="85" y="109"/>
                      <a:pt x="89" y="120"/>
                    </a:cubicBezTo>
                    <a:cubicBezTo>
                      <a:pt x="96" y="137"/>
                      <a:pt x="105" y="153"/>
                      <a:pt x="117" y="167"/>
                    </a:cubicBezTo>
                    <a:cubicBezTo>
                      <a:pt x="125" y="176"/>
                      <a:pt x="128" y="187"/>
                      <a:pt x="133" y="197"/>
                    </a:cubicBezTo>
                    <a:cubicBezTo>
                      <a:pt x="135" y="199"/>
                      <a:pt x="135" y="202"/>
                      <a:pt x="137" y="205"/>
                    </a:cubicBezTo>
                    <a:cubicBezTo>
                      <a:pt x="143" y="220"/>
                      <a:pt x="143" y="221"/>
                      <a:pt x="130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Freeform 19">
                <a:extLst>
                  <a:ext uri="{FF2B5EF4-FFF2-40B4-BE49-F238E27FC236}">
                    <a16:creationId xmlns:a16="http://schemas.microsoft.com/office/drawing/2014/main" xmlns="" id="{EED8A03F-75A3-4E50-94D3-6C7DD4AC9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950" y="2578147"/>
                <a:ext cx="206942" cy="349020"/>
              </a:xfrm>
              <a:custGeom>
                <a:avLst/>
                <a:gdLst>
                  <a:gd name="T0" fmla="*/ 8 w 112"/>
                  <a:gd name="T1" fmla="*/ 189 h 189"/>
                  <a:gd name="T2" fmla="*/ 1 w 112"/>
                  <a:gd name="T3" fmla="*/ 179 h 189"/>
                  <a:gd name="T4" fmla="*/ 5 w 112"/>
                  <a:gd name="T5" fmla="*/ 153 h 189"/>
                  <a:gd name="T6" fmla="*/ 8 w 112"/>
                  <a:gd name="T7" fmla="*/ 144 h 189"/>
                  <a:gd name="T8" fmla="*/ 56 w 112"/>
                  <a:gd name="T9" fmla="*/ 60 h 189"/>
                  <a:gd name="T10" fmla="*/ 85 w 112"/>
                  <a:gd name="T11" fmla="*/ 17 h 189"/>
                  <a:gd name="T12" fmla="*/ 88 w 112"/>
                  <a:gd name="T13" fmla="*/ 9 h 189"/>
                  <a:gd name="T14" fmla="*/ 100 w 112"/>
                  <a:gd name="T15" fmla="*/ 0 h 189"/>
                  <a:gd name="T16" fmla="*/ 109 w 112"/>
                  <a:gd name="T17" fmla="*/ 8 h 189"/>
                  <a:gd name="T18" fmla="*/ 112 w 112"/>
                  <a:gd name="T19" fmla="*/ 20 h 189"/>
                  <a:gd name="T20" fmla="*/ 98 w 112"/>
                  <a:gd name="T21" fmla="*/ 60 h 189"/>
                  <a:gd name="T22" fmla="*/ 64 w 112"/>
                  <a:gd name="T23" fmla="*/ 117 h 189"/>
                  <a:gd name="T24" fmla="*/ 40 w 112"/>
                  <a:gd name="T25" fmla="*/ 155 h 189"/>
                  <a:gd name="T26" fmla="*/ 14 w 112"/>
                  <a:gd name="T27" fmla="*/ 186 h 189"/>
                  <a:gd name="T28" fmla="*/ 8 w 112"/>
                  <a:gd name="T2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" h="189">
                    <a:moveTo>
                      <a:pt x="8" y="189"/>
                    </a:moveTo>
                    <a:cubicBezTo>
                      <a:pt x="3" y="187"/>
                      <a:pt x="0" y="184"/>
                      <a:pt x="1" y="179"/>
                    </a:cubicBezTo>
                    <a:cubicBezTo>
                      <a:pt x="2" y="170"/>
                      <a:pt x="3" y="162"/>
                      <a:pt x="5" y="153"/>
                    </a:cubicBezTo>
                    <a:cubicBezTo>
                      <a:pt x="5" y="150"/>
                      <a:pt x="7" y="147"/>
                      <a:pt x="8" y="144"/>
                    </a:cubicBezTo>
                    <a:cubicBezTo>
                      <a:pt x="28" y="118"/>
                      <a:pt x="42" y="89"/>
                      <a:pt x="56" y="60"/>
                    </a:cubicBezTo>
                    <a:cubicBezTo>
                      <a:pt x="64" y="45"/>
                      <a:pt x="73" y="30"/>
                      <a:pt x="85" y="17"/>
                    </a:cubicBezTo>
                    <a:cubicBezTo>
                      <a:pt x="87" y="15"/>
                      <a:pt x="88" y="12"/>
                      <a:pt x="88" y="9"/>
                    </a:cubicBezTo>
                    <a:cubicBezTo>
                      <a:pt x="90" y="4"/>
                      <a:pt x="95" y="0"/>
                      <a:pt x="100" y="0"/>
                    </a:cubicBezTo>
                    <a:cubicBezTo>
                      <a:pt x="105" y="0"/>
                      <a:pt x="108" y="4"/>
                      <a:pt x="109" y="8"/>
                    </a:cubicBezTo>
                    <a:cubicBezTo>
                      <a:pt x="110" y="12"/>
                      <a:pt x="112" y="16"/>
                      <a:pt x="112" y="20"/>
                    </a:cubicBezTo>
                    <a:cubicBezTo>
                      <a:pt x="109" y="34"/>
                      <a:pt x="106" y="48"/>
                      <a:pt x="98" y="60"/>
                    </a:cubicBezTo>
                    <a:cubicBezTo>
                      <a:pt x="86" y="78"/>
                      <a:pt x="75" y="98"/>
                      <a:pt x="64" y="117"/>
                    </a:cubicBezTo>
                    <a:cubicBezTo>
                      <a:pt x="56" y="130"/>
                      <a:pt x="48" y="142"/>
                      <a:pt x="40" y="155"/>
                    </a:cubicBezTo>
                    <a:cubicBezTo>
                      <a:pt x="34" y="167"/>
                      <a:pt x="25" y="177"/>
                      <a:pt x="14" y="186"/>
                    </a:cubicBezTo>
                    <a:cubicBezTo>
                      <a:pt x="12" y="186"/>
                      <a:pt x="10" y="188"/>
                      <a:pt x="8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Freeform 20">
                <a:extLst>
                  <a:ext uri="{FF2B5EF4-FFF2-40B4-BE49-F238E27FC236}">
                    <a16:creationId xmlns:a16="http://schemas.microsoft.com/office/drawing/2014/main" xmlns="" id="{F89C3DA1-65A7-47B2-AA0B-0E51B50B6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104" y="2794353"/>
                <a:ext cx="254816" cy="234739"/>
              </a:xfrm>
              <a:custGeom>
                <a:avLst/>
                <a:gdLst>
                  <a:gd name="T0" fmla="*/ 135 w 138"/>
                  <a:gd name="T1" fmla="*/ 127 h 127"/>
                  <a:gd name="T2" fmla="*/ 124 w 138"/>
                  <a:gd name="T3" fmla="*/ 123 h 127"/>
                  <a:gd name="T4" fmla="*/ 70 w 138"/>
                  <a:gd name="T5" fmla="*/ 89 h 127"/>
                  <a:gd name="T6" fmla="*/ 20 w 138"/>
                  <a:gd name="T7" fmla="*/ 44 h 127"/>
                  <a:gd name="T8" fmla="*/ 10 w 138"/>
                  <a:gd name="T9" fmla="*/ 34 h 127"/>
                  <a:gd name="T10" fmla="*/ 10 w 138"/>
                  <a:gd name="T11" fmla="*/ 5 h 127"/>
                  <a:gd name="T12" fmla="*/ 21 w 138"/>
                  <a:gd name="T13" fmla="*/ 5 h 127"/>
                  <a:gd name="T14" fmla="*/ 40 w 138"/>
                  <a:gd name="T15" fmla="*/ 21 h 127"/>
                  <a:gd name="T16" fmla="*/ 60 w 138"/>
                  <a:gd name="T17" fmla="*/ 41 h 127"/>
                  <a:gd name="T18" fmla="*/ 89 w 138"/>
                  <a:gd name="T19" fmla="*/ 74 h 127"/>
                  <a:gd name="T20" fmla="*/ 130 w 138"/>
                  <a:gd name="T21" fmla="*/ 109 h 127"/>
                  <a:gd name="T22" fmla="*/ 135 w 138"/>
                  <a:gd name="T2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27">
                    <a:moveTo>
                      <a:pt x="135" y="127"/>
                    </a:moveTo>
                    <a:cubicBezTo>
                      <a:pt x="131" y="125"/>
                      <a:pt x="128" y="125"/>
                      <a:pt x="124" y="123"/>
                    </a:cubicBezTo>
                    <a:cubicBezTo>
                      <a:pt x="105" y="114"/>
                      <a:pt x="87" y="103"/>
                      <a:pt x="70" y="89"/>
                    </a:cubicBezTo>
                    <a:cubicBezTo>
                      <a:pt x="53" y="74"/>
                      <a:pt x="36" y="59"/>
                      <a:pt x="20" y="44"/>
                    </a:cubicBezTo>
                    <a:cubicBezTo>
                      <a:pt x="16" y="41"/>
                      <a:pt x="13" y="37"/>
                      <a:pt x="10" y="34"/>
                    </a:cubicBezTo>
                    <a:cubicBezTo>
                      <a:pt x="0" y="23"/>
                      <a:pt x="4" y="15"/>
                      <a:pt x="10" y="5"/>
                    </a:cubicBezTo>
                    <a:cubicBezTo>
                      <a:pt x="13" y="0"/>
                      <a:pt x="18" y="0"/>
                      <a:pt x="21" y="5"/>
                    </a:cubicBezTo>
                    <a:cubicBezTo>
                      <a:pt x="26" y="13"/>
                      <a:pt x="32" y="17"/>
                      <a:pt x="40" y="21"/>
                    </a:cubicBezTo>
                    <a:cubicBezTo>
                      <a:pt x="47" y="26"/>
                      <a:pt x="54" y="33"/>
                      <a:pt x="60" y="41"/>
                    </a:cubicBezTo>
                    <a:cubicBezTo>
                      <a:pt x="69" y="52"/>
                      <a:pt x="79" y="63"/>
                      <a:pt x="89" y="74"/>
                    </a:cubicBezTo>
                    <a:cubicBezTo>
                      <a:pt x="102" y="87"/>
                      <a:pt x="118" y="97"/>
                      <a:pt x="130" y="109"/>
                    </a:cubicBezTo>
                    <a:cubicBezTo>
                      <a:pt x="136" y="114"/>
                      <a:pt x="138" y="119"/>
                      <a:pt x="135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Freeform 21">
                <a:extLst>
                  <a:ext uri="{FF2B5EF4-FFF2-40B4-BE49-F238E27FC236}">
                    <a16:creationId xmlns:a16="http://schemas.microsoft.com/office/drawing/2014/main" xmlns="" id="{EE0F182B-81BB-49F8-B73D-448EEB018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5586" y="3036042"/>
                <a:ext cx="172194" cy="61001"/>
              </a:xfrm>
              <a:custGeom>
                <a:avLst/>
                <a:gdLst>
                  <a:gd name="T0" fmla="*/ 0 w 93"/>
                  <a:gd name="T1" fmla="*/ 16 h 33"/>
                  <a:gd name="T2" fmla="*/ 13 w 93"/>
                  <a:gd name="T3" fmla="*/ 1 h 33"/>
                  <a:gd name="T4" fmla="*/ 32 w 93"/>
                  <a:gd name="T5" fmla="*/ 0 h 33"/>
                  <a:gd name="T6" fmla="*/ 86 w 93"/>
                  <a:gd name="T7" fmla="*/ 18 h 33"/>
                  <a:gd name="T8" fmla="*/ 92 w 93"/>
                  <a:gd name="T9" fmla="*/ 26 h 33"/>
                  <a:gd name="T10" fmla="*/ 84 w 93"/>
                  <a:gd name="T11" fmla="*/ 32 h 33"/>
                  <a:gd name="T12" fmla="*/ 71 w 93"/>
                  <a:gd name="T13" fmla="*/ 32 h 33"/>
                  <a:gd name="T14" fmla="*/ 2 w 93"/>
                  <a:gd name="T15" fmla="*/ 17 h 33"/>
                  <a:gd name="T16" fmla="*/ 0 w 93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33">
                    <a:moveTo>
                      <a:pt x="0" y="16"/>
                    </a:moveTo>
                    <a:cubicBezTo>
                      <a:pt x="0" y="6"/>
                      <a:pt x="5" y="2"/>
                      <a:pt x="13" y="1"/>
                    </a:cubicBezTo>
                    <a:cubicBezTo>
                      <a:pt x="19" y="0"/>
                      <a:pt x="26" y="0"/>
                      <a:pt x="32" y="0"/>
                    </a:cubicBezTo>
                    <a:cubicBezTo>
                      <a:pt x="51" y="4"/>
                      <a:pt x="69" y="9"/>
                      <a:pt x="86" y="18"/>
                    </a:cubicBezTo>
                    <a:cubicBezTo>
                      <a:pt x="90" y="20"/>
                      <a:pt x="93" y="21"/>
                      <a:pt x="92" y="26"/>
                    </a:cubicBezTo>
                    <a:cubicBezTo>
                      <a:pt x="92" y="30"/>
                      <a:pt x="88" y="32"/>
                      <a:pt x="84" y="32"/>
                    </a:cubicBezTo>
                    <a:cubicBezTo>
                      <a:pt x="80" y="32"/>
                      <a:pt x="76" y="33"/>
                      <a:pt x="71" y="32"/>
                    </a:cubicBezTo>
                    <a:cubicBezTo>
                      <a:pt x="48" y="30"/>
                      <a:pt x="25" y="24"/>
                      <a:pt x="2" y="17"/>
                    </a:cubicBezTo>
                    <a:cubicBezTo>
                      <a:pt x="2" y="17"/>
                      <a:pt x="1" y="1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Freeform 22">
                <a:extLst>
                  <a:ext uri="{FF2B5EF4-FFF2-40B4-BE49-F238E27FC236}">
                    <a16:creationId xmlns:a16="http://schemas.microsoft.com/office/drawing/2014/main" xmlns="" id="{ADF5F0E8-983F-495E-8F76-1693893BBA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62" y="2923305"/>
                <a:ext cx="116598" cy="92660"/>
              </a:xfrm>
              <a:custGeom>
                <a:avLst/>
                <a:gdLst>
                  <a:gd name="T0" fmla="*/ 3 w 63"/>
                  <a:gd name="T1" fmla="*/ 50 h 50"/>
                  <a:gd name="T2" fmla="*/ 5 w 63"/>
                  <a:gd name="T3" fmla="*/ 36 h 50"/>
                  <a:gd name="T4" fmla="*/ 19 w 63"/>
                  <a:gd name="T5" fmla="*/ 20 h 50"/>
                  <a:gd name="T6" fmla="*/ 51 w 63"/>
                  <a:gd name="T7" fmla="*/ 3 h 50"/>
                  <a:gd name="T8" fmla="*/ 61 w 63"/>
                  <a:gd name="T9" fmla="*/ 5 h 50"/>
                  <a:gd name="T10" fmla="*/ 59 w 63"/>
                  <a:gd name="T11" fmla="*/ 14 h 50"/>
                  <a:gd name="T12" fmla="*/ 3 w 63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50">
                    <a:moveTo>
                      <a:pt x="3" y="50"/>
                    </a:moveTo>
                    <a:cubicBezTo>
                      <a:pt x="0" y="44"/>
                      <a:pt x="2" y="39"/>
                      <a:pt x="5" y="36"/>
                    </a:cubicBezTo>
                    <a:cubicBezTo>
                      <a:pt x="9" y="30"/>
                      <a:pt x="13" y="24"/>
                      <a:pt x="19" y="20"/>
                    </a:cubicBezTo>
                    <a:cubicBezTo>
                      <a:pt x="29" y="13"/>
                      <a:pt x="40" y="8"/>
                      <a:pt x="51" y="3"/>
                    </a:cubicBezTo>
                    <a:cubicBezTo>
                      <a:pt x="55" y="0"/>
                      <a:pt x="58" y="1"/>
                      <a:pt x="61" y="5"/>
                    </a:cubicBezTo>
                    <a:cubicBezTo>
                      <a:pt x="63" y="8"/>
                      <a:pt x="62" y="12"/>
                      <a:pt x="59" y="14"/>
                    </a:cubicBezTo>
                    <a:cubicBezTo>
                      <a:pt x="42" y="28"/>
                      <a:pt x="27" y="45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Freeform 23">
                <a:extLst>
                  <a:ext uri="{FF2B5EF4-FFF2-40B4-BE49-F238E27FC236}">
                    <a16:creationId xmlns:a16="http://schemas.microsoft.com/office/drawing/2014/main" xmlns="" id="{45F5DE9F-3687-43B4-8DA0-EBF5CDDDC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635" y="3059979"/>
                <a:ext cx="122003" cy="42469"/>
              </a:xfrm>
              <a:custGeom>
                <a:avLst/>
                <a:gdLst>
                  <a:gd name="T0" fmla="*/ 4 w 66"/>
                  <a:gd name="T1" fmla="*/ 23 h 23"/>
                  <a:gd name="T2" fmla="*/ 14 w 66"/>
                  <a:gd name="T3" fmla="*/ 2 h 23"/>
                  <a:gd name="T4" fmla="*/ 48 w 66"/>
                  <a:gd name="T5" fmla="*/ 1 h 23"/>
                  <a:gd name="T6" fmla="*/ 59 w 66"/>
                  <a:gd name="T7" fmla="*/ 0 h 23"/>
                  <a:gd name="T8" fmla="*/ 65 w 66"/>
                  <a:gd name="T9" fmla="*/ 1 h 23"/>
                  <a:gd name="T10" fmla="*/ 65 w 66"/>
                  <a:gd name="T11" fmla="*/ 8 h 23"/>
                  <a:gd name="T12" fmla="*/ 50 w 66"/>
                  <a:gd name="T13" fmla="*/ 18 h 23"/>
                  <a:gd name="T14" fmla="*/ 4 w 6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23">
                    <a:moveTo>
                      <a:pt x="4" y="23"/>
                    </a:moveTo>
                    <a:cubicBezTo>
                      <a:pt x="0" y="11"/>
                      <a:pt x="3" y="4"/>
                      <a:pt x="14" y="2"/>
                    </a:cubicBezTo>
                    <a:cubicBezTo>
                      <a:pt x="25" y="1"/>
                      <a:pt x="36" y="1"/>
                      <a:pt x="48" y="1"/>
                    </a:cubicBezTo>
                    <a:cubicBezTo>
                      <a:pt x="52" y="1"/>
                      <a:pt x="55" y="0"/>
                      <a:pt x="59" y="0"/>
                    </a:cubicBezTo>
                    <a:cubicBezTo>
                      <a:pt x="61" y="0"/>
                      <a:pt x="64" y="1"/>
                      <a:pt x="65" y="1"/>
                    </a:cubicBezTo>
                    <a:cubicBezTo>
                      <a:pt x="66" y="3"/>
                      <a:pt x="66" y="7"/>
                      <a:pt x="65" y="8"/>
                    </a:cubicBezTo>
                    <a:cubicBezTo>
                      <a:pt x="60" y="12"/>
                      <a:pt x="56" y="16"/>
                      <a:pt x="50" y="18"/>
                    </a:cubicBezTo>
                    <a:cubicBezTo>
                      <a:pt x="35" y="23"/>
                      <a:pt x="20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CED21CF-F9C3-4780-82B6-E4CC4986D92B}"/>
              </a:ext>
            </a:extLst>
          </p:cNvPr>
          <p:cNvGrpSpPr/>
          <p:nvPr/>
        </p:nvGrpSpPr>
        <p:grpSpPr>
          <a:xfrm>
            <a:off x="1511689" y="2695738"/>
            <a:ext cx="1802096" cy="4162262"/>
            <a:chOff x="1511689" y="2695738"/>
            <a:chExt cx="1802096" cy="4162262"/>
          </a:xfrm>
        </p:grpSpPr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xmlns="" id="{0B8DA0DF-DB8A-439C-83F4-884A03AC2E5A}"/>
                </a:ext>
              </a:extLst>
            </p:cNvPr>
            <p:cNvGrpSpPr/>
            <p:nvPr/>
          </p:nvGrpSpPr>
          <p:grpSpPr>
            <a:xfrm>
              <a:off x="1511689" y="2695738"/>
              <a:ext cx="1802096" cy="4162262"/>
              <a:chOff x="1528017" y="2695739"/>
              <a:chExt cx="1802096" cy="4162262"/>
            </a:xfrm>
            <a:solidFill>
              <a:schemeClr val="bg1"/>
            </a:solidFill>
            <a:effectLst>
              <a:outerShdw blurRad="63500" dist="63500" dir="13500000" algn="br" rotWithShape="0">
                <a:srgbClr val="FF7CB5"/>
              </a:outerShdw>
            </a:effectLst>
          </p:grpSpPr>
          <p:grpSp>
            <p:nvGrpSpPr>
              <p:cNvPr id="136" name="Group 35">
                <a:extLst>
                  <a:ext uri="{FF2B5EF4-FFF2-40B4-BE49-F238E27FC236}">
                    <a16:creationId xmlns:a16="http://schemas.microsoft.com/office/drawing/2014/main" xmlns="" id="{F5DC2B6A-D1BA-47BD-A7D7-EEAA3507B4B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528017" y="3458659"/>
                <a:ext cx="1786684" cy="3399342"/>
                <a:chOff x="0" y="0"/>
                <a:chExt cx="462" cy="879"/>
              </a:xfrm>
              <a:grpFill/>
            </p:grpSpPr>
            <p:sp>
              <p:nvSpPr>
                <p:cNvPr id="155" name="Freeform 36">
                  <a:extLst>
                    <a:ext uri="{FF2B5EF4-FFF2-40B4-BE49-F238E27FC236}">
                      <a16:creationId xmlns:a16="http://schemas.microsoft.com/office/drawing/2014/main" xmlns="" id="{7C4BE2C9-4508-443A-BEE6-9809B99544A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462" cy="879"/>
                </a:xfrm>
                <a:custGeom>
                  <a:avLst/>
                  <a:gdLst>
                    <a:gd name="T0" fmla="*/ 90 w 192"/>
                    <a:gd name="T1" fmla="*/ 29 h 368"/>
                    <a:gd name="T2" fmla="*/ 96 w 192"/>
                    <a:gd name="T3" fmla="*/ 57 h 368"/>
                    <a:gd name="T4" fmla="*/ 114 w 192"/>
                    <a:gd name="T5" fmla="*/ 32 h 368"/>
                    <a:gd name="T6" fmla="*/ 95 w 192"/>
                    <a:gd name="T7" fmla="*/ 74 h 368"/>
                    <a:gd name="T8" fmla="*/ 76 w 192"/>
                    <a:gd name="T9" fmla="*/ 100 h 368"/>
                    <a:gd name="T10" fmla="*/ 162 w 192"/>
                    <a:gd name="T11" fmla="*/ 36 h 368"/>
                    <a:gd name="T12" fmla="*/ 63 w 192"/>
                    <a:gd name="T13" fmla="*/ 113 h 368"/>
                    <a:gd name="T14" fmla="*/ 145 w 192"/>
                    <a:gd name="T15" fmla="*/ 69 h 368"/>
                    <a:gd name="T16" fmla="*/ 108 w 192"/>
                    <a:gd name="T17" fmla="*/ 110 h 368"/>
                    <a:gd name="T18" fmla="*/ 158 w 192"/>
                    <a:gd name="T19" fmla="*/ 81 h 368"/>
                    <a:gd name="T20" fmla="*/ 174 w 192"/>
                    <a:gd name="T21" fmla="*/ 89 h 368"/>
                    <a:gd name="T22" fmla="*/ 68 w 192"/>
                    <a:gd name="T23" fmla="*/ 120 h 368"/>
                    <a:gd name="T24" fmla="*/ 174 w 192"/>
                    <a:gd name="T25" fmla="*/ 107 h 368"/>
                    <a:gd name="T26" fmla="*/ 79 w 192"/>
                    <a:gd name="T27" fmla="*/ 127 h 368"/>
                    <a:gd name="T28" fmla="*/ 16 w 192"/>
                    <a:gd name="T29" fmla="*/ 199 h 368"/>
                    <a:gd name="T30" fmla="*/ 64 w 192"/>
                    <a:gd name="T31" fmla="*/ 200 h 368"/>
                    <a:gd name="T32" fmla="*/ 81 w 192"/>
                    <a:gd name="T33" fmla="*/ 169 h 368"/>
                    <a:gd name="T34" fmla="*/ 68 w 192"/>
                    <a:gd name="T35" fmla="*/ 194 h 368"/>
                    <a:gd name="T36" fmla="*/ 101 w 192"/>
                    <a:gd name="T37" fmla="*/ 170 h 368"/>
                    <a:gd name="T38" fmla="*/ 91 w 192"/>
                    <a:gd name="T39" fmla="*/ 194 h 368"/>
                    <a:gd name="T40" fmla="*/ 114 w 192"/>
                    <a:gd name="T41" fmla="*/ 192 h 368"/>
                    <a:gd name="T42" fmla="*/ 102 w 192"/>
                    <a:gd name="T43" fmla="*/ 203 h 368"/>
                    <a:gd name="T44" fmla="*/ 92 w 192"/>
                    <a:gd name="T45" fmla="*/ 220 h 368"/>
                    <a:gd name="T46" fmla="*/ 54 w 192"/>
                    <a:gd name="T47" fmla="*/ 221 h 368"/>
                    <a:gd name="T48" fmla="*/ 14 w 192"/>
                    <a:gd name="T49" fmla="*/ 367 h 368"/>
                    <a:gd name="T50" fmla="*/ 5 w 192"/>
                    <a:gd name="T51" fmla="*/ 330 h 368"/>
                    <a:gd name="T52" fmla="*/ 26 w 192"/>
                    <a:gd name="T53" fmla="*/ 172 h 368"/>
                    <a:gd name="T54" fmla="*/ 9 w 192"/>
                    <a:gd name="T55" fmla="*/ 51 h 368"/>
                    <a:gd name="T56" fmla="*/ 26 w 192"/>
                    <a:gd name="T57" fmla="*/ 91 h 368"/>
                    <a:gd name="T58" fmla="*/ 39 w 192"/>
                    <a:gd name="T59" fmla="*/ 10 h 368"/>
                    <a:gd name="T60" fmla="*/ 36 w 192"/>
                    <a:gd name="T61" fmla="*/ 47 h 368"/>
                    <a:gd name="T62" fmla="*/ 40 w 192"/>
                    <a:gd name="T63" fmla="*/ 37 h 368"/>
                    <a:gd name="T64" fmla="*/ 55 w 192"/>
                    <a:gd name="T65" fmla="*/ 24 h 368"/>
                    <a:gd name="T66" fmla="*/ 47 w 192"/>
                    <a:gd name="T67" fmla="*/ 68 h 368"/>
                    <a:gd name="T68" fmla="*/ 59 w 192"/>
                    <a:gd name="T69" fmla="*/ 42 h 368"/>
                    <a:gd name="T70" fmla="*/ 63 w 192"/>
                    <a:gd name="T71" fmla="*/ 105 h 368"/>
                    <a:gd name="T72" fmla="*/ 57 w 192"/>
                    <a:gd name="T73" fmla="*/ 112 h 368"/>
                    <a:gd name="T74" fmla="*/ 11 w 192"/>
                    <a:gd name="T75" fmla="*/ 45 h 368"/>
                    <a:gd name="T76" fmla="*/ 36 w 192"/>
                    <a:gd name="T77" fmla="*/ 99 h 368"/>
                    <a:gd name="T78" fmla="*/ 94 w 192"/>
                    <a:gd name="T79" fmla="*/ 30 h 368"/>
                    <a:gd name="T80" fmla="*/ 49 w 192"/>
                    <a:gd name="T81" fmla="*/ 18 h 368"/>
                    <a:gd name="T82" fmla="*/ 54 w 192"/>
                    <a:gd name="T83" fmla="*/ 118 h 368"/>
                    <a:gd name="T84" fmla="*/ 58 w 192"/>
                    <a:gd name="T85" fmla="*/ 13 h 368"/>
                    <a:gd name="T86" fmla="*/ 64 w 192"/>
                    <a:gd name="T87" fmla="*/ 32 h 368"/>
                    <a:gd name="T88" fmla="*/ 188 w 192"/>
                    <a:gd name="T89" fmla="*/ 105 h 368"/>
                    <a:gd name="T90" fmla="*/ 90 w 192"/>
                    <a:gd name="T91" fmla="*/ 229 h 368"/>
                    <a:gd name="T92" fmla="*/ 114 w 192"/>
                    <a:gd name="T93" fmla="*/ 57 h 368"/>
                    <a:gd name="T94" fmla="*/ 69 w 192"/>
                    <a:gd name="T95" fmla="*/ 95 h 368"/>
                    <a:gd name="T96" fmla="*/ 159 w 192"/>
                    <a:gd name="T97" fmla="*/ 36 h 368"/>
                    <a:gd name="T98" fmla="*/ 121 w 192"/>
                    <a:gd name="T99" fmla="*/ 18 h 368"/>
                    <a:gd name="T100" fmla="*/ 174 w 192"/>
                    <a:gd name="T101" fmla="*/ 92 h 368"/>
                    <a:gd name="T102" fmla="*/ 172 w 192"/>
                    <a:gd name="T103" fmla="*/ 111 h 368"/>
                    <a:gd name="T104" fmla="*/ 157 w 192"/>
                    <a:gd name="T105" fmla="*/ 40 h 368"/>
                    <a:gd name="T106" fmla="*/ 9 w 192"/>
                    <a:gd name="T107" fmla="*/ 47 h 368"/>
                    <a:gd name="T108" fmla="*/ 162 w 192"/>
                    <a:gd name="T109" fmla="*/ 101 h 368"/>
                    <a:gd name="T110" fmla="*/ 104 w 192"/>
                    <a:gd name="T111" fmla="*/ 208 h 368"/>
                    <a:gd name="T112" fmla="*/ 134 w 192"/>
                    <a:gd name="T113" fmla="*/ 78 h 368"/>
                    <a:gd name="T114" fmla="*/ 30 w 192"/>
                    <a:gd name="T115" fmla="*/ 39 h 368"/>
                    <a:gd name="T116" fmla="*/ 165 w 192"/>
                    <a:gd name="T117" fmla="*/ 97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92" h="368">
                      <a:moveTo>
                        <a:pt x="67" y="93"/>
                      </a:moveTo>
                      <a:cubicBezTo>
                        <a:pt x="68" y="92"/>
                        <a:pt x="68" y="92"/>
                        <a:pt x="68" y="91"/>
                      </a:cubicBezTo>
                      <a:cubicBezTo>
                        <a:pt x="68" y="89"/>
                        <a:pt x="71" y="89"/>
                        <a:pt x="72" y="87"/>
                      </a:cubicBezTo>
                      <a:cubicBezTo>
                        <a:pt x="74" y="83"/>
                        <a:pt x="75" y="78"/>
                        <a:pt x="77" y="74"/>
                      </a:cubicBezTo>
                      <a:cubicBezTo>
                        <a:pt x="77" y="72"/>
                        <a:pt x="78" y="70"/>
                        <a:pt x="79" y="68"/>
                      </a:cubicBezTo>
                      <a:cubicBezTo>
                        <a:pt x="80" y="62"/>
                        <a:pt x="82" y="56"/>
                        <a:pt x="84" y="51"/>
                      </a:cubicBezTo>
                      <a:cubicBezTo>
                        <a:pt x="85" y="50"/>
                        <a:pt x="85" y="48"/>
                        <a:pt x="84" y="47"/>
                      </a:cubicBezTo>
                      <a:cubicBezTo>
                        <a:pt x="83" y="46"/>
                        <a:pt x="83" y="44"/>
                        <a:pt x="84" y="42"/>
                      </a:cubicBezTo>
                      <a:cubicBezTo>
                        <a:pt x="85" y="38"/>
                        <a:pt x="87" y="34"/>
                        <a:pt x="89" y="30"/>
                      </a:cubicBezTo>
                      <a:cubicBezTo>
                        <a:pt x="90" y="30"/>
                        <a:pt x="90" y="30"/>
                        <a:pt x="90" y="29"/>
                      </a:cubicBezTo>
                      <a:cubicBezTo>
                        <a:pt x="92" y="29"/>
                        <a:pt x="92" y="27"/>
                        <a:pt x="94" y="28"/>
                      </a:cubicBezTo>
                      <a:cubicBezTo>
                        <a:pt x="95" y="29"/>
                        <a:pt x="96" y="31"/>
                        <a:pt x="95" y="32"/>
                      </a:cubicBezTo>
                      <a:cubicBezTo>
                        <a:pt x="95" y="36"/>
                        <a:pt x="93" y="39"/>
                        <a:pt x="92" y="42"/>
                      </a:cubicBezTo>
                      <a:cubicBezTo>
                        <a:pt x="91" y="43"/>
                        <a:pt x="90" y="45"/>
                        <a:pt x="89" y="46"/>
                      </a:cubicBezTo>
                      <a:cubicBezTo>
                        <a:pt x="89" y="46"/>
                        <a:pt x="89" y="47"/>
                        <a:pt x="89" y="47"/>
                      </a:cubicBezTo>
                      <a:cubicBezTo>
                        <a:pt x="84" y="50"/>
                        <a:pt x="84" y="55"/>
                        <a:pt x="83" y="59"/>
                      </a:cubicBezTo>
                      <a:cubicBezTo>
                        <a:pt x="80" y="70"/>
                        <a:pt x="76" y="80"/>
                        <a:pt x="72" y="90"/>
                      </a:cubicBezTo>
                      <a:cubicBezTo>
                        <a:pt x="71" y="91"/>
                        <a:pt x="71" y="93"/>
                        <a:pt x="70" y="94"/>
                      </a:cubicBezTo>
                      <a:cubicBezTo>
                        <a:pt x="73" y="91"/>
                        <a:pt x="75" y="88"/>
                        <a:pt x="77" y="85"/>
                      </a:cubicBezTo>
                      <a:cubicBezTo>
                        <a:pt x="83" y="75"/>
                        <a:pt x="89" y="66"/>
                        <a:pt x="96" y="57"/>
                      </a:cubicBezTo>
                      <a:cubicBezTo>
                        <a:pt x="99" y="52"/>
                        <a:pt x="101" y="47"/>
                        <a:pt x="105" y="43"/>
                      </a:cubicBezTo>
                      <a:cubicBezTo>
                        <a:pt x="107" y="40"/>
                        <a:pt x="108" y="36"/>
                        <a:pt x="110" y="33"/>
                      </a:cubicBezTo>
                      <a:cubicBezTo>
                        <a:pt x="112" y="31"/>
                        <a:pt x="113" y="29"/>
                        <a:pt x="113" y="26"/>
                      </a:cubicBezTo>
                      <a:cubicBezTo>
                        <a:pt x="114" y="23"/>
                        <a:pt x="115" y="20"/>
                        <a:pt x="117" y="18"/>
                      </a:cubicBezTo>
                      <a:cubicBezTo>
                        <a:pt x="117" y="17"/>
                        <a:pt x="118" y="16"/>
                        <a:pt x="119" y="16"/>
                      </a:cubicBezTo>
                      <a:cubicBezTo>
                        <a:pt x="120" y="16"/>
                        <a:pt x="122" y="15"/>
                        <a:pt x="123" y="14"/>
                      </a:cubicBezTo>
                      <a:cubicBezTo>
                        <a:pt x="124" y="14"/>
                        <a:pt x="125" y="14"/>
                        <a:pt x="125" y="16"/>
                      </a:cubicBezTo>
                      <a:cubicBezTo>
                        <a:pt x="125" y="19"/>
                        <a:pt x="124" y="21"/>
                        <a:pt x="122" y="24"/>
                      </a:cubicBezTo>
                      <a:cubicBezTo>
                        <a:pt x="121" y="26"/>
                        <a:pt x="120" y="29"/>
                        <a:pt x="118" y="31"/>
                      </a:cubicBezTo>
                      <a:cubicBezTo>
                        <a:pt x="117" y="32"/>
                        <a:pt x="116" y="34"/>
                        <a:pt x="114" y="32"/>
                      </a:cubicBezTo>
                      <a:cubicBezTo>
                        <a:pt x="113" y="31"/>
                        <a:pt x="113" y="32"/>
                        <a:pt x="113" y="33"/>
                      </a:cubicBezTo>
                      <a:cubicBezTo>
                        <a:pt x="110" y="38"/>
                        <a:pt x="106" y="44"/>
                        <a:pt x="103" y="49"/>
                      </a:cubicBezTo>
                      <a:cubicBezTo>
                        <a:pt x="97" y="57"/>
                        <a:pt x="93" y="65"/>
                        <a:pt x="87" y="72"/>
                      </a:cubicBezTo>
                      <a:cubicBezTo>
                        <a:pt x="83" y="78"/>
                        <a:pt x="79" y="84"/>
                        <a:pt x="75" y="90"/>
                      </a:cubicBezTo>
                      <a:cubicBezTo>
                        <a:pt x="73" y="94"/>
                        <a:pt x="71" y="98"/>
                        <a:pt x="68" y="102"/>
                      </a:cubicBezTo>
                      <a:cubicBezTo>
                        <a:pt x="67" y="104"/>
                        <a:pt x="66" y="106"/>
                        <a:pt x="64" y="107"/>
                      </a:cubicBezTo>
                      <a:cubicBezTo>
                        <a:pt x="64" y="108"/>
                        <a:pt x="64" y="108"/>
                        <a:pt x="64" y="109"/>
                      </a:cubicBezTo>
                      <a:cubicBezTo>
                        <a:pt x="65" y="109"/>
                        <a:pt x="65" y="109"/>
                        <a:pt x="65" y="108"/>
                      </a:cubicBezTo>
                      <a:cubicBezTo>
                        <a:pt x="72" y="102"/>
                        <a:pt x="78" y="95"/>
                        <a:pt x="84" y="87"/>
                      </a:cubicBezTo>
                      <a:cubicBezTo>
                        <a:pt x="87" y="83"/>
                        <a:pt x="91" y="78"/>
                        <a:pt x="95" y="74"/>
                      </a:cubicBezTo>
                      <a:cubicBezTo>
                        <a:pt x="99" y="71"/>
                        <a:pt x="101" y="67"/>
                        <a:pt x="105" y="63"/>
                      </a:cubicBezTo>
                      <a:cubicBezTo>
                        <a:pt x="105" y="63"/>
                        <a:pt x="106" y="63"/>
                        <a:pt x="106" y="62"/>
                      </a:cubicBezTo>
                      <a:cubicBezTo>
                        <a:pt x="107" y="55"/>
                        <a:pt x="113" y="51"/>
                        <a:pt x="119" y="47"/>
                      </a:cubicBezTo>
                      <a:cubicBezTo>
                        <a:pt x="121" y="45"/>
                        <a:pt x="122" y="46"/>
                        <a:pt x="122" y="48"/>
                      </a:cubicBezTo>
                      <a:cubicBezTo>
                        <a:pt x="123" y="50"/>
                        <a:pt x="122" y="51"/>
                        <a:pt x="121" y="52"/>
                      </a:cubicBezTo>
                      <a:cubicBezTo>
                        <a:pt x="120" y="55"/>
                        <a:pt x="117" y="58"/>
                        <a:pt x="115" y="61"/>
                      </a:cubicBezTo>
                      <a:cubicBezTo>
                        <a:pt x="114" y="62"/>
                        <a:pt x="112" y="62"/>
                        <a:pt x="110" y="63"/>
                      </a:cubicBezTo>
                      <a:cubicBezTo>
                        <a:pt x="108" y="63"/>
                        <a:pt x="106" y="65"/>
                        <a:pt x="105" y="67"/>
                      </a:cubicBezTo>
                      <a:cubicBezTo>
                        <a:pt x="101" y="71"/>
                        <a:pt x="97" y="75"/>
                        <a:pt x="94" y="79"/>
                      </a:cubicBezTo>
                      <a:cubicBezTo>
                        <a:pt x="88" y="86"/>
                        <a:pt x="82" y="93"/>
                        <a:pt x="76" y="100"/>
                      </a:cubicBezTo>
                      <a:cubicBezTo>
                        <a:pt x="74" y="102"/>
                        <a:pt x="72" y="104"/>
                        <a:pt x="70" y="107"/>
                      </a:cubicBezTo>
                      <a:cubicBezTo>
                        <a:pt x="71" y="107"/>
                        <a:pt x="72" y="106"/>
                        <a:pt x="73" y="106"/>
                      </a:cubicBezTo>
                      <a:cubicBezTo>
                        <a:pt x="80" y="103"/>
                        <a:pt x="86" y="100"/>
                        <a:pt x="93" y="96"/>
                      </a:cubicBezTo>
                      <a:cubicBezTo>
                        <a:pt x="104" y="89"/>
                        <a:pt x="115" y="82"/>
                        <a:pt x="125" y="73"/>
                      </a:cubicBezTo>
                      <a:cubicBezTo>
                        <a:pt x="131" y="67"/>
                        <a:pt x="138" y="60"/>
                        <a:pt x="143" y="53"/>
                      </a:cubicBezTo>
                      <a:cubicBezTo>
                        <a:pt x="145" y="51"/>
                        <a:pt x="146" y="48"/>
                        <a:pt x="147" y="46"/>
                      </a:cubicBezTo>
                      <a:cubicBezTo>
                        <a:pt x="148" y="42"/>
                        <a:pt x="150" y="39"/>
                        <a:pt x="153" y="37"/>
                      </a:cubicBezTo>
                      <a:cubicBezTo>
                        <a:pt x="155" y="36"/>
                        <a:pt x="156" y="34"/>
                        <a:pt x="158" y="32"/>
                      </a:cubicBezTo>
                      <a:cubicBezTo>
                        <a:pt x="159" y="31"/>
                        <a:pt x="161" y="31"/>
                        <a:pt x="162" y="31"/>
                      </a:cubicBezTo>
                      <a:cubicBezTo>
                        <a:pt x="163" y="33"/>
                        <a:pt x="163" y="34"/>
                        <a:pt x="162" y="36"/>
                      </a:cubicBezTo>
                      <a:cubicBezTo>
                        <a:pt x="162" y="36"/>
                        <a:pt x="162" y="37"/>
                        <a:pt x="162" y="37"/>
                      </a:cubicBezTo>
                      <a:cubicBezTo>
                        <a:pt x="162" y="39"/>
                        <a:pt x="161" y="41"/>
                        <a:pt x="160" y="42"/>
                      </a:cubicBezTo>
                      <a:cubicBezTo>
                        <a:pt x="157" y="46"/>
                        <a:pt x="153" y="49"/>
                        <a:pt x="149" y="51"/>
                      </a:cubicBezTo>
                      <a:cubicBezTo>
                        <a:pt x="145" y="52"/>
                        <a:pt x="143" y="56"/>
                        <a:pt x="140" y="59"/>
                      </a:cubicBezTo>
                      <a:cubicBezTo>
                        <a:pt x="134" y="66"/>
                        <a:pt x="128" y="72"/>
                        <a:pt x="120" y="78"/>
                      </a:cubicBezTo>
                      <a:cubicBezTo>
                        <a:pt x="114" y="83"/>
                        <a:pt x="108" y="89"/>
                        <a:pt x="101" y="93"/>
                      </a:cubicBezTo>
                      <a:cubicBezTo>
                        <a:pt x="95" y="98"/>
                        <a:pt x="87" y="102"/>
                        <a:pt x="79" y="105"/>
                      </a:cubicBezTo>
                      <a:cubicBezTo>
                        <a:pt x="77" y="106"/>
                        <a:pt x="74" y="107"/>
                        <a:pt x="71" y="109"/>
                      </a:cubicBezTo>
                      <a:cubicBezTo>
                        <a:pt x="70" y="110"/>
                        <a:pt x="68" y="110"/>
                        <a:pt x="66" y="111"/>
                      </a:cubicBezTo>
                      <a:cubicBezTo>
                        <a:pt x="65" y="111"/>
                        <a:pt x="64" y="112"/>
                        <a:pt x="63" y="113"/>
                      </a:cubicBezTo>
                      <a:cubicBezTo>
                        <a:pt x="63" y="114"/>
                        <a:pt x="62" y="114"/>
                        <a:pt x="63" y="115"/>
                      </a:cubicBezTo>
                      <a:cubicBezTo>
                        <a:pt x="63" y="115"/>
                        <a:pt x="64" y="115"/>
                        <a:pt x="64" y="115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70" y="112"/>
                        <a:pt x="75" y="112"/>
                        <a:pt x="81" y="109"/>
                      </a:cubicBezTo>
                      <a:cubicBezTo>
                        <a:pt x="89" y="105"/>
                        <a:pt x="96" y="101"/>
                        <a:pt x="104" y="96"/>
                      </a:cubicBezTo>
                      <a:cubicBezTo>
                        <a:pt x="108" y="94"/>
                        <a:pt x="112" y="92"/>
                        <a:pt x="116" y="90"/>
                      </a:cubicBezTo>
                      <a:cubicBezTo>
                        <a:pt x="120" y="87"/>
                        <a:pt x="124" y="85"/>
                        <a:pt x="128" y="82"/>
                      </a:cubicBezTo>
                      <a:cubicBezTo>
                        <a:pt x="130" y="80"/>
                        <a:pt x="133" y="77"/>
                        <a:pt x="134" y="75"/>
                      </a:cubicBezTo>
                      <a:cubicBezTo>
                        <a:pt x="137" y="72"/>
                        <a:pt x="140" y="70"/>
                        <a:pt x="143" y="69"/>
                      </a:cubicBezTo>
                      <a:cubicBezTo>
                        <a:pt x="144" y="68"/>
                        <a:pt x="144" y="69"/>
                        <a:pt x="145" y="69"/>
                      </a:cubicBezTo>
                      <a:cubicBezTo>
                        <a:pt x="146" y="70"/>
                        <a:pt x="146" y="71"/>
                        <a:pt x="145" y="71"/>
                      </a:cubicBezTo>
                      <a:cubicBezTo>
                        <a:pt x="143" y="76"/>
                        <a:pt x="140" y="80"/>
                        <a:pt x="136" y="82"/>
                      </a:cubicBezTo>
                      <a:cubicBezTo>
                        <a:pt x="134" y="83"/>
                        <a:pt x="133" y="82"/>
                        <a:pt x="132" y="82"/>
                      </a:cubicBezTo>
                      <a:cubicBezTo>
                        <a:pt x="131" y="81"/>
                        <a:pt x="131" y="81"/>
                        <a:pt x="130" y="82"/>
                      </a:cubicBezTo>
                      <a:cubicBezTo>
                        <a:pt x="125" y="85"/>
                        <a:pt x="120" y="89"/>
                        <a:pt x="115" y="92"/>
                      </a:cubicBezTo>
                      <a:cubicBezTo>
                        <a:pt x="109" y="95"/>
                        <a:pt x="103" y="98"/>
                        <a:pt x="98" y="102"/>
                      </a:cubicBezTo>
                      <a:cubicBezTo>
                        <a:pt x="92" y="105"/>
                        <a:pt x="87" y="108"/>
                        <a:pt x="82" y="111"/>
                      </a:cubicBezTo>
                      <a:cubicBezTo>
                        <a:pt x="81" y="111"/>
                        <a:pt x="80" y="111"/>
                        <a:pt x="80" y="112"/>
                      </a:cubicBezTo>
                      <a:cubicBezTo>
                        <a:pt x="80" y="112"/>
                        <a:pt x="80" y="113"/>
                        <a:pt x="80" y="113"/>
                      </a:cubicBezTo>
                      <a:cubicBezTo>
                        <a:pt x="90" y="114"/>
                        <a:pt x="99" y="113"/>
                        <a:pt x="108" y="110"/>
                      </a:cubicBezTo>
                      <a:cubicBezTo>
                        <a:pt x="119" y="106"/>
                        <a:pt x="130" y="101"/>
                        <a:pt x="139" y="94"/>
                      </a:cubicBezTo>
                      <a:cubicBezTo>
                        <a:pt x="146" y="90"/>
                        <a:pt x="151" y="85"/>
                        <a:pt x="157" y="80"/>
                      </a:cubicBezTo>
                      <a:cubicBezTo>
                        <a:pt x="157" y="79"/>
                        <a:pt x="158" y="78"/>
                        <a:pt x="157" y="77"/>
                      </a:cubicBezTo>
                      <a:cubicBezTo>
                        <a:pt x="157" y="77"/>
                        <a:pt x="157" y="77"/>
                        <a:pt x="157" y="77"/>
                      </a:cubicBezTo>
                      <a:cubicBezTo>
                        <a:pt x="156" y="76"/>
                        <a:pt x="156" y="74"/>
                        <a:pt x="157" y="73"/>
                      </a:cubicBezTo>
                      <a:cubicBezTo>
                        <a:pt x="159" y="69"/>
                        <a:pt x="163" y="66"/>
                        <a:pt x="167" y="64"/>
                      </a:cubicBezTo>
                      <a:cubicBezTo>
                        <a:pt x="168" y="63"/>
                        <a:pt x="170" y="63"/>
                        <a:pt x="171" y="64"/>
                      </a:cubicBezTo>
                      <a:cubicBezTo>
                        <a:pt x="173" y="66"/>
                        <a:pt x="173" y="68"/>
                        <a:pt x="172" y="69"/>
                      </a:cubicBezTo>
                      <a:cubicBezTo>
                        <a:pt x="170" y="73"/>
                        <a:pt x="166" y="76"/>
                        <a:pt x="162" y="78"/>
                      </a:cubicBezTo>
                      <a:cubicBezTo>
                        <a:pt x="160" y="79"/>
                        <a:pt x="159" y="80"/>
                        <a:pt x="158" y="81"/>
                      </a:cubicBezTo>
                      <a:cubicBezTo>
                        <a:pt x="148" y="91"/>
                        <a:pt x="137" y="99"/>
                        <a:pt x="125" y="105"/>
                      </a:cubicBezTo>
                      <a:cubicBezTo>
                        <a:pt x="119" y="108"/>
                        <a:pt x="113" y="110"/>
                        <a:pt x="107" y="112"/>
                      </a:cubicBezTo>
                      <a:cubicBezTo>
                        <a:pt x="102" y="113"/>
                        <a:pt x="97" y="114"/>
                        <a:pt x="92" y="115"/>
                      </a:cubicBezTo>
                      <a:cubicBezTo>
                        <a:pt x="89" y="116"/>
                        <a:pt x="85" y="116"/>
                        <a:pt x="82" y="117"/>
                      </a:cubicBezTo>
                      <a:cubicBezTo>
                        <a:pt x="91" y="117"/>
                        <a:pt x="100" y="116"/>
                        <a:pt x="108" y="115"/>
                      </a:cubicBezTo>
                      <a:cubicBezTo>
                        <a:pt x="117" y="113"/>
                        <a:pt x="126" y="112"/>
                        <a:pt x="135" y="109"/>
                      </a:cubicBezTo>
                      <a:cubicBezTo>
                        <a:pt x="143" y="106"/>
                        <a:pt x="152" y="103"/>
                        <a:pt x="160" y="100"/>
                      </a:cubicBezTo>
                      <a:cubicBezTo>
                        <a:pt x="158" y="97"/>
                        <a:pt x="158" y="97"/>
                        <a:pt x="161" y="96"/>
                      </a:cubicBezTo>
                      <a:cubicBezTo>
                        <a:pt x="164" y="94"/>
                        <a:pt x="167" y="92"/>
                        <a:pt x="171" y="90"/>
                      </a:cubicBezTo>
                      <a:cubicBezTo>
                        <a:pt x="172" y="90"/>
                        <a:pt x="173" y="90"/>
                        <a:pt x="174" y="89"/>
                      </a:cubicBezTo>
                      <a:cubicBezTo>
                        <a:pt x="175" y="89"/>
                        <a:pt x="176" y="90"/>
                        <a:pt x="176" y="92"/>
                      </a:cubicBezTo>
                      <a:cubicBezTo>
                        <a:pt x="176" y="96"/>
                        <a:pt x="172" y="97"/>
                        <a:pt x="170" y="99"/>
                      </a:cubicBezTo>
                      <a:cubicBezTo>
                        <a:pt x="169" y="100"/>
                        <a:pt x="167" y="102"/>
                        <a:pt x="165" y="102"/>
                      </a:cubicBezTo>
                      <a:cubicBezTo>
                        <a:pt x="164" y="103"/>
                        <a:pt x="162" y="103"/>
                        <a:pt x="161" y="102"/>
                      </a:cubicBezTo>
                      <a:cubicBezTo>
                        <a:pt x="161" y="102"/>
                        <a:pt x="160" y="102"/>
                        <a:pt x="159" y="102"/>
                      </a:cubicBezTo>
                      <a:cubicBezTo>
                        <a:pt x="146" y="107"/>
                        <a:pt x="133" y="111"/>
                        <a:pt x="120" y="115"/>
                      </a:cubicBezTo>
                      <a:cubicBezTo>
                        <a:pt x="114" y="116"/>
                        <a:pt x="109" y="117"/>
                        <a:pt x="103" y="117"/>
                      </a:cubicBezTo>
                      <a:cubicBezTo>
                        <a:pt x="97" y="118"/>
                        <a:pt x="92" y="118"/>
                        <a:pt x="86" y="119"/>
                      </a:cubicBezTo>
                      <a:cubicBezTo>
                        <a:pt x="82" y="120"/>
                        <a:pt x="77" y="120"/>
                        <a:pt x="73" y="119"/>
                      </a:cubicBezTo>
                      <a:cubicBezTo>
                        <a:pt x="71" y="119"/>
                        <a:pt x="70" y="119"/>
                        <a:pt x="68" y="120"/>
                      </a:cubicBezTo>
                      <a:cubicBezTo>
                        <a:pt x="71" y="121"/>
                        <a:pt x="74" y="122"/>
                        <a:pt x="78" y="123"/>
                      </a:cubicBezTo>
                      <a:cubicBezTo>
                        <a:pt x="79" y="124"/>
                        <a:pt x="81" y="125"/>
                        <a:pt x="83" y="125"/>
                      </a:cubicBezTo>
                      <a:cubicBezTo>
                        <a:pt x="89" y="127"/>
                        <a:pt x="94" y="128"/>
                        <a:pt x="100" y="127"/>
                      </a:cubicBezTo>
                      <a:cubicBezTo>
                        <a:pt x="107" y="128"/>
                        <a:pt x="113" y="127"/>
                        <a:pt x="120" y="128"/>
                      </a:cubicBezTo>
                      <a:cubicBezTo>
                        <a:pt x="126" y="128"/>
                        <a:pt x="133" y="127"/>
                        <a:pt x="139" y="126"/>
                      </a:cubicBezTo>
                      <a:cubicBezTo>
                        <a:pt x="144" y="125"/>
                        <a:pt x="149" y="124"/>
                        <a:pt x="155" y="122"/>
                      </a:cubicBezTo>
                      <a:cubicBezTo>
                        <a:pt x="159" y="121"/>
                        <a:pt x="163" y="119"/>
                        <a:pt x="167" y="117"/>
                      </a:cubicBezTo>
                      <a:cubicBezTo>
                        <a:pt x="169" y="117"/>
                        <a:pt x="172" y="116"/>
                        <a:pt x="174" y="114"/>
                      </a:cubicBezTo>
                      <a:cubicBezTo>
                        <a:pt x="172" y="114"/>
                        <a:pt x="170" y="113"/>
                        <a:pt x="170" y="111"/>
                      </a:cubicBezTo>
                      <a:cubicBezTo>
                        <a:pt x="171" y="109"/>
                        <a:pt x="172" y="108"/>
                        <a:pt x="174" y="107"/>
                      </a:cubicBezTo>
                      <a:cubicBezTo>
                        <a:pt x="177" y="105"/>
                        <a:pt x="182" y="103"/>
                        <a:pt x="186" y="102"/>
                      </a:cubicBezTo>
                      <a:cubicBezTo>
                        <a:pt x="188" y="102"/>
                        <a:pt x="190" y="103"/>
                        <a:pt x="192" y="104"/>
                      </a:cubicBezTo>
                      <a:cubicBezTo>
                        <a:pt x="192" y="105"/>
                        <a:pt x="192" y="107"/>
                        <a:pt x="191" y="108"/>
                      </a:cubicBezTo>
                      <a:cubicBezTo>
                        <a:pt x="189" y="110"/>
                        <a:pt x="186" y="112"/>
                        <a:pt x="184" y="113"/>
                      </a:cubicBezTo>
                      <a:cubicBezTo>
                        <a:pt x="181" y="115"/>
                        <a:pt x="178" y="116"/>
                        <a:pt x="176" y="116"/>
                      </a:cubicBezTo>
                      <a:cubicBezTo>
                        <a:pt x="173" y="117"/>
                        <a:pt x="171" y="118"/>
                        <a:pt x="169" y="119"/>
                      </a:cubicBezTo>
                      <a:cubicBezTo>
                        <a:pt x="161" y="123"/>
                        <a:pt x="153" y="125"/>
                        <a:pt x="144" y="127"/>
                      </a:cubicBezTo>
                      <a:cubicBezTo>
                        <a:pt x="134" y="129"/>
                        <a:pt x="124" y="130"/>
                        <a:pt x="113" y="131"/>
                      </a:cubicBezTo>
                      <a:cubicBezTo>
                        <a:pt x="106" y="131"/>
                        <a:pt x="99" y="130"/>
                        <a:pt x="91" y="129"/>
                      </a:cubicBezTo>
                      <a:cubicBezTo>
                        <a:pt x="87" y="128"/>
                        <a:pt x="83" y="128"/>
                        <a:pt x="79" y="127"/>
                      </a:cubicBezTo>
                      <a:cubicBezTo>
                        <a:pt x="74" y="126"/>
                        <a:pt x="68" y="124"/>
                        <a:pt x="63" y="121"/>
                      </a:cubicBezTo>
                      <a:cubicBezTo>
                        <a:pt x="61" y="120"/>
                        <a:pt x="60" y="120"/>
                        <a:pt x="59" y="122"/>
                      </a:cubicBezTo>
                      <a:cubicBezTo>
                        <a:pt x="59" y="123"/>
                        <a:pt x="58" y="124"/>
                        <a:pt x="58" y="124"/>
                      </a:cubicBezTo>
                      <a:cubicBezTo>
                        <a:pt x="58" y="123"/>
                        <a:pt x="59" y="121"/>
                        <a:pt x="58" y="120"/>
                      </a:cubicBezTo>
                      <a:cubicBezTo>
                        <a:pt x="51" y="129"/>
                        <a:pt x="46" y="140"/>
                        <a:pt x="39" y="150"/>
                      </a:cubicBezTo>
                      <a:cubicBezTo>
                        <a:pt x="42" y="147"/>
                        <a:pt x="44" y="144"/>
                        <a:pt x="46" y="141"/>
                      </a:cubicBezTo>
                      <a:cubicBezTo>
                        <a:pt x="47" y="138"/>
                        <a:pt x="49" y="136"/>
                        <a:pt x="52" y="134"/>
                      </a:cubicBezTo>
                      <a:cubicBezTo>
                        <a:pt x="49" y="137"/>
                        <a:pt x="47" y="141"/>
                        <a:pt x="45" y="145"/>
                      </a:cubicBezTo>
                      <a:cubicBezTo>
                        <a:pt x="38" y="153"/>
                        <a:pt x="33" y="163"/>
                        <a:pt x="28" y="172"/>
                      </a:cubicBezTo>
                      <a:cubicBezTo>
                        <a:pt x="24" y="181"/>
                        <a:pt x="20" y="190"/>
                        <a:pt x="16" y="199"/>
                      </a:cubicBezTo>
                      <a:cubicBezTo>
                        <a:pt x="12" y="212"/>
                        <a:pt x="8" y="226"/>
                        <a:pt x="5" y="240"/>
                      </a:cubicBezTo>
                      <a:cubicBezTo>
                        <a:pt x="4" y="245"/>
                        <a:pt x="4" y="249"/>
                        <a:pt x="4" y="254"/>
                      </a:cubicBezTo>
                      <a:cubicBezTo>
                        <a:pt x="3" y="261"/>
                        <a:pt x="3" y="269"/>
                        <a:pt x="4" y="276"/>
                      </a:cubicBezTo>
                      <a:cubicBezTo>
                        <a:pt x="4" y="277"/>
                        <a:pt x="4" y="277"/>
                        <a:pt x="4" y="277"/>
                      </a:cubicBezTo>
                      <a:cubicBezTo>
                        <a:pt x="5" y="275"/>
                        <a:pt x="6" y="273"/>
                        <a:pt x="7" y="270"/>
                      </a:cubicBezTo>
                      <a:cubicBezTo>
                        <a:pt x="10" y="262"/>
                        <a:pt x="16" y="254"/>
                        <a:pt x="22" y="247"/>
                      </a:cubicBezTo>
                      <a:cubicBezTo>
                        <a:pt x="30" y="238"/>
                        <a:pt x="39" y="231"/>
                        <a:pt x="48" y="224"/>
                      </a:cubicBezTo>
                      <a:cubicBezTo>
                        <a:pt x="53" y="220"/>
                        <a:pt x="57" y="216"/>
                        <a:pt x="62" y="211"/>
                      </a:cubicBezTo>
                      <a:cubicBezTo>
                        <a:pt x="62" y="211"/>
                        <a:pt x="63" y="210"/>
                        <a:pt x="62" y="209"/>
                      </a:cubicBezTo>
                      <a:cubicBezTo>
                        <a:pt x="62" y="206"/>
                        <a:pt x="63" y="203"/>
                        <a:pt x="64" y="200"/>
                      </a:cubicBezTo>
                      <a:cubicBezTo>
                        <a:pt x="67" y="193"/>
                        <a:pt x="70" y="187"/>
                        <a:pt x="73" y="180"/>
                      </a:cubicBezTo>
                      <a:cubicBezTo>
                        <a:pt x="73" y="178"/>
                        <a:pt x="73" y="176"/>
                        <a:pt x="72" y="174"/>
                      </a:cubicBezTo>
                      <a:cubicBezTo>
                        <a:pt x="72" y="173"/>
                        <a:pt x="72" y="171"/>
                        <a:pt x="72" y="170"/>
                      </a:cubicBezTo>
                      <a:cubicBezTo>
                        <a:pt x="71" y="170"/>
                        <a:pt x="72" y="169"/>
                        <a:pt x="72" y="169"/>
                      </a:cubicBezTo>
                      <a:cubicBezTo>
                        <a:pt x="72" y="169"/>
                        <a:pt x="72" y="169"/>
                        <a:pt x="72" y="169"/>
                      </a:cubicBezTo>
                      <a:cubicBezTo>
                        <a:pt x="73" y="169"/>
                        <a:pt x="73" y="169"/>
                        <a:pt x="73" y="170"/>
                      </a:cubicBezTo>
                      <a:cubicBezTo>
                        <a:pt x="73" y="171"/>
                        <a:pt x="73" y="171"/>
                        <a:pt x="74" y="172"/>
                      </a:cubicBezTo>
                      <a:cubicBezTo>
                        <a:pt x="75" y="171"/>
                        <a:pt x="76" y="170"/>
                        <a:pt x="77" y="168"/>
                      </a:cubicBezTo>
                      <a:cubicBezTo>
                        <a:pt x="77" y="167"/>
                        <a:pt x="78" y="167"/>
                        <a:pt x="80" y="167"/>
                      </a:cubicBezTo>
                      <a:cubicBezTo>
                        <a:pt x="81" y="167"/>
                        <a:pt x="81" y="168"/>
                        <a:pt x="81" y="169"/>
                      </a:cubicBezTo>
                      <a:cubicBezTo>
                        <a:pt x="81" y="171"/>
                        <a:pt x="81" y="172"/>
                        <a:pt x="82" y="173"/>
                      </a:cubicBezTo>
                      <a:cubicBezTo>
                        <a:pt x="81" y="174"/>
                        <a:pt x="81" y="174"/>
                        <a:pt x="81" y="175"/>
                      </a:cubicBezTo>
                      <a:cubicBezTo>
                        <a:pt x="80" y="177"/>
                        <a:pt x="78" y="178"/>
                        <a:pt x="77" y="179"/>
                      </a:cubicBezTo>
                      <a:cubicBezTo>
                        <a:pt x="76" y="180"/>
                        <a:pt x="75" y="180"/>
                        <a:pt x="76" y="181"/>
                      </a:cubicBezTo>
                      <a:cubicBezTo>
                        <a:pt x="76" y="181"/>
                        <a:pt x="77" y="181"/>
                        <a:pt x="77" y="181"/>
                      </a:cubicBezTo>
                      <a:cubicBezTo>
                        <a:pt x="79" y="181"/>
                        <a:pt x="81" y="179"/>
                        <a:pt x="82" y="178"/>
                      </a:cubicBezTo>
                      <a:cubicBezTo>
                        <a:pt x="83" y="177"/>
                        <a:pt x="83" y="177"/>
                        <a:pt x="84" y="176"/>
                      </a:cubicBezTo>
                      <a:cubicBezTo>
                        <a:pt x="83" y="180"/>
                        <a:pt x="79" y="183"/>
                        <a:pt x="75" y="182"/>
                      </a:cubicBezTo>
                      <a:cubicBezTo>
                        <a:pt x="74" y="182"/>
                        <a:pt x="74" y="182"/>
                        <a:pt x="73" y="183"/>
                      </a:cubicBezTo>
                      <a:cubicBezTo>
                        <a:pt x="71" y="186"/>
                        <a:pt x="70" y="190"/>
                        <a:pt x="68" y="194"/>
                      </a:cubicBezTo>
                      <a:cubicBezTo>
                        <a:pt x="67" y="197"/>
                        <a:pt x="66" y="201"/>
                        <a:pt x="65" y="205"/>
                      </a:cubicBezTo>
                      <a:cubicBezTo>
                        <a:pt x="65" y="206"/>
                        <a:pt x="63" y="206"/>
                        <a:pt x="63" y="207"/>
                      </a:cubicBezTo>
                      <a:cubicBezTo>
                        <a:pt x="63" y="208"/>
                        <a:pt x="63" y="209"/>
                        <a:pt x="63" y="209"/>
                      </a:cubicBezTo>
                      <a:cubicBezTo>
                        <a:pt x="64" y="209"/>
                        <a:pt x="64" y="209"/>
                        <a:pt x="64" y="208"/>
                      </a:cubicBezTo>
                      <a:cubicBezTo>
                        <a:pt x="70" y="206"/>
                        <a:pt x="75" y="203"/>
                        <a:pt x="79" y="200"/>
                      </a:cubicBezTo>
                      <a:cubicBezTo>
                        <a:pt x="80" y="200"/>
                        <a:pt x="81" y="199"/>
                        <a:pt x="81" y="198"/>
                      </a:cubicBezTo>
                      <a:cubicBezTo>
                        <a:pt x="81" y="196"/>
                        <a:pt x="82" y="195"/>
                        <a:pt x="83" y="193"/>
                      </a:cubicBezTo>
                      <a:cubicBezTo>
                        <a:pt x="86" y="189"/>
                        <a:pt x="89" y="184"/>
                        <a:pt x="93" y="180"/>
                      </a:cubicBezTo>
                      <a:cubicBezTo>
                        <a:pt x="95" y="179"/>
                        <a:pt x="96" y="177"/>
                        <a:pt x="96" y="175"/>
                      </a:cubicBezTo>
                      <a:cubicBezTo>
                        <a:pt x="96" y="172"/>
                        <a:pt x="99" y="170"/>
                        <a:pt x="101" y="170"/>
                      </a:cubicBezTo>
                      <a:cubicBezTo>
                        <a:pt x="101" y="170"/>
                        <a:pt x="101" y="171"/>
                        <a:pt x="102" y="171"/>
                      </a:cubicBezTo>
                      <a:cubicBezTo>
                        <a:pt x="103" y="170"/>
                        <a:pt x="104" y="171"/>
                        <a:pt x="104" y="172"/>
                      </a:cubicBezTo>
                      <a:cubicBezTo>
                        <a:pt x="104" y="173"/>
                        <a:pt x="104" y="173"/>
                        <a:pt x="104" y="174"/>
                      </a:cubicBezTo>
                      <a:cubicBezTo>
                        <a:pt x="104" y="177"/>
                        <a:pt x="102" y="179"/>
                        <a:pt x="99" y="181"/>
                      </a:cubicBezTo>
                      <a:cubicBezTo>
                        <a:pt x="99" y="181"/>
                        <a:pt x="98" y="181"/>
                        <a:pt x="97" y="181"/>
                      </a:cubicBezTo>
                      <a:cubicBezTo>
                        <a:pt x="96" y="179"/>
                        <a:pt x="95" y="180"/>
                        <a:pt x="95" y="181"/>
                      </a:cubicBezTo>
                      <a:cubicBezTo>
                        <a:pt x="90" y="186"/>
                        <a:pt x="86" y="191"/>
                        <a:pt x="82" y="196"/>
                      </a:cubicBezTo>
                      <a:cubicBezTo>
                        <a:pt x="82" y="197"/>
                        <a:pt x="82" y="197"/>
                        <a:pt x="82" y="197"/>
                      </a:cubicBezTo>
                      <a:cubicBezTo>
                        <a:pt x="83" y="198"/>
                        <a:pt x="83" y="198"/>
                        <a:pt x="83" y="197"/>
                      </a:cubicBezTo>
                      <a:cubicBezTo>
                        <a:pt x="86" y="196"/>
                        <a:pt x="88" y="195"/>
                        <a:pt x="91" y="194"/>
                      </a:cubicBezTo>
                      <a:cubicBezTo>
                        <a:pt x="91" y="193"/>
                        <a:pt x="92" y="193"/>
                        <a:pt x="92" y="194"/>
                      </a:cubicBezTo>
                      <a:cubicBezTo>
                        <a:pt x="85" y="199"/>
                        <a:pt x="77" y="203"/>
                        <a:pt x="70" y="208"/>
                      </a:cubicBezTo>
                      <a:cubicBezTo>
                        <a:pt x="74" y="208"/>
                        <a:pt x="79" y="208"/>
                        <a:pt x="83" y="207"/>
                      </a:cubicBezTo>
                      <a:cubicBezTo>
                        <a:pt x="83" y="207"/>
                        <a:pt x="84" y="207"/>
                        <a:pt x="85" y="207"/>
                      </a:cubicBezTo>
                      <a:cubicBezTo>
                        <a:pt x="87" y="207"/>
                        <a:pt x="89" y="206"/>
                        <a:pt x="91" y="204"/>
                      </a:cubicBezTo>
                      <a:cubicBezTo>
                        <a:pt x="94" y="201"/>
                        <a:pt x="97" y="198"/>
                        <a:pt x="101" y="196"/>
                      </a:cubicBezTo>
                      <a:cubicBezTo>
                        <a:pt x="102" y="196"/>
                        <a:pt x="103" y="195"/>
                        <a:pt x="104" y="194"/>
                      </a:cubicBezTo>
                      <a:cubicBezTo>
                        <a:pt x="106" y="192"/>
                        <a:pt x="109" y="190"/>
                        <a:pt x="112" y="189"/>
                      </a:cubicBezTo>
                      <a:cubicBezTo>
                        <a:pt x="113" y="189"/>
                        <a:pt x="114" y="189"/>
                        <a:pt x="115" y="190"/>
                      </a:cubicBezTo>
                      <a:cubicBezTo>
                        <a:pt x="116" y="191"/>
                        <a:pt x="114" y="192"/>
                        <a:pt x="114" y="192"/>
                      </a:cubicBezTo>
                      <a:cubicBezTo>
                        <a:pt x="113" y="194"/>
                        <a:pt x="112" y="195"/>
                        <a:pt x="110" y="196"/>
                      </a:cubicBezTo>
                      <a:cubicBezTo>
                        <a:pt x="109" y="197"/>
                        <a:pt x="107" y="198"/>
                        <a:pt x="105" y="197"/>
                      </a:cubicBezTo>
                      <a:cubicBezTo>
                        <a:pt x="104" y="197"/>
                        <a:pt x="103" y="197"/>
                        <a:pt x="102" y="198"/>
                      </a:cubicBezTo>
                      <a:cubicBezTo>
                        <a:pt x="99" y="199"/>
                        <a:pt x="95" y="202"/>
                        <a:pt x="92" y="205"/>
                      </a:cubicBezTo>
                      <a:cubicBezTo>
                        <a:pt x="92" y="205"/>
                        <a:pt x="91" y="205"/>
                        <a:pt x="91" y="206"/>
                      </a:cubicBezTo>
                      <a:cubicBezTo>
                        <a:pt x="92" y="207"/>
                        <a:pt x="92" y="207"/>
                        <a:pt x="93" y="207"/>
                      </a:cubicBezTo>
                      <a:cubicBezTo>
                        <a:pt x="95" y="207"/>
                        <a:pt x="96" y="207"/>
                        <a:pt x="98" y="207"/>
                      </a:cubicBezTo>
                      <a:cubicBezTo>
                        <a:pt x="100" y="207"/>
                        <a:pt x="100" y="206"/>
                        <a:pt x="101" y="204"/>
                      </a:cubicBezTo>
                      <a:cubicBezTo>
                        <a:pt x="101" y="203"/>
                        <a:pt x="102" y="203"/>
                        <a:pt x="102" y="203"/>
                      </a:cubicBezTo>
                      <a:cubicBezTo>
                        <a:pt x="102" y="203"/>
                        <a:pt x="102" y="203"/>
                        <a:pt x="102" y="203"/>
                      </a:cubicBezTo>
                      <a:cubicBezTo>
                        <a:pt x="104" y="204"/>
                        <a:pt x="106" y="204"/>
                        <a:pt x="107" y="205"/>
                      </a:cubicBezTo>
                      <a:cubicBezTo>
                        <a:pt x="108" y="205"/>
                        <a:pt x="109" y="206"/>
                        <a:pt x="109" y="207"/>
                      </a:cubicBezTo>
                      <a:cubicBezTo>
                        <a:pt x="109" y="208"/>
                        <a:pt x="108" y="209"/>
                        <a:pt x="107" y="209"/>
                      </a:cubicBezTo>
                      <a:cubicBezTo>
                        <a:pt x="105" y="210"/>
                        <a:pt x="102" y="211"/>
                        <a:pt x="99" y="209"/>
                      </a:cubicBezTo>
                      <a:cubicBezTo>
                        <a:pt x="98" y="208"/>
                        <a:pt x="96" y="208"/>
                        <a:pt x="94" y="208"/>
                      </a:cubicBezTo>
                      <a:cubicBezTo>
                        <a:pt x="91" y="208"/>
                        <a:pt x="88" y="208"/>
                        <a:pt x="85" y="208"/>
                      </a:cubicBezTo>
                      <a:cubicBezTo>
                        <a:pt x="84" y="208"/>
                        <a:pt x="84" y="208"/>
                        <a:pt x="84" y="209"/>
                      </a:cubicBezTo>
                      <a:cubicBezTo>
                        <a:pt x="83" y="212"/>
                        <a:pt x="83" y="215"/>
                        <a:pt x="84" y="218"/>
                      </a:cubicBezTo>
                      <a:cubicBezTo>
                        <a:pt x="84" y="218"/>
                        <a:pt x="84" y="219"/>
                        <a:pt x="84" y="219"/>
                      </a:cubicBezTo>
                      <a:cubicBezTo>
                        <a:pt x="87" y="218"/>
                        <a:pt x="90" y="220"/>
                        <a:pt x="92" y="220"/>
                      </a:cubicBezTo>
                      <a:cubicBezTo>
                        <a:pt x="94" y="220"/>
                        <a:pt x="96" y="222"/>
                        <a:pt x="96" y="224"/>
                      </a:cubicBezTo>
                      <a:cubicBezTo>
                        <a:pt x="96" y="225"/>
                        <a:pt x="95" y="225"/>
                        <a:pt x="95" y="226"/>
                      </a:cubicBezTo>
                      <a:cubicBezTo>
                        <a:pt x="93" y="228"/>
                        <a:pt x="91" y="230"/>
                        <a:pt x="88" y="230"/>
                      </a:cubicBezTo>
                      <a:cubicBezTo>
                        <a:pt x="86" y="230"/>
                        <a:pt x="85" y="229"/>
                        <a:pt x="84" y="227"/>
                      </a:cubicBezTo>
                      <a:cubicBezTo>
                        <a:pt x="84" y="224"/>
                        <a:pt x="82" y="221"/>
                        <a:pt x="82" y="218"/>
                      </a:cubicBezTo>
                      <a:cubicBezTo>
                        <a:pt x="81" y="216"/>
                        <a:pt x="81" y="213"/>
                        <a:pt x="82" y="211"/>
                      </a:cubicBezTo>
                      <a:cubicBezTo>
                        <a:pt x="82" y="210"/>
                        <a:pt x="82" y="209"/>
                        <a:pt x="80" y="209"/>
                      </a:cubicBezTo>
                      <a:cubicBezTo>
                        <a:pt x="75" y="210"/>
                        <a:pt x="70" y="211"/>
                        <a:pt x="66" y="212"/>
                      </a:cubicBezTo>
                      <a:cubicBezTo>
                        <a:pt x="65" y="212"/>
                        <a:pt x="64" y="212"/>
                        <a:pt x="64" y="212"/>
                      </a:cubicBezTo>
                      <a:cubicBezTo>
                        <a:pt x="60" y="215"/>
                        <a:pt x="57" y="218"/>
                        <a:pt x="54" y="221"/>
                      </a:cubicBezTo>
                      <a:cubicBezTo>
                        <a:pt x="53" y="222"/>
                        <a:pt x="52" y="223"/>
                        <a:pt x="51" y="224"/>
                      </a:cubicBezTo>
                      <a:cubicBezTo>
                        <a:pt x="46" y="229"/>
                        <a:pt x="42" y="233"/>
                        <a:pt x="37" y="238"/>
                      </a:cubicBezTo>
                      <a:cubicBezTo>
                        <a:pt x="32" y="243"/>
                        <a:pt x="27" y="248"/>
                        <a:pt x="23" y="254"/>
                      </a:cubicBezTo>
                      <a:cubicBezTo>
                        <a:pt x="17" y="261"/>
                        <a:pt x="12" y="269"/>
                        <a:pt x="7" y="277"/>
                      </a:cubicBezTo>
                      <a:cubicBezTo>
                        <a:pt x="5" y="281"/>
                        <a:pt x="4" y="285"/>
                        <a:pt x="5" y="289"/>
                      </a:cubicBezTo>
                      <a:cubicBezTo>
                        <a:pt x="6" y="299"/>
                        <a:pt x="8" y="308"/>
                        <a:pt x="9" y="318"/>
                      </a:cubicBezTo>
                      <a:cubicBezTo>
                        <a:pt x="10" y="330"/>
                        <a:pt x="11" y="342"/>
                        <a:pt x="14" y="354"/>
                      </a:cubicBezTo>
                      <a:cubicBezTo>
                        <a:pt x="14" y="357"/>
                        <a:pt x="15" y="361"/>
                        <a:pt x="15" y="364"/>
                      </a:cubicBezTo>
                      <a:cubicBezTo>
                        <a:pt x="16" y="365"/>
                        <a:pt x="15" y="367"/>
                        <a:pt x="14" y="367"/>
                      </a:cubicBezTo>
                      <a:cubicBezTo>
                        <a:pt x="14" y="367"/>
                        <a:pt x="14" y="367"/>
                        <a:pt x="14" y="367"/>
                      </a:cubicBezTo>
                      <a:cubicBezTo>
                        <a:pt x="13" y="368"/>
                        <a:pt x="12" y="367"/>
                        <a:pt x="12" y="367"/>
                      </a:cubicBezTo>
                      <a:cubicBezTo>
                        <a:pt x="11" y="366"/>
                        <a:pt x="12" y="366"/>
                        <a:pt x="13" y="365"/>
                      </a:cubicBezTo>
                      <a:cubicBezTo>
                        <a:pt x="13" y="365"/>
                        <a:pt x="14" y="364"/>
                        <a:pt x="13" y="363"/>
                      </a:cubicBezTo>
                      <a:cubicBezTo>
                        <a:pt x="12" y="358"/>
                        <a:pt x="12" y="353"/>
                        <a:pt x="11" y="347"/>
                      </a:cubicBezTo>
                      <a:cubicBezTo>
                        <a:pt x="10" y="343"/>
                        <a:pt x="9" y="339"/>
                        <a:pt x="9" y="335"/>
                      </a:cubicBezTo>
                      <a:cubicBezTo>
                        <a:pt x="9" y="328"/>
                        <a:pt x="8" y="321"/>
                        <a:pt x="7" y="315"/>
                      </a:cubicBezTo>
                      <a:cubicBezTo>
                        <a:pt x="6" y="305"/>
                        <a:pt x="4" y="296"/>
                        <a:pt x="3" y="287"/>
                      </a:cubicBezTo>
                      <a:cubicBezTo>
                        <a:pt x="3" y="283"/>
                        <a:pt x="2" y="278"/>
                        <a:pt x="2" y="274"/>
                      </a:cubicBezTo>
                      <a:cubicBezTo>
                        <a:pt x="1" y="283"/>
                        <a:pt x="1" y="293"/>
                        <a:pt x="2" y="303"/>
                      </a:cubicBezTo>
                      <a:cubicBezTo>
                        <a:pt x="2" y="312"/>
                        <a:pt x="3" y="321"/>
                        <a:pt x="5" y="330"/>
                      </a:cubicBezTo>
                      <a:cubicBezTo>
                        <a:pt x="7" y="339"/>
                        <a:pt x="8" y="348"/>
                        <a:pt x="10" y="358"/>
                      </a:cubicBezTo>
                      <a:cubicBezTo>
                        <a:pt x="9" y="356"/>
                        <a:pt x="8" y="354"/>
                        <a:pt x="8" y="352"/>
                      </a:cubicBezTo>
                      <a:cubicBezTo>
                        <a:pt x="7" y="347"/>
                        <a:pt x="6" y="342"/>
                        <a:pt x="5" y="338"/>
                      </a:cubicBezTo>
                      <a:cubicBezTo>
                        <a:pt x="4" y="331"/>
                        <a:pt x="3" y="324"/>
                        <a:pt x="2" y="318"/>
                      </a:cubicBezTo>
                      <a:cubicBezTo>
                        <a:pt x="1" y="310"/>
                        <a:pt x="0" y="302"/>
                        <a:pt x="0" y="294"/>
                      </a:cubicBezTo>
                      <a:cubicBezTo>
                        <a:pt x="0" y="284"/>
                        <a:pt x="0" y="274"/>
                        <a:pt x="1" y="265"/>
                      </a:cubicBezTo>
                      <a:cubicBezTo>
                        <a:pt x="2" y="255"/>
                        <a:pt x="3" y="245"/>
                        <a:pt x="4" y="235"/>
                      </a:cubicBezTo>
                      <a:cubicBezTo>
                        <a:pt x="4" y="226"/>
                        <a:pt x="6" y="218"/>
                        <a:pt x="9" y="210"/>
                      </a:cubicBezTo>
                      <a:cubicBezTo>
                        <a:pt x="11" y="203"/>
                        <a:pt x="13" y="197"/>
                        <a:pt x="16" y="191"/>
                      </a:cubicBezTo>
                      <a:cubicBezTo>
                        <a:pt x="20" y="185"/>
                        <a:pt x="23" y="178"/>
                        <a:pt x="26" y="172"/>
                      </a:cubicBezTo>
                      <a:cubicBezTo>
                        <a:pt x="29" y="165"/>
                        <a:pt x="33" y="158"/>
                        <a:pt x="37" y="151"/>
                      </a:cubicBezTo>
                      <a:cubicBezTo>
                        <a:pt x="41" y="145"/>
                        <a:pt x="46" y="139"/>
                        <a:pt x="49" y="132"/>
                      </a:cubicBezTo>
                      <a:cubicBezTo>
                        <a:pt x="50" y="129"/>
                        <a:pt x="52" y="126"/>
                        <a:pt x="55" y="123"/>
                      </a:cubicBezTo>
                      <a:cubicBezTo>
                        <a:pt x="56" y="121"/>
                        <a:pt x="56" y="121"/>
                        <a:pt x="54" y="120"/>
                      </a:cubicBezTo>
                      <a:cubicBezTo>
                        <a:pt x="46" y="117"/>
                        <a:pt x="40" y="112"/>
                        <a:pt x="35" y="106"/>
                      </a:cubicBezTo>
                      <a:cubicBezTo>
                        <a:pt x="31" y="103"/>
                        <a:pt x="29" y="100"/>
                        <a:pt x="26" y="97"/>
                      </a:cubicBezTo>
                      <a:cubicBezTo>
                        <a:pt x="22" y="90"/>
                        <a:pt x="18" y="82"/>
                        <a:pt x="15" y="74"/>
                      </a:cubicBezTo>
                      <a:cubicBezTo>
                        <a:pt x="13" y="68"/>
                        <a:pt x="11" y="62"/>
                        <a:pt x="10" y="56"/>
                      </a:cubicBezTo>
                      <a:cubicBezTo>
                        <a:pt x="9" y="54"/>
                        <a:pt x="9" y="53"/>
                        <a:pt x="9" y="51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6" y="51"/>
                        <a:pt x="4" y="49"/>
                        <a:pt x="4" y="47"/>
                      </a:cubicBezTo>
                      <a:cubicBezTo>
                        <a:pt x="4" y="47"/>
                        <a:pt x="4" y="46"/>
                        <a:pt x="4" y="46"/>
                      </a:cubicBezTo>
                      <a:cubicBezTo>
                        <a:pt x="4" y="44"/>
                        <a:pt x="4" y="41"/>
                        <a:pt x="3" y="39"/>
                      </a:cubicBezTo>
                      <a:cubicBezTo>
                        <a:pt x="3" y="37"/>
                        <a:pt x="5" y="36"/>
                        <a:pt x="5" y="34"/>
                      </a:cubicBezTo>
                      <a:cubicBezTo>
                        <a:pt x="5" y="32"/>
                        <a:pt x="7" y="30"/>
                        <a:pt x="9" y="30"/>
                      </a:cubicBezTo>
                      <a:cubicBezTo>
                        <a:pt x="11" y="29"/>
                        <a:pt x="12" y="30"/>
                        <a:pt x="13" y="32"/>
                      </a:cubicBezTo>
                      <a:cubicBezTo>
                        <a:pt x="14" y="36"/>
                        <a:pt x="14" y="41"/>
                        <a:pt x="12" y="46"/>
                      </a:cubicBezTo>
                      <a:cubicBezTo>
                        <a:pt x="11" y="48"/>
                        <a:pt x="10" y="50"/>
                        <a:pt x="11" y="53"/>
                      </a:cubicBezTo>
                      <a:cubicBezTo>
                        <a:pt x="13" y="61"/>
                        <a:pt x="15" y="69"/>
                        <a:pt x="18" y="76"/>
                      </a:cubicBezTo>
                      <a:cubicBezTo>
                        <a:pt x="20" y="82"/>
                        <a:pt x="22" y="87"/>
                        <a:pt x="26" y="91"/>
                      </a:cubicBezTo>
                      <a:cubicBezTo>
                        <a:pt x="27" y="93"/>
                        <a:pt x="28" y="95"/>
                        <a:pt x="30" y="96"/>
                      </a:cubicBezTo>
                      <a:cubicBezTo>
                        <a:pt x="29" y="93"/>
                        <a:pt x="28" y="90"/>
                        <a:pt x="27" y="87"/>
                      </a:cubicBezTo>
                      <a:cubicBezTo>
                        <a:pt x="25" y="83"/>
                        <a:pt x="24" y="78"/>
                        <a:pt x="24" y="74"/>
                      </a:cubicBezTo>
                      <a:cubicBezTo>
                        <a:pt x="24" y="71"/>
                        <a:pt x="24" y="69"/>
                        <a:pt x="24" y="67"/>
                      </a:cubicBezTo>
                      <a:cubicBezTo>
                        <a:pt x="24" y="61"/>
                        <a:pt x="25" y="54"/>
                        <a:pt x="26" y="48"/>
                      </a:cubicBezTo>
                      <a:cubicBezTo>
                        <a:pt x="27" y="44"/>
                        <a:pt x="28" y="39"/>
                        <a:pt x="30" y="35"/>
                      </a:cubicBezTo>
                      <a:cubicBezTo>
                        <a:pt x="30" y="34"/>
                        <a:pt x="30" y="34"/>
                        <a:pt x="30" y="33"/>
                      </a:cubicBezTo>
                      <a:cubicBezTo>
                        <a:pt x="32" y="31"/>
                        <a:pt x="32" y="29"/>
                        <a:pt x="31" y="27"/>
                      </a:cubicBezTo>
                      <a:cubicBezTo>
                        <a:pt x="30" y="21"/>
                        <a:pt x="31" y="15"/>
                        <a:pt x="35" y="11"/>
                      </a:cubicBezTo>
                      <a:cubicBezTo>
                        <a:pt x="36" y="10"/>
                        <a:pt x="38" y="10"/>
                        <a:pt x="39" y="10"/>
                      </a:cubicBezTo>
                      <a:cubicBezTo>
                        <a:pt x="40" y="11"/>
                        <a:pt x="41" y="12"/>
                        <a:pt x="41" y="14"/>
                      </a:cubicBezTo>
                      <a:cubicBezTo>
                        <a:pt x="41" y="19"/>
                        <a:pt x="39" y="24"/>
                        <a:pt x="37" y="28"/>
                      </a:cubicBezTo>
                      <a:cubicBezTo>
                        <a:pt x="31" y="37"/>
                        <a:pt x="28" y="47"/>
                        <a:pt x="27" y="57"/>
                      </a:cubicBezTo>
                      <a:cubicBezTo>
                        <a:pt x="26" y="61"/>
                        <a:pt x="26" y="64"/>
                        <a:pt x="25" y="68"/>
                      </a:cubicBezTo>
                      <a:cubicBezTo>
                        <a:pt x="26" y="74"/>
                        <a:pt x="27" y="80"/>
                        <a:pt x="30" y="86"/>
                      </a:cubicBezTo>
                      <a:cubicBezTo>
                        <a:pt x="34" y="94"/>
                        <a:pt x="39" y="102"/>
                        <a:pt x="46" y="108"/>
                      </a:cubicBezTo>
                      <a:cubicBezTo>
                        <a:pt x="46" y="106"/>
                        <a:pt x="45" y="103"/>
                        <a:pt x="44" y="101"/>
                      </a:cubicBezTo>
                      <a:cubicBezTo>
                        <a:pt x="40" y="92"/>
                        <a:pt x="38" y="82"/>
                        <a:pt x="36" y="73"/>
                      </a:cubicBezTo>
                      <a:cubicBezTo>
                        <a:pt x="35" y="67"/>
                        <a:pt x="35" y="61"/>
                        <a:pt x="36" y="56"/>
                      </a:cubicBezTo>
                      <a:cubicBezTo>
                        <a:pt x="36" y="53"/>
                        <a:pt x="36" y="50"/>
                        <a:pt x="36" y="47"/>
                      </a:cubicBezTo>
                      <a:cubicBezTo>
                        <a:pt x="36" y="44"/>
                        <a:pt x="37" y="41"/>
                        <a:pt x="38" y="38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41" y="34"/>
                        <a:pt x="39" y="31"/>
                        <a:pt x="39" y="28"/>
                      </a:cubicBezTo>
                      <a:cubicBezTo>
                        <a:pt x="40" y="27"/>
                        <a:pt x="40" y="26"/>
                        <a:pt x="41" y="25"/>
                      </a:cubicBezTo>
                      <a:cubicBezTo>
                        <a:pt x="42" y="23"/>
                        <a:pt x="44" y="21"/>
                        <a:pt x="45" y="19"/>
                      </a:cubicBezTo>
                      <a:cubicBezTo>
                        <a:pt x="46" y="17"/>
                        <a:pt x="47" y="17"/>
                        <a:pt x="49" y="17"/>
                      </a:cubicBezTo>
                      <a:cubicBezTo>
                        <a:pt x="50" y="18"/>
                        <a:pt x="50" y="19"/>
                        <a:pt x="50" y="20"/>
                      </a:cubicBezTo>
                      <a:cubicBezTo>
                        <a:pt x="49" y="25"/>
                        <a:pt x="48" y="29"/>
                        <a:pt x="46" y="32"/>
                      </a:cubicBezTo>
                      <a:cubicBezTo>
                        <a:pt x="45" y="34"/>
                        <a:pt x="43" y="35"/>
                        <a:pt x="41" y="35"/>
                      </a:cubicBezTo>
                      <a:cubicBezTo>
                        <a:pt x="40" y="35"/>
                        <a:pt x="40" y="36"/>
                        <a:pt x="40" y="37"/>
                      </a:cubicBezTo>
                      <a:cubicBezTo>
                        <a:pt x="39" y="40"/>
                        <a:pt x="39" y="44"/>
                        <a:pt x="38" y="48"/>
                      </a:cubicBezTo>
                      <a:cubicBezTo>
                        <a:pt x="37" y="55"/>
                        <a:pt x="37" y="62"/>
                        <a:pt x="37" y="69"/>
                      </a:cubicBezTo>
                      <a:cubicBezTo>
                        <a:pt x="38" y="81"/>
                        <a:pt x="42" y="93"/>
                        <a:pt x="49" y="102"/>
                      </a:cubicBezTo>
                      <a:cubicBezTo>
                        <a:pt x="52" y="106"/>
                        <a:pt x="56" y="109"/>
                        <a:pt x="59" y="112"/>
                      </a:cubicBezTo>
                      <a:cubicBezTo>
                        <a:pt x="58" y="110"/>
                        <a:pt x="56" y="108"/>
                        <a:pt x="55" y="106"/>
                      </a:cubicBezTo>
                      <a:cubicBezTo>
                        <a:pt x="51" y="103"/>
                        <a:pt x="49" y="99"/>
                        <a:pt x="48" y="95"/>
                      </a:cubicBezTo>
                      <a:cubicBezTo>
                        <a:pt x="47" y="90"/>
                        <a:pt x="46" y="86"/>
                        <a:pt x="45" y="82"/>
                      </a:cubicBezTo>
                      <a:cubicBezTo>
                        <a:pt x="44" y="76"/>
                        <a:pt x="44" y="71"/>
                        <a:pt x="44" y="65"/>
                      </a:cubicBezTo>
                      <a:cubicBezTo>
                        <a:pt x="45" y="57"/>
                        <a:pt x="47" y="48"/>
                        <a:pt x="50" y="40"/>
                      </a:cubicBezTo>
                      <a:cubicBezTo>
                        <a:pt x="51" y="35"/>
                        <a:pt x="53" y="29"/>
                        <a:pt x="55" y="24"/>
                      </a:cubicBezTo>
                      <a:cubicBezTo>
                        <a:pt x="56" y="21"/>
                        <a:pt x="57" y="18"/>
                        <a:pt x="57" y="15"/>
                      </a:cubicBezTo>
                      <a:cubicBezTo>
                        <a:pt x="57" y="10"/>
                        <a:pt x="59" y="5"/>
                        <a:pt x="63" y="2"/>
                      </a:cubicBezTo>
                      <a:cubicBezTo>
                        <a:pt x="64" y="1"/>
                        <a:pt x="65" y="0"/>
                        <a:pt x="67" y="1"/>
                      </a:cubicBezTo>
                      <a:cubicBezTo>
                        <a:pt x="68" y="2"/>
                        <a:pt x="68" y="3"/>
                        <a:pt x="68" y="4"/>
                      </a:cubicBezTo>
                      <a:cubicBezTo>
                        <a:pt x="68" y="5"/>
                        <a:pt x="68" y="6"/>
                        <a:pt x="68" y="7"/>
                      </a:cubicBezTo>
                      <a:cubicBezTo>
                        <a:pt x="67" y="12"/>
                        <a:pt x="65" y="17"/>
                        <a:pt x="62" y="22"/>
                      </a:cubicBezTo>
                      <a:cubicBezTo>
                        <a:pt x="62" y="24"/>
                        <a:pt x="59" y="25"/>
                        <a:pt x="57" y="25"/>
                      </a:cubicBezTo>
                      <a:cubicBezTo>
                        <a:pt x="56" y="24"/>
                        <a:pt x="56" y="25"/>
                        <a:pt x="56" y="26"/>
                      </a:cubicBezTo>
                      <a:cubicBezTo>
                        <a:pt x="52" y="35"/>
                        <a:pt x="50" y="44"/>
                        <a:pt x="48" y="53"/>
                      </a:cubicBezTo>
                      <a:cubicBezTo>
                        <a:pt x="48" y="58"/>
                        <a:pt x="47" y="63"/>
                        <a:pt x="47" y="68"/>
                      </a:cubicBezTo>
                      <a:cubicBezTo>
                        <a:pt x="47" y="75"/>
                        <a:pt x="48" y="82"/>
                        <a:pt x="48" y="89"/>
                      </a:cubicBezTo>
                      <a:cubicBezTo>
                        <a:pt x="49" y="92"/>
                        <a:pt x="50" y="95"/>
                        <a:pt x="51" y="97"/>
                      </a:cubicBezTo>
                      <a:cubicBezTo>
                        <a:pt x="54" y="102"/>
                        <a:pt x="57" y="106"/>
                        <a:pt x="59" y="110"/>
                      </a:cubicBezTo>
                      <a:cubicBezTo>
                        <a:pt x="60" y="110"/>
                        <a:pt x="60" y="111"/>
                        <a:pt x="61" y="111"/>
                      </a:cubicBezTo>
                      <a:cubicBezTo>
                        <a:pt x="62" y="110"/>
                        <a:pt x="62" y="108"/>
                        <a:pt x="61" y="106"/>
                      </a:cubicBezTo>
                      <a:cubicBezTo>
                        <a:pt x="59" y="101"/>
                        <a:pt x="58" y="95"/>
                        <a:pt x="57" y="89"/>
                      </a:cubicBezTo>
                      <a:cubicBezTo>
                        <a:pt x="56" y="84"/>
                        <a:pt x="56" y="78"/>
                        <a:pt x="56" y="73"/>
                      </a:cubicBezTo>
                      <a:cubicBezTo>
                        <a:pt x="56" y="67"/>
                        <a:pt x="56" y="62"/>
                        <a:pt x="57" y="57"/>
                      </a:cubicBezTo>
                      <a:cubicBezTo>
                        <a:pt x="58" y="53"/>
                        <a:pt x="58" y="49"/>
                        <a:pt x="59" y="46"/>
                      </a:cubicBezTo>
                      <a:cubicBezTo>
                        <a:pt x="60" y="45"/>
                        <a:pt x="59" y="43"/>
                        <a:pt x="59" y="42"/>
                      </a:cubicBezTo>
                      <a:cubicBezTo>
                        <a:pt x="57" y="40"/>
                        <a:pt x="57" y="38"/>
                        <a:pt x="58" y="36"/>
                      </a:cubicBezTo>
                      <a:cubicBezTo>
                        <a:pt x="59" y="32"/>
                        <a:pt x="61" y="28"/>
                        <a:pt x="64" y="24"/>
                      </a:cubicBezTo>
                      <a:cubicBezTo>
                        <a:pt x="65" y="24"/>
                        <a:pt x="65" y="23"/>
                        <a:pt x="66" y="24"/>
                      </a:cubicBezTo>
                      <a:cubicBezTo>
                        <a:pt x="67" y="24"/>
                        <a:pt x="68" y="25"/>
                        <a:pt x="68" y="25"/>
                      </a:cubicBezTo>
                      <a:cubicBezTo>
                        <a:pt x="68" y="32"/>
                        <a:pt x="66" y="38"/>
                        <a:pt x="62" y="43"/>
                      </a:cubicBezTo>
                      <a:cubicBezTo>
                        <a:pt x="61" y="44"/>
                        <a:pt x="61" y="46"/>
                        <a:pt x="61" y="47"/>
                      </a:cubicBezTo>
                      <a:cubicBezTo>
                        <a:pt x="59" y="52"/>
                        <a:pt x="58" y="57"/>
                        <a:pt x="58" y="63"/>
                      </a:cubicBezTo>
                      <a:cubicBezTo>
                        <a:pt x="58" y="67"/>
                        <a:pt x="58" y="72"/>
                        <a:pt x="58" y="76"/>
                      </a:cubicBezTo>
                      <a:cubicBezTo>
                        <a:pt x="58" y="84"/>
                        <a:pt x="59" y="91"/>
                        <a:pt x="60" y="98"/>
                      </a:cubicBezTo>
                      <a:cubicBezTo>
                        <a:pt x="61" y="100"/>
                        <a:pt x="62" y="103"/>
                        <a:pt x="63" y="105"/>
                      </a:cubicBezTo>
                      <a:cubicBezTo>
                        <a:pt x="64" y="101"/>
                        <a:pt x="66" y="97"/>
                        <a:pt x="67" y="93"/>
                      </a:cubicBezTo>
                      <a:close/>
                      <a:moveTo>
                        <a:pt x="8" y="271"/>
                      </a:moveTo>
                      <a:cubicBezTo>
                        <a:pt x="19" y="255"/>
                        <a:pt x="31" y="241"/>
                        <a:pt x="44" y="228"/>
                      </a:cubicBezTo>
                      <a:cubicBezTo>
                        <a:pt x="30" y="240"/>
                        <a:pt x="15" y="253"/>
                        <a:pt x="8" y="271"/>
                      </a:cubicBezTo>
                      <a:close/>
                      <a:moveTo>
                        <a:pt x="43" y="97"/>
                      </a:moveTo>
                      <a:cubicBezTo>
                        <a:pt x="45" y="101"/>
                        <a:pt x="46" y="105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50" y="111"/>
                        <a:pt x="53" y="113"/>
                        <a:pt x="56" y="114"/>
                      </a:cubicBezTo>
                      <a:cubicBezTo>
                        <a:pt x="57" y="115"/>
                        <a:pt x="58" y="115"/>
                        <a:pt x="58" y="114"/>
                      </a:cubicBezTo>
                      <a:cubicBezTo>
                        <a:pt x="59" y="113"/>
                        <a:pt x="58" y="113"/>
                        <a:pt x="57" y="112"/>
                      </a:cubicBezTo>
                      <a:cubicBezTo>
                        <a:pt x="55" y="110"/>
                        <a:pt x="52" y="108"/>
                        <a:pt x="50" y="106"/>
                      </a:cubicBezTo>
                      <a:cubicBezTo>
                        <a:pt x="48" y="103"/>
                        <a:pt x="46" y="100"/>
                        <a:pt x="43" y="97"/>
                      </a:cubicBezTo>
                      <a:close/>
                      <a:moveTo>
                        <a:pt x="20" y="187"/>
                      </a:moveTo>
                      <a:cubicBezTo>
                        <a:pt x="13" y="200"/>
                        <a:pt x="8" y="215"/>
                        <a:pt x="6" y="229"/>
                      </a:cubicBezTo>
                      <a:cubicBezTo>
                        <a:pt x="10" y="215"/>
                        <a:pt x="14" y="201"/>
                        <a:pt x="20" y="187"/>
                      </a:cubicBezTo>
                      <a:close/>
                      <a:moveTo>
                        <a:pt x="8" y="44"/>
                      </a:moveTo>
                      <a:cubicBezTo>
                        <a:pt x="9" y="44"/>
                        <a:pt x="8" y="42"/>
                        <a:pt x="9" y="42"/>
                      </a:cubicBezTo>
                      <a:cubicBezTo>
                        <a:pt x="10" y="43"/>
                        <a:pt x="10" y="43"/>
                        <a:pt x="10" y="44"/>
                      </a:cubicBezTo>
                      <a:cubicBezTo>
                        <a:pt x="10" y="45"/>
                        <a:pt x="9" y="45"/>
                        <a:pt x="10" y="46"/>
                      </a:cubicBezTo>
                      <a:cubicBezTo>
                        <a:pt x="11" y="46"/>
                        <a:pt x="11" y="45"/>
                        <a:pt x="11" y="45"/>
                      </a:cubicBezTo>
                      <a:cubicBezTo>
                        <a:pt x="12" y="42"/>
                        <a:pt x="12" y="40"/>
                        <a:pt x="12" y="37"/>
                      </a:cubicBezTo>
                      <a:cubicBezTo>
                        <a:pt x="12" y="36"/>
                        <a:pt x="11" y="34"/>
                        <a:pt x="10" y="33"/>
                      </a:cubicBezTo>
                      <a:cubicBezTo>
                        <a:pt x="9" y="32"/>
                        <a:pt x="9" y="32"/>
                        <a:pt x="8" y="33"/>
                      </a:cubicBezTo>
                      <a:cubicBezTo>
                        <a:pt x="6" y="36"/>
                        <a:pt x="6" y="41"/>
                        <a:pt x="8" y="44"/>
                      </a:cubicBezTo>
                      <a:close/>
                      <a:moveTo>
                        <a:pt x="93" y="114"/>
                      </a:moveTo>
                      <a:cubicBezTo>
                        <a:pt x="88" y="114"/>
                        <a:pt x="83" y="113"/>
                        <a:pt x="78" y="114"/>
                      </a:cubicBezTo>
                      <a:cubicBezTo>
                        <a:pt x="75" y="114"/>
                        <a:pt x="73" y="115"/>
                        <a:pt x="71" y="117"/>
                      </a:cubicBezTo>
                      <a:cubicBezTo>
                        <a:pt x="79" y="118"/>
                        <a:pt x="86" y="115"/>
                        <a:pt x="93" y="114"/>
                      </a:cubicBezTo>
                      <a:close/>
                      <a:moveTo>
                        <a:pt x="42" y="107"/>
                      </a:moveTo>
                      <a:cubicBezTo>
                        <a:pt x="40" y="104"/>
                        <a:pt x="38" y="102"/>
                        <a:pt x="36" y="99"/>
                      </a:cubicBezTo>
                      <a:cubicBezTo>
                        <a:pt x="34" y="96"/>
                        <a:pt x="32" y="94"/>
                        <a:pt x="31" y="91"/>
                      </a:cubicBezTo>
                      <a:cubicBezTo>
                        <a:pt x="29" y="88"/>
                        <a:pt x="28" y="85"/>
                        <a:pt x="27" y="83"/>
                      </a:cubicBezTo>
                      <a:cubicBezTo>
                        <a:pt x="29" y="92"/>
                        <a:pt x="33" y="101"/>
                        <a:pt x="42" y="107"/>
                      </a:cubicBezTo>
                      <a:close/>
                      <a:moveTo>
                        <a:pt x="37" y="12"/>
                      </a:moveTo>
                      <a:cubicBezTo>
                        <a:pt x="32" y="15"/>
                        <a:pt x="30" y="24"/>
                        <a:pt x="34" y="28"/>
                      </a:cubicBezTo>
                      <a:cubicBezTo>
                        <a:pt x="35" y="23"/>
                        <a:pt x="35" y="17"/>
                        <a:pt x="37" y="12"/>
                      </a:cubicBezTo>
                      <a:close/>
                      <a:moveTo>
                        <a:pt x="88" y="39"/>
                      </a:moveTo>
                      <a:cubicBezTo>
                        <a:pt x="88" y="39"/>
                        <a:pt x="89" y="38"/>
                        <a:pt x="89" y="37"/>
                      </a:cubicBezTo>
                      <a:cubicBezTo>
                        <a:pt x="90" y="36"/>
                        <a:pt x="91" y="35"/>
                        <a:pt x="92" y="34"/>
                      </a:cubicBezTo>
                      <a:cubicBezTo>
                        <a:pt x="94" y="33"/>
                        <a:pt x="95" y="32"/>
                        <a:pt x="94" y="30"/>
                      </a:cubicBezTo>
                      <a:cubicBezTo>
                        <a:pt x="94" y="29"/>
                        <a:pt x="93" y="29"/>
                        <a:pt x="93" y="29"/>
                      </a:cubicBezTo>
                      <a:cubicBezTo>
                        <a:pt x="89" y="31"/>
                        <a:pt x="87" y="35"/>
                        <a:pt x="88" y="39"/>
                      </a:cubicBezTo>
                      <a:close/>
                      <a:moveTo>
                        <a:pt x="43" y="28"/>
                      </a:moveTo>
                      <a:cubicBezTo>
                        <a:pt x="42" y="29"/>
                        <a:pt x="43" y="31"/>
                        <a:pt x="43" y="32"/>
                      </a:cubicBezTo>
                      <a:cubicBezTo>
                        <a:pt x="43" y="32"/>
                        <a:pt x="44" y="33"/>
                        <a:pt x="44" y="32"/>
                      </a:cubicBezTo>
                      <a:cubicBezTo>
                        <a:pt x="46" y="31"/>
                        <a:pt x="46" y="29"/>
                        <a:pt x="46" y="27"/>
                      </a:cubicBezTo>
                      <a:cubicBezTo>
                        <a:pt x="44" y="25"/>
                        <a:pt x="45" y="21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9" y="20"/>
                        <a:pt x="49" y="19"/>
                        <a:pt x="49" y="19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18"/>
                        <a:pt x="48" y="18"/>
                        <a:pt x="47" y="18"/>
                      </a:cubicBezTo>
                      <a:cubicBezTo>
                        <a:pt x="47" y="18"/>
                        <a:pt x="47" y="19"/>
                        <a:pt x="46" y="19"/>
                      </a:cubicBezTo>
                      <a:cubicBezTo>
                        <a:pt x="44" y="22"/>
                        <a:pt x="43" y="25"/>
                        <a:pt x="43" y="28"/>
                      </a:cubicBezTo>
                      <a:close/>
                      <a:moveTo>
                        <a:pt x="36" y="105"/>
                      </a:moveTo>
                      <a:cubicBezTo>
                        <a:pt x="36" y="106"/>
                        <a:pt x="37" y="107"/>
                        <a:pt x="37" y="107"/>
                      </a:cubicBezTo>
                      <a:cubicBezTo>
                        <a:pt x="42" y="112"/>
                        <a:pt x="47" y="115"/>
                        <a:pt x="52" y="118"/>
                      </a:cubicBezTo>
                      <a:cubicBezTo>
                        <a:pt x="53" y="119"/>
                        <a:pt x="54" y="119"/>
                        <a:pt x="56" y="119"/>
                      </a:cubicBezTo>
                      <a:cubicBezTo>
                        <a:pt x="56" y="119"/>
                        <a:pt x="56" y="119"/>
                        <a:pt x="57" y="119"/>
                      </a:cubicBezTo>
                      <a:cubicBezTo>
                        <a:pt x="57" y="119"/>
                        <a:pt x="56" y="118"/>
                        <a:pt x="56" y="118"/>
                      </a:cubicBezTo>
                      <a:cubicBezTo>
                        <a:pt x="55" y="118"/>
                        <a:pt x="55" y="118"/>
                        <a:pt x="54" y="118"/>
                      </a:cubicBezTo>
                      <a:cubicBezTo>
                        <a:pt x="51" y="117"/>
                        <a:pt x="49" y="115"/>
                        <a:pt x="46" y="113"/>
                      </a:cubicBezTo>
                      <a:cubicBezTo>
                        <a:pt x="43" y="110"/>
                        <a:pt x="39" y="108"/>
                        <a:pt x="36" y="105"/>
                      </a:cubicBezTo>
                      <a:close/>
                      <a:moveTo>
                        <a:pt x="58" y="13"/>
                      </a:moveTo>
                      <a:cubicBezTo>
                        <a:pt x="59" y="12"/>
                        <a:pt x="60" y="11"/>
                        <a:pt x="60" y="10"/>
                      </a:cubicBezTo>
                      <a:cubicBezTo>
                        <a:pt x="61" y="7"/>
                        <a:pt x="63" y="6"/>
                        <a:pt x="65" y="7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66" y="7"/>
                        <a:pt x="66" y="7"/>
                        <a:pt x="67" y="7"/>
                      </a:cubicBezTo>
                      <a:cubicBezTo>
                        <a:pt x="67" y="6"/>
                        <a:pt x="67" y="4"/>
                        <a:pt x="67" y="3"/>
                      </a:cubicBezTo>
                      <a:cubicBezTo>
                        <a:pt x="66" y="2"/>
                        <a:pt x="65" y="2"/>
                        <a:pt x="64" y="3"/>
                      </a:cubicBezTo>
                      <a:cubicBezTo>
                        <a:pt x="61" y="5"/>
                        <a:pt x="59" y="9"/>
                        <a:pt x="58" y="13"/>
                      </a:cubicBezTo>
                      <a:close/>
                      <a:moveTo>
                        <a:pt x="47" y="58"/>
                      </a:moveTo>
                      <a:cubicBezTo>
                        <a:pt x="46" y="66"/>
                        <a:pt x="44" y="74"/>
                        <a:pt x="47" y="82"/>
                      </a:cubicBezTo>
                      <a:cubicBezTo>
                        <a:pt x="47" y="74"/>
                        <a:pt x="45" y="66"/>
                        <a:pt x="47" y="58"/>
                      </a:cubicBezTo>
                      <a:close/>
                      <a:moveTo>
                        <a:pt x="62" y="40"/>
                      </a:moveTo>
                      <a:cubicBezTo>
                        <a:pt x="64" y="36"/>
                        <a:pt x="66" y="32"/>
                        <a:pt x="66" y="28"/>
                      </a:cubicBezTo>
                      <a:cubicBezTo>
                        <a:pt x="66" y="27"/>
                        <a:pt x="66" y="26"/>
                        <a:pt x="65" y="26"/>
                      </a:cubicBezTo>
                      <a:cubicBezTo>
                        <a:pt x="64" y="26"/>
                        <a:pt x="64" y="27"/>
                        <a:pt x="64" y="27"/>
                      </a:cubicBezTo>
                      <a:cubicBezTo>
                        <a:pt x="64" y="28"/>
                        <a:pt x="63" y="28"/>
                        <a:pt x="63" y="29"/>
                      </a:cubicBezTo>
                      <a:cubicBezTo>
                        <a:pt x="63" y="30"/>
                        <a:pt x="62" y="31"/>
                        <a:pt x="64" y="31"/>
                      </a:cubicBezTo>
                      <a:cubicBezTo>
                        <a:pt x="64" y="31"/>
                        <a:pt x="64" y="32"/>
                        <a:pt x="64" y="32"/>
                      </a:cubicBezTo>
                      <a:cubicBezTo>
                        <a:pt x="63" y="34"/>
                        <a:pt x="62" y="37"/>
                        <a:pt x="62" y="40"/>
                      </a:cubicBezTo>
                      <a:close/>
                      <a:moveTo>
                        <a:pt x="162" y="76"/>
                      </a:moveTo>
                      <a:cubicBezTo>
                        <a:pt x="165" y="75"/>
                        <a:pt x="168" y="72"/>
                        <a:pt x="170" y="69"/>
                      </a:cubicBezTo>
                      <a:cubicBezTo>
                        <a:pt x="170" y="69"/>
                        <a:pt x="171" y="68"/>
                        <a:pt x="170" y="68"/>
                      </a:cubicBezTo>
                      <a:cubicBezTo>
                        <a:pt x="169" y="67"/>
                        <a:pt x="168" y="67"/>
                        <a:pt x="167" y="68"/>
                      </a:cubicBezTo>
                      <a:cubicBezTo>
                        <a:pt x="166" y="68"/>
                        <a:pt x="166" y="69"/>
                        <a:pt x="166" y="70"/>
                      </a:cubicBezTo>
                      <a:cubicBezTo>
                        <a:pt x="166" y="71"/>
                        <a:pt x="166" y="72"/>
                        <a:pt x="165" y="72"/>
                      </a:cubicBezTo>
                      <a:cubicBezTo>
                        <a:pt x="164" y="74"/>
                        <a:pt x="163" y="75"/>
                        <a:pt x="162" y="76"/>
                      </a:cubicBezTo>
                      <a:close/>
                      <a:moveTo>
                        <a:pt x="188" y="106"/>
                      </a:moveTo>
                      <a:cubicBezTo>
                        <a:pt x="188" y="105"/>
                        <a:pt x="188" y="105"/>
                        <a:pt x="188" y="105"/>
                      </a:cubicBezTo>
                      <a:cubicBezTo>
                        <a:pt x="188" y="105"/>
                        <a:pt x="188" y="105"/>
                        <a:pt x="188" y="105"/>
                      </a:cubicBezTo>
                      <a:cubicBezTo>
                        <a:pt x="185" y="105"/>
                        <a:pt x="182" y="106"/>
                        <a:pt x="180" y="109"/>
                      </a:cubicBezTo>
                      <a:cubicBezTo>
                        <a:pt x="180" y="109"/>
                        <a:pt x="180" y="110"/>
                        <a:pt x="180" y="110"/>
                      </a:cubicBez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3" y="109"/>
                        <a:pt x="185" y="108"/>
                        <a:pt x="187" y="107"/>
                      </a:cubicBezTo>
                      <a:cubicBezTo>
                        <a:pt x="187" y="107"/>
                        <a:pt x="188" y="106"/>
                        <a:pt x="188" y="106"/>
                      </a:cubicBezTo>
                      <a:close/>
                      <a:moveTo>
                        <a:pt x="93" y="222"/>
                      </a:moveTo>
                      <a:cubicBezTo>
                        <a:pt x="93" y="224"/>
                        <a:pt x="92" y="225"/>
                        <a:pt x="90" y="226"/>
                      </a:cubicBezTo>
                      <a:cubicBezTo>
                        <a:pt x="89" y="226"/>
                        <a:pt x="87" y="227"/>
                        <a:pt x="86" y="227"/>
                      </a:cubicBezTo>
                      <a:cubicBezTo>
                        <a:pt x="86" y="228"/>
                        <a:pt x="88" y="229"/>
                        <a:pt x="90" y="229"/>
                      </a:cubicBezTo>
                      <a:cubicBezTo>
                        <a:pt x="90" y="228"/>
                        <a:pt x="91" y="228"/>
                        <a:pt x="91" y="228"/>
                      </a:cubicBezTo>
                      <a:cubicBezTo>
                        <a:pt x="94" y="226"/>
                        <a:pt x="95" y="225"/>
                        <a:pt x="93" y="222"/>
                      </a:cubicBezTo>
                      <a:close/>
                      <a:moveTo>
                        <a:pt x="35" y="26"/>
                      </a:moveTo>
                      <a:cubicBezTo>
                        <a:pt x="38" y="23"/>
                        <a:pt x="40" y="18"/>
                        <a:pt x="39" y="13"/>
                      </a:cubicBezTo>
                      <a:cubicBezTo>
                        <a:pt x="35" y="17"/>
                        <a:pt x="37" y="22"/>
                        <a:pt x="35" y="26"/>
                      </a:cubicBezTo>
                      <a:close/>
                      <a:moveTo>
                        <a:pt x="81" y="126"/>
                      </a:moveTo>
                      <a:cubicBezTo>
                        <a:pt x="64" y="120"/>
                        <a:pt x="64" y="120"/>
                        <a:pt x="64" y="120"/>
                      </a:cubicBezTo>
                      <a:cubicBezTo>
                        <a:pt x="69" y="123"/>
                        <a:pt x="75" y="125"/>
                        <a:pt x="81" y="126"/>
                      </a:cubicBezTo>
                      <a:close/>
                      <a:moveTo>
                        <a:pt x="120" y="49"/>
                      </a:moveTo>
                      <a:cubicBezTo>
                        <a:pt x="117" y="50"/>
                        <a:pt x="115" y="53"/>
                        <a:pt x="114" y="57"/>
                      </a:cubicBezTo>
                      <a:cubicBezTo>
                        <a:pt x="117" y="55"/>
                        <a:pt x="119" y="52"/>
                        <a:pt x="120" y="49"/>
                      </a:cubicBezTo>
                      <a:close/>
                      <a:moveTo>
                        <a:pt x="167" y="66"/>
                      </a:moveTo>
                      <a:cubicBezTo>
                        <a:pt x="167" y="66"/>
                        <a:pt x="166" y="66"/>
                        <a:pt x="166" y="66"/>
                      </a:cubicBezTo>
                      <a:cubicBezTo>
                        <a:pt x="163" y="67"/>
                        <a:pt x="160" y="70"/>
                        <a:pt x="158" y="74"/>
                      </a:cubicBezTo>
                      <a:cubicBezTo>
                        <a:pt x="157" y="75"/>
                        <a:pt x="158" y="76"/>
                        <a:pt x="159" y="77"/>
                      </a:cubicBezTo>
                      <a:cubicBezTo>
                        <a:pt x="159" y="77"/>
                        <a:pt x="159" y="77"/>
                        <a:pt x="159" y="77"/>
                      </a:cubicBezTo>
                      <a:cubicBezTo>
                        <a:pt x="159" y="75"/>
                        <a:pt x="160" y="72"/>
                        <a:pt x="161" y="71"/>
                      </a:cubicBezTo>
                      <a:cubicBezTo>
                        <a:pt x="163" y="68"/>
                        <a:pt x="165" y="68"/>
                        <a:pt x="167" y="66"/>
                      </a:cubicBezTo>
                      <a:close/>
                      <a:moveTo>
                        <a:pt x="64" y="106"/>
                      </a:moveTo>
                      <a:cubicBezTo>
                        <a:pt x="67" y="103"/>
                        <a:pt x="69" y="99"/>
                        <a:pt x="69" y="95"/>
                      </a:cubicBezTo>
                      <a:cubicBezTo>
                        <a:pt x="66" y="98"/>
                        <a:pt x="66" y="103"/>
                        <a:pt x="64" y="106"/>
                      </a:cubicBezTo>
                      <a:close/>
                      <a:moveTo>
                        <a:pt x="141" y="74"/>
                      </a:moveTo>
                      <a:cubicBezTo>
                        <a:pt x="141" y="74"/>
                        <a:pt x="141" y="73"/>
                        <a:pt x="140" y="73"/>
                      </a:cubicBezTo>
                      <a:cubicBezTo>
                        <a:pt x="138" y="74"/>
                        <a:pt x="137" y="75"/>
                        <a:pt x="136" y="77"/>
                      </a:cubicBezTo>
                      <a:cubicBezTo>
                        <a:pt x="136" y="78"/>
                        <a:pt x="136" y="78"/>
                        <a:pt x="137" y="78"/>
                      </a:cubicBezTo>
                      <a:cubicBezTo>
                        <a:pt x="139" y="78"/>
                        <a:pt x="140" y="76"/>
                        <a:pt x="141" y="74"/>
                      </a:cubicBezTo>
                      <a:close/>
                      <a:moveTo>
                        <a:pt x="153" y="43"/>
                      </a:moveTo>
                      <a:cubicBezTo>
                        <a:pt x="154" y="40"/>
                        <a:pt x="156" y="38"/>
                        <a:pt x="159" y="37"/>
                      </a:cubicBezTo>
                      <a:cubicBezTo>
                        <a:pt x="159" y="37"/>
                        <a:pt x="159" y="37"/>
                        <a:pt x="159" y="36"/>
                      </a:cubicBezTo>
                      <a:cubicBezTo>
                        <a:pt x="159" y="36"/>
                        <a:pt x="159" y="36"/>
                        <a:pt x="159" y="36"/>
                      </a:cubicBezTo>
                      <a:cubicBezTo>
                        <a:pt x="155" y="37"/>
                        <a:pt x="153" y="39"/>
                        <a:pt x="153" y="43"/>
                      </a:cubicBezTo>
                      <a:close/>
                      <a:moveTo>
                        <a:pt x="63" y="17"/>
                      </a:moveTo>
                      <a:cubicBezTo>
                        <a:pt x="63" y="17"/>
                        <a:pt x="62" y="18"/>
                        <a:pt x="62" y="19"/>
                      </a:cubicBezTo>
                      <a:cubicBezTo>
                        <a:pt x="61" y="20"/>
                        <a:pt x="60" y="21"/>
                        <a:pt x="59" y="21"/>
                      </a:cubicBezTo>
                      <a:cubicBezTo>
                        <a:pt x="58" y="22"/>
                        <a:pt x="58" y="21"/>
                        <a:pt x="58" y="22"/>
                      </a:cubicBezTo>
                      <a:cubicBezTo>
                        <a:pt x="58" y="23"/>
                        <a:pt x="58" y="23"/>
                        <a:pt x="58" y="24"/>
                      </a:cubicBezTo>
                      <a:cubicBezTo>
                        <a:pt x="59" y="24"/>
                        <a:pt x="60" y="24"/>
                        <a:pt x="60" y="23"/>
                      </a:cubicBezTo>
                      <a:cubicBezTo>
                        <a:pt x="62" y="21"/>
                        <a:pt x="63" y="19"/>
                        <a:pt x="63" y="17"/>
                      </a:cubicBezTo>
                      <a:close/>
                      <a:moveTo>
                        <a:pt x="116" y="28"/>
                      </a:moveTo>
                      <a:cubicBezTo>
                        <a:pt x="119" y="25"/>
                        <a:pt x="120" y="22"/>
                        <a:pt x="121" y="18"/>
                      </a:cubicBezTo>
                      <a:cubicBezTo>
                        <a:pt x="119" y="21"/>
                        <a:pt x="117" y="24"/>
                        <a:pt x="116" y="28"/>
                      </a:cubicBezTo>
                      <a:close/>
                      <a:moveTo>
                        <a:pt x="180" y="105"/>
                      </a:moveTo>
                      <a:cubicBezTo>
                        <a:pt x="178" y="106"/>
                        <a:pt x="176" y="108"/>
                        <a:pt x="176" y="110"/>
                      </a:cubicBezTo>
                      <a:cubicBezTo>
                        <a:pt x="175" y="111"/>
                        <a:pt x="175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7" y="112"/>
                        <a:pt x="177" y="111"/>
                      </a:cubicBezTo>
                      <a:cubicBezTo>
                        <a:pt x="177" y="111"/>
                        <a:pt x="177" y="111"/>
                        <a:pt x="177" y="111"/>
                      </a:cubicBezTo>
                      <a:cubicBezTo>
                        <a:pt x="178" y="109"/>
                        <a:pt x="179" y="107"/>
                        <a:pt x="180" y="105"/>
                      </a:cubicBezTo>
                      <a:close/>
                      <a:moveTo>
                        <a:pt x="167" y="96"/>
                      </a:moveTo>
                      <a:cubicBezTo>
                        <a:pt x="170" y="96"/>
                        <a:pt x="172" y="94"/>
                        <a:pt x="174" y="92"/>
                      </a:cubicBezTo>
                      <a:cubicBezTo>
                        <a:pt x="171" y="92"/>
                        <a:pt x="168" y="94"/>
                        <a:pt x="167" y="96"/>
                      </a:cubicBezTo>
                      <a:close/>
                      <a:moveTo>
                        <a:pt x="157" y="35"/>
                      </a:moveTo>
                      <a:cubicBezTo>
                        <a:pt x="158" y="35"/>
                        <a:pt x="159" y="35"/>
                        <a:pt x="160" y="35"/>
                      </a:cubicBezTo>
                      <a:cubicBezTo>
                        <a:pt x="160" y="35"/>
                        <a:pt x="161" y="36"/>
                        <a:pt x="161" y="35"/>
                      </a:cubicBezTo>
                      <a:cubicBezTo>
                        <a:pt x="162" y="35"/>
                        <a:pt x="162" y="34"/>
                        <a:pt x="162" y="33"/>
                      </a:cubicBezTo>
                      <a:cubicBezTo>
                        <a:pt x="161" y="32"/>
                        <a:pt x="160" y="33"/>
                        <a:pt x="160" y="33"/>
                      </a:cubicBezTo>
                      <a:cubicBezTo>
                        <a:pt x="159" y="33"/>
                        <a:pt x="158" y="34"/>
                        <a:pt x="157" y="35"/>
                      </a:cubicBezTo>
                      <a:close/>
                      <a:moveTo>
                        <a:pt x="175" y="108"/>
                      </a:moveTo>
                      <a:cubicBezTo>
                        <a:pt x="173" y="108"/>
                        <a:pt x="172" y="110"/>
                        <a:pt x="172" y="111"/>
                      </a:cubicBezTo>
                      <a:cubicBezTo>
                        <a:pt x="172" y="111"/>
                        <a:pt x="172" y="111"/>
                        <a:pt x="172" y="111"/>
                      </a:cubicBezTo>
                      <a:cubicBezTo>
                        <a:pt x="172" y="112"/>
                        <a:pt x="172" y="113"/>
                        <a:pt x="173" y="113"/>
                      </a:cubicBezTo>
                      <a:cubicBezTo>
                        <a:pt x="173" y="113"/>
                        <a:pt x="173" y="113"/>
                        <a:pt x="173" y="113"/>
                      </a:cubicBezTo>
                      <a:cubicBezTo>
                        <a:pt x="174" y="113"/>
                        <a:pt x="174" y="112"/>
                        <a:pt x="174" y="112"/>
                      </a:cubicBezTo>
                      <a:cubicBezTo>
                        <a:pt x="174" y="111"/>
                        <a:pt x="174" y="110"/>
                        <a:pt x="175" y="108"/>
                      </a:cubicBezTo>
                      <a:close/>
                      <a:moveTo>
                        <a:pt x="88" y="225"/>
                      </a:moveTo>
                      <a:cubicBezTo>
                        <a:pt x="89" y="225"/>
                        <a:pt x="91" y="224"/>
                        <a:pt x="91" y="223"/>
                      </a:cubicBezTo>
                      <a:cubicBezTo>
                        <a:pt x="92" y="223"/>
                        <a:pt x="92" y="222"/>
                        <a:pt x="91" y="221"/>
                      </a:cubicBezTo>
                      <a:cubicBezTo>
                        <a:pt x="90" y="221"/>
                        <a:pt x="89" y="221"/>
                        <a:pt x="89" y="222"/>
                      </a:cubicBezTo>
                      <a:cubicBezTo>
                        <a:pt x="89" y="223"/>
                        <a:pt x="88" y="224"/>
                        <a:pt x="88" y="225"/>
                      </a:cubicBezTo>
                      <a:close/>
                      <a:moveTo>
                        <a:pt x="157" y="40"/>
                      </a:moveTo>
                      <a:cubicBezTo>
                        <a:pt x="156" y="41"/>
                        <a:pt x="155" y="42"/>
                        <a:pt x="153" y="44"/>
                      </a:cubicBezTo>
                      <a:cubicBezTo>
                        <a:pt x="153" y="44"/>
                        <a:pt x="152" y="44"/>
                        <a:pt x="153" y="45"/>
                      </a:cubicBezTo>
                      <a:cubicBezTo>
                        <a:pt x="154" y="45"/>
                        <a:pt x="154" y="45"/>
                        <a:pt x="154" y="45"/>
                      </a:cubicBezTo>
                      <a:cubicBezTo>
                        <a:pt x="156" y="43"/>
                        <a:pt x="157" y="42"/>
                        <a:pt x="157" y="40"/>
                      </a:cubicBezTo>
                      <a:close/>
                      <a:moveTo>
                        <a:pt x="47" y="27"/>
                      </a:moveTo>
                      <a:cubicBezTo>
                        <a:pt x="48" y="24"/>
                        <a:pt x="48" y="24"/>
                        <a:pt x="48" y="21"/>
                      </a:cubicBezTo>
                      <a:cubicBezTo>
                        <a:pt x="46" y="23"/>
                        <a:pt x="46" y="25"/>
                        <a:pt x="47" y="27"/>
                      </a:cubicBezTo>
                      <a:close/>
                      <a:moveTo>
                        <a:pt x="9" y="47"/>
                      </a:moveTo>
                      <a:cubicBezTo>
                        <a:pt x="7" y="45"/>
                        <a:pt x="6" y="42"/>
                        <a:pt x="5" y="40"/>
                      </a:cubicBezTo>
                      <a:cubicBezTo>
                        <a:pt x="5" y="43"/>
                        <a:pt x="6" y="46"/>
                        <a:pt x="9" y="47"/>
                      </a:cubicBezTo>
                      <a:close/>
                      <a:moveTo>
                        <a:pt x="109" y="130"/>
                      </a:move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2" y="129"/>
                        <a:pt x="102" y="129"/>
                        <a:pt x="102" y="129"/>
                      </a:cubicBezTo>
                      <a:cubicBezTo>
                        <a:pt x="105" y="130"/>
                        <a:pt x="107" y="130"/>
                        <a:pt x="109" y="130"/>
                      </a:cubicBezTo>
                      <a:close/>
                      <a:moveTo>
                        <a:pt x="110" y="56"/>
                      </a:moveTo>
                      <a:cubicBezTo>
                        <a:pt x="108" y="57"/>
                        <a:pt x="107" y="59"/>
                        <a:pt x="108" y="61"/>
                      </a:cubicBezTo>
                      <a:cubicBezTo>
                        <a:pt x="109" y="60"/>
                        <a:pt x="110" y="58"/>
                        <a:pt x="110" y="56"/>
                      </a:cubicBezTo>
                      <a:close/>
                      <a:moveTo>
                        <a:pt x="166" y="100"/>
                      </a:moveTo>
                      <a:cubicBezTo>
                        <a:pt x="165" y="100"/>
                        <a:pt x="165" y="99"/>
                        <a:pt x="165" y="99"/>
                      </a:cubicBezTo>
                      <a:cubicBezTo>
                        <a:pt x="164" y="99"/>
                        <a:pt x="163" y="100"/>
                        <a:pt x="162" y="101"/>
                      </a:cubicBezTo>
                      <a:cubicBezTo>
                        <a:pt x="162" y="101"/>
                        <a:pt x="162" y="102"/>
                        <a:pt x="163" y="102"/>
                      </a:cubicBezTo>
                      <a:cubicBezTo>
                        <a:pt x="163" y="102"/>
                        <a:pt x="163" y="102"/>
                        <a:pt x="163" y="102"/>
                      </a:cubicBezTo>
                      <a:cubicBezTo>
                        <a:pt x="164" y="102"/>
                        <a:pt x="165" y="101"/>
                        <a:pt x="166" y="100"/>
                      </a:cubicBezTo>
                      <a:close/>
                      <a:moveTo>
                        <a:pt x="115" y="31"/>
                      </a:moveTo>
                      <a:cubicBezTo>
                        <a:pt x="118" y="30"/>
                        <a:pt x="120" y="27"/>
                        <a:pt x="120" y="24"/>
                      </a:cubicBezTo>
                      <a:cubicBezTo>
                        <a:pt x="119" y="27"/>
                        <a:pt x="117" y="29"/>
                        <a:pt x="115" y="31"/>
                      </a:cubicBezTo>
                      <a:close/>
                      <a:moveTo>
                        <a:pt x="104" y="208"/>
                      </a:moveTo>
                      <a:cubicBezTo>
                        <a:pt x="105" y="209"/>
                        <a:pt x="107" y="208"/>
                        <a:pt x="108" y="207"/>
                      </a:cubicBezTo>
                      <a:cubicBezTo>
                        <a:pt x="108" y="207"/>
                        <a:pt x="107" y="206"/>
                        <a:pt x="107" y="206"/>
                      </a:cubicBezTo>
                      <a:cubicBezTo>
                        <a:pt x="105" y="206"/>
                        <a:pt x="106" y="208"/>
                        <a:pt x="104" y="208"/>
                      </a:cubicBezTo>
                      <a:close/>
                      <a:moveTo>
                        <a:pt x="72" y="115"/>
                      </a:move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66" y="116"/>
                        <a:pt x="66" y="116"/>
                        <a:pt x="66" y="116"/>
                      </a:cubicBezTo>
                      <a:cubicBezTo>
                        <a:pt x="69" y="118"/>
                        <a:pt x="70" y="115"/>
                        <a:pt x="72" y="115"/>
                      </a:cubicBezTo>
                      <a:close/>
                      <a:moveTo>
                        <a:pt x="8" y="50"/>
                      </a:moveTo>
                      <a:cubicBezTo>
                        <a:pt x="8" y="50"/>
                        <a:pt x="9" y="50"/>
                        <a:pt x="9" y="49"/>
                      </a:cubicBezTo>
                      <a:cubicBezTo>
                        <a:pt x="8" y="48"/>
                        <a:pt x="7" y="48"/>
                        <a:pt x="6" y="47"/>
                      </a:cubicBezTo>
                      <a:cubicBezTo>
                        <a:pt x="6" y="47"/>
                        <a:pt x="6" y="48"/>
                        <a:pt x="6" y="48"/>
                      </a:cubicBezTo>
                      <a:cubicBezTo>
                        <a:pt x="6" y="49"/>
                        <a:pt x="7" y="50"/>
                        <a:pt x="8" y="50"/>
                      </a:cubicBezTo>
                      <a:close/>
                      <a:moveTo>
                        <a:pt x="134" y="78"/>
                      </a:moveTo>
                      <a:cubicBezTo>
                        <a:pt x="133" y="78"/>
                        <a:pt x="133" y="79"/>
                        <a:pt x="133" y="80"/>
                      </a:cubicBezTo>
                      <a:cubicBezTo>
                        <a:pt x="133" y="81"/>
                        <a:pt x="134" y="81"/>
                        <a:pt x="135" y="80"/>
                      </a:cubicBezTo>
                      <a:cubicBezTo>
                        <a:pt x="136" y="79"/>
                        <a:pt x="134" y="79"/>
                        <a:pt x="134" y="78"/>
                      </a:cubicBezTo>
                      <a:close/>
                      <a:moveTo>
                        <a:pt x="151" y="46"/>
                      </a:moveTo>
                      <a:cubicBezTo>
                        <a:pt x="150" y="46"/>
                        <a:pt x="149" y="48"/>
                        <a:pt x="149" y="49"/>
                      </a:cubicBezTo>
                      <a:cubicBezTo>
                        <a:pt x="150" y="49"/>
                        <a:pt x="151" y="48"/>
                        <a:pt x="151" y="46"/>
                      </a:cubicBezTo>
                      <a:cubicBezTo>
                        <a:pt x="151" y="46"/>
                        <a:pt x="151" y="46"/>
                        <a:pt x="151" y="46"/>
                      </a:cubicBezTo>
                      <a:close/>
                      <a:moveTo>
                        <a:pt x="30" y="39"/>
                      </a:moveTo>
                      <a:cubicBezTo>
                        <a:pt x="31" y="38"/>
                        <a:pt x="32" y="35"/>
                        <a:pt x="32" y="33"/>
                      </a:cubicBezTo>
                      <a:lnTo>
                        <a:pt x="30" y="39"/>
                      </a:lnTo>
                      <a:close/>
                      <a:moveTo>
                        <a:pt x="12" y="34"/>
                      </a:moveTo>
                      <a:cubicBezTo>
                        <a:pt x="12" y="33"/>
                        <a:pt x="12" y="32"/>
                        <a:pt x="11" y="31"/>
                      </a:cubicBezTo>
                      <a:cubicBezTo>
                        <a:pt x="11" y="31"/>
                        <a:pt x="10" y="31"/>
                        <a:pt x="10" y="31"/>
                      </a:cubicBezTo>
                      <a:cubicBezTo>
                        <a:pt x="9" y="31"/>
                        <a:pt x="10" y="31"/>
                        <a:pt x="10" y="32"/>
                      </a:cubicBezTo>
                      <a:cubicBezTo>
                        <a:pt x="11" y="32"/>
                        <a:pt x="11" y="33"/>
                        <a:pt x="12" y="34"/>
                      </a:cubicBezTo>
                      <a:close/>
                      <a:moveTo>
                        <a:pt x="151" y="42"/>
                      </a:moveTo>
                      <a:cubicBezTo>
                        <a:pt x="150" y="43"/>
                        <a:pt x="149" y="45"/>
                        <a:pt x="149" y="46"/>
                      </a:cubicBezTo>
                      <a:cubicBezTo>
                        <a:pt x="150" y="45"/>
                        <a:pt x="151" y="44"/>
                        <a:pt x="151" y="42"/>
                      </a:cubicBezTo>
                      <a:close/>
                      <a:moveTo>
                        <a:pt x="163" y="98"/>
                      </a:moveTo>
                      <a:cubicBezTo>
                        <a:pt x="164" y="98"/>
                        <a:pt x="165" y="98"/>
                        <a:pt x="165" y="97"/>
                      </a:cubicBezTo>
                      <a:cubicBezTo>
                        <a:pt x="165" y="96"/>
                        <a:pt x="166" y="96"/>
                        <a:pt x="165" y="95"/>
                      </a:cubicBezTo>
                      <a:cubicBezTo>
                        <a:pt x="164" y="96"/>
                        <a:pt x="163" y="97"/>
                        <a:pt x="163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37">
                  <a:extLst>
                    <a:ext uri="{FF2B5EF4-FFF2-40B4-BE49-F238E27FC236}">
                      <a16:creationId xmlns:a16="http://schemas.microsoft.com/office/drawing/2014/main" xmlns="" id="{66CFD91A-CED5-46CB-8982-AB034B4C77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8" y="14"/>
                  <a:ext cx="75" cy="208"/>
                </a:xfrm>
                <a:custGeom>
                  <a:avLst/>
                  <a:gdLst>
                    <a:gd name="T0" fmla="*/ 1 w 31"/>
                    <a:gd name="T1" fmla="*/ 87 h 87"/>
                    <a:gd name="T2" fmla="*/ 0 w 31"/>
                    <a:gd name="T3" fmla="*/ 78 h 87"/>
                    <a:gd name="T4" fmla="*/ 1 w 31"/>
                    <a:gd name="T5" fmla="*/ 69 h 87"/>
                    <a:gd name="T6" fmla="*/ 5 w 31"/>
                    <a:gd name="T7" fmla="*/ 49 h 87"/>
                    <a:gd name="T8" fmla="*/ 15 w 31"/>
                    <a:gd name="T9" fmla="*/ 22 h 87"/>
                    <a:gd name="T10" fmla="*/ 23 w 31"/>
                    <a:gd name="T11" fmla="*/ 4 h 87"/>
                    <a:gd name="T12" fmla="*/ 26 w 31"/>
                    <a:gd name="T13" fmla="*/ 1 h 87"/>
                    <a:gd name="T14" fmla="*/ 29 w 31"/>
                    <a:gd name="T15" fmla="*/ 0 h 87"/>
                    <a:gd name="T16" fmla="*/ 30 w 31"/>
                    <a:gd name="T17" fmla="*/ 3 h 87"/>
                    <a:gd name="T18" fmla="*/ 21 w 31"/>
                    <a:gd name="T19" fmla="*/ 21 h 87"/>
                    <a:gd name="T20" fmla="*/ 18 w 31"/>
                    <a:gd name="T21" fmla="*/ 22 h 87"/>
                    <a:gd name="T22" fmla="*/ 18 w 31"/>
                    <a:gd name="T23" fmla="*/ 21 h 87"/>
                    <a:gd name="T24" fmla="*/ 16 w 31"/>
                    <a:gd name="T25" fmla="*/ 21 h 87"/>
                    <a:gd name="T26" fmla="*/ 9 w 31"/>
                    <a:gd name="T27" fmla="*/ 39 h 87"/>
                    <a:gd name="T28" fmla="*/ 4 w 31"/>
                    <a:gd name="T29" fmla="*/ 57 h 87"/>
                    <a:gd name="T30" fmla="*/ 3 w 31"/>
                    <a:gd name="T31" fmla="*/ 66 h 87"/>
                    <a:gd name="T32" fmla="*/ 2 w 31"/>
                    <a:gd name="T33" fmla="*/ 84 h 87"/>
                    <a:gd name="T34" fmla="*/ 1 w 31"/>
                    <a:gd name="T35" fmla="*/ 87 h 87"/>
                    <a:gd name="T36" fmla="*/ 21 w 31"/>
                    <a:gd name="T37" fmla="*/ 14 h 87"/>
                    <a:gd name="T38" fmla="*/ 22 w 31"/>
                    <a:gd name="T39" fmla="*/ 17 h 87"/>
                    <a:gd name="T40" fmla="*/ 23 w 31"/>
                    <a:gd name="T41" fmla="*/ 16 h 87"/>
                    <a:gd name="T42" fmla="*/ 23 w 31"/>
                    <a:gd name="T43" fmla="*/ 16 h 87"/>
                    <a:gd name="T44" fmla="*/ 28 w 31"/>
                    <a:gd name="T45" fmla="*/ 5 h 87"/>
                    <a:gd name="T46" fmla="*/ 28 w 31"/>
                    <a:gd name="T47" fmla="*/ 3 h 87"/>
                    <a:gd name="T48" fmla="*/ 26 w 31"/>
                    <a:gd name="T49" fmla="*/ 4 h 87"/>
                    <a:gd name="T50" fmla="*/ 21 w 31"/>
                    <a:gd name="T51" fmla="*/ 14 h 87"/>
                    <a:gd name="T52" fmla="*/ 19 w 31"/>
                    <a:gd name="T53" fmla="*/ 17 h 87"/>
                    <a:gd name="T54" fmla="*/ 19 w 31"/>
                    <a:gd name="T55" fmla="*/ 21 h 87"/>
                    <a:gd name="T56" fmla="*/ 21 w 31"/>
                    <a:gd name="T57" fmla="*/ 20 h 87"/>
                    <a:gd name="T58" fmla="*/ 19 w 31"/>
                    <a:gd name="T59" fmla="*/ 1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1" h="87">
                      <a:moveTo>
                        <a:pt x="1" y="87"/>
                      </a:moveTo>
                      <a:cubicBezTo>
                        <a:pt x="0" y="84"/>
                        <a:pt x="0" y="81"/>
                        <a:pt x="0" y="78"/>
                      </a:cubicBezTo>
                      <a:cubicBezTo>
                        <a:pt x="0" y="75"/>
                        <a:pt x="1" y="72"/>
                        <a:pt x="1" y="69"/>
                      </a:cubicBezTo>
                      <a:cubicBezTo>
                        <a:pt x="1" y="62"/>
                        <a:pt x="2" y="55"/>
                        <a:pt x="5" y="49"/>
                      </a:cubicBezTo>
                      <a:cubicBezTo>
                        <a:pt x="7" y="39"/>
                        <a:pt x="11" y="30"/>
                        <a:pt x="15" y="22"/>
                      </a:cubicBezTo>
                      <a:cubicBezTo>
                        <a:pt x="17" y="15"/>
                        <a:pt x="20" y="10"/>
                        <a:pt x="23" y="4"/>
                      </a:cubicBezTo>
                      <a:cubicBezTo>
                        <a:pt x="24" y="3"/>
                        <a:pt x="25" y="2"/>
                        <a:pt x="26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30" y="1"/>
                        <a:pt x="31" y="2"/>
                        <a:pt x="30" y="3"/>
                      </a:cubicBezTo>
                      <a:cubicBezTo>
                        <a:pt x="29" y="10"/>
                        <a:pt x="26" y="16"/>
                        <a:pt x="21" y="21"/>
                      </a:cubicBezTo>
                      <a:cubicBezTo>
                        <a:pt x="21" y="22"/>
                        <a:pt x="19" y="22"/>
                        <a:pt x="18" y="22"/>
                      </a:cubicBezTo>
                      <a:cubicBezTo>
                        <a:pt x="18" y="22"/>
                        <a:pt x="18" y="21"/>
                        <a:pt x="18" y="21"/>
                      </a:cubicBezTo>
                      <a:cubicBezTo>
                        <a:pt x="17" y="20"/>
                        <a:pt x="17" y="21"/>
                        <a:pt x="16" y="21"/>
                      </a:cubicBezTo>
                      <a:cubicBezTo>
                        <a:pt x="14" y="27"/>
                        <a:pt x="11" y="33"/>
                        <a:pt x="9" y="39"/>
                      </a:cubicBezTo>
                      <a:cubicBezTo>
                        <a:pt x="7" y="45"/>
                        <a:pt x="5" y="51"/>
                        <a:pt x="4" y="57"/>
                      </a:cubicBezTo>
                      <a:cubicBezTo>
                        <a:pt x="3" y="60"/>
                        <a:pt x="3" y="63"/>
                        <a:pt x="3" y="66"/>
                      </a:cubicBezTo>
                      <a:cubicBezTo>
                        <a:pt x="2" y="72"/>
                        <a:pt x="1" y="78"/>
                        <a:pt x="2" y="84"/>
                      </a:cubicBezTo>
                      <a:cubicBezTo>
                        <a:pt x="1" y="85"/>
                        <a:pt x="1" y="86"/>
                        <a:pt x="1" y="87"/>
                      </a:cubicBezTo>
                      <a:close/>
                      <a:moveTo>
                        <a:pt x="21" y="14"/>
                      </a:moveTo>
                      <a:cubicBezTo>
                        <a:pt x="21" y="15"/>
                        <a:pt x="22" y="16"/>
                        <a:pt x="22" y="17"/>
                      </a:cubicBezTo>
                      <a:cubicBezTo>
                        <a:pt x="23" y="17"/>
                        <a:pt x="23" y="17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6" y="13"/>
                        <a:pt x="27" y="9"/>
                        <a:pt x="28" y="5"/>
                      </a:cubicBezTo>
                      <a:cubicBezTo>
                        <a:pt x="29" y="4"/>
                        <a:pt x="28" y="4"/>
                        <a:pt x="28" y="3"/>
                      </a:cubicBezTo>
                      <a:cubicBezTo>
                        <a:pt x="27" y="3"/>
                        <a:pt x="27" y="4"/>
                        <a:pt x="26" y="4"/>
                      </a:cubicBezTo>
                      <a:cubicBezTo>
                        <a:pt x="24" y="7"/>
                        <a:pt x="22" y="11"/>
                        <a:pt x="21" y="14"/>
                      </a:cubicBezTo>
                      <a:close/>
                      <a:moveTo>
                        <a:pt x="19" y="17"/>
                      </a:moveTo>
                      <a:cubicBezTo>
                        <a:pt x="18" y="19"/>
                        <a:pt x="18" y="20"/>
                        <a:pt x="19" y="21"/>
                      </a:cubicBezTo>
                      <a:cubicBezTo>
                        <a:pt x="20" y="21"/>
                        <a:pt x="21" y="20"/>
                        <a:pt x="21" y="20"/>
                      </a:cubicBezTo>
                      <a:cubicBezTo>
                        <a:pt x="21" y="18"/>
                        <a:pt x="19" y="19"/>
                        <a:pt x="1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38">
                  <a:extLst>
                    <a:ext uri="{FF2B5EF4-FFF2-40B4-BE49-F238E27FC236}">
                      <a16:creationId xmlns:a16="http://schemas.microsoft.com/office/drawing/2014/main" xmlns="" id="{FF2841F2-51EF-4DA9-8E63-5AC47513BE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" y="286"/>
                  <a:ext cx="29" cy="41"/>
                </a:xfrm>
                <a:custGeom>
                  <a:avLst/>
                  <a:gdLst>
                    <a:gd name="T0" fmla="*/ 10 w 12"/>
                    <a:gd name="T1" fmla="*/ 1 h 17"/>
                    <a:gd name="T2" fmla="*/ 1 w 12"/>
                    <a:gd name="T3" fmla="*/ 16 h 17"/>
                    <a:gd name="T4" fmla="*/ 3 w 12"/>
                    <a:gd name="T5" fmla="*/ 16 h 17"/>
                    <a:gd name="T6" fmla="*/ 12 w 12"/>
                    <a:gd name="T7" fmla="*/ 1 h 17"/>
                    <a:gd name="T8" fmla="*/ 10 w 12"/>
                    <a:gd name="T9" fmla="*/ 1 h 17"/>
                    <a:gd name="T10" fmla="*/ 10 w 12"/>
                    <a:gd name="T11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7">
                      <a:moveTo>
                        <a:pt x="10" y="1"/>
                      </a:moveTo>
                      <a:cubicBezTo>
                        <a:pt x="8" y="7"/>
                        <a:pt x="5" y="12"/>
                        <a:pt x="1" y="16"/>
                      </a:cubicBezTo>
                      <a:cubicBezTo>
                        <a:pt x="0" y="17"/>
                        <a:pt x="2" y="17"/>
                        <a:pt x="3" y="16"/>
                      </a:cubicBezTo>
                      <a:cubicBezTo>
                        <a:pt x="7" y="12"/>
                        <a:pt x="10" y="7"/>
                        <a:pt x="12" y="1"/>
                      </a:cubicBezTo>
                      <a:cubicBezTo>
                        <a:pt x="12" y="0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39">
                  <a:extLst>
                    <a:ext uri="{FF2B5EF4-FFF2-40B4-BE49-F238E27FC236}">
                      <a16:creationId xmlns:a16="http://schemas.microsoft.com/office/drawing/2014/main" xmlns="" id="{554651A6-9D8C-4275-92F0-CD10C4C94A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" y="850"/>
                  <a:ext cx="14" cy="26"/>
                </a:xfrm>
                <a:custGeom>
                  <a:avLst/>
                  <a:gdLst>
                    <a:gd name="T0" fmla="*/ 0 w 6"/>
                    <a:gd name="T1" fmla="*/ 1 h 11"/>
                    <a:gd name="T2" fmla="*/ 4 w 6"/>
                    <a:gd name="T3" fmla="*/ 11 h 11"/>
                    <a:gd name="T4" fmla="*/ 6 w 6"/>
                    <a:gd name="T5" fmla="*/ 10 h 11"/>
                    <a:gd name="T6" fmla="*/ 2 w 6"/>
                    <a:gd name="T7" fmla="*/ 0 h 11"/>
                    <a:gd name="T8" fmla="*/ 0 w 6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1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6" y="11"/>
                        <a:pt x="6" y="1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Group 42">
                <a:extLst>
                  <a:ext uri="{FF2B5EF4-FFF2-40B4-BE49-F238E27FC236}">
                    <a16:creationId xmlns:a16="http://schemas.microsoft.com/office/drawing/2014/main" xmlns="" id="{E2D58393-EC4E-41FA-903C-E3B75573EC6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11435725" flipH="1" flipV="1">
                <a:off x="2545825" y="2695739"/>
                <a:ext cx="784288" cy="1036277"/>
                <a:chOff x="132" y="1"/>
                <a:chExt cx="277" cy="366"/>
              </a:xfrm>
              <a:grpFill/>
            </p:grpSpPr>
            <p:sp>
              <p:nvSpPr>
                <p:cNvPr id="138" name="Freeform 44">
                  <a:extLst>
                    <a:ext uri="{FF2B5EF4-FFF2-40B4-BE49-F238E27FC236}">
                      <a16:creationId xmlns:a16="http://schemas.microsoft.com/office/drawing/2014/main" xmlns="" id="{26FD37D3-B725-4F07-9840-C1CA10A37A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" y="205"/>
                  <a:ext cx="53" cy="62"/>
                </a:xfrm>
                <a:custGeom>
                  <a:avLst/>
                  <a:gdLst>
                    <a:gd name="T0" fmla="*/ 13 w 22"/>
                    <a:gd name="T1" fmla="*/ 25 h 26"/>
                    <a:gd name="T2" fmla="*/ 2 w 22"/>
                    <a:gd name="T3" fmla="*/ 13 h 26"/>
                    <a:gd name="T4" fmla="*/ 2 w 22"/>
                    <a:gd name="T5" fmla="*/ 6 h 26"/>
                    <a:gd name="T6" fmla="*/ 6 w 22"/>
                    <a:gd name="T7" fmla="*/ 1 h 26"/>
                    <a:gd name="T8" fmla="*/ 7 w 22"/>
                    <a:gd name="T9" fmla="*/ 1 h 26"/>
                    <a:gd name="T10" fmla="*/ 13 w 22"/>
                    <a:gd name="T11" fmla="*/ 5 h 26"/>
                    <a:gd name="T12" fmla="*/ 13 w 22"/>
                    <a:gd name="T13" fmla="*/ 5 h 26"/>
                    <a:gd name="T14" fmla="*/ 19 w 22"/>
                    <a:gd name="T15" fmla="*/ 16 h 26"/>
                    <a:gd name="T16" fmla="*/ 21 w 22"/>
                    <a:gd name="T17" fmla="*/ 22 h 26"/>
                    <a:gd name="T18" fmla="*/ 15 w 22"/>
                    <a:gd name="T19" fmla="*/ 25 h 26"/>
                    <a:gd name="T20" fmla="*/ 13 w 22"/>
                    <a:gd name="T21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26">
                      <a:moveTo>
                        <a:pt x="13" y="25"/>
                      </a:moveTo>
                      <a:cubicBezTo>
                        <a:pt x="4" y="26"/>
                        <a:pt x="0" y="21"/>
                        <a:pt x="2" y="13"/>
                      </a:cubicBezTo>
                      <a:cubicBezTo>
                        <a:pt x="2" y="11"/>
                        <a:pt x="2" y="9"/>
                        <a:pt x="2" y="6"/>
                      </a:cubicBezTo>
                      <a:cubicBezTo>
                        <a:pt x="2" y="4"/>
                        <a:pt x="4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10" y="0"/>
                        <a:pt x="12" y="2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10"/>
                        <a:pt x="17" y="13"/>
                        <a:pt x="19" y="16"/>
                      </a:cubicBezTo>
                      <a:cubicBezTo>
                        <a:pt x="20" y="18"/>
                        <a:pt x="22" y="20"/>
                        <a:pt x="21" y="22"/>
                      </a:cubicBezTo>
                      <a:cubicBezTo>
                        <a:pt x="20" y="25"/>
                        <a:pt x="18" y="26"/>
                        <a:pt x="15" y="25"/>
                      </a:cubicBezTo>
                      <a:cubicBezTo>
                        <a:pt x="14" y="25"/>
                        <a:pt x="14" y="25"/>
                        <a:pt x="1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5">
                  <a:extLst>
                    <a:ext uri="{FF2B5EF4-FFF2-40B4-BE49-F238E27FC236}">
                      <a16:creationId xmlns:a16="http://schemas.microsoft.com/office/drawing/2014/main" xmlns="" id="{C17FB595-0A19-40F5-9556-61A5FC2FBD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" y="178"/>
                  <a:ext cx="56" cy="36"/>
                </a:xfrm>
                <a:custGeom>
                  <a:avLst/>
                  <a:gdLst>
                    <a:gd name="T0" fmla="*/ 23 w 23"/>
                    <a:gd name="T1" fmla="*/ 13 h 15"/>
                    <a:gd name="T2" fmla="*/ 7 w 23"/>
                    <a:gd name="T3" fmla="*/ 15 h 15"/>
                    <a:gd name="T4" fmla="*/ 0 w 23"/>
                    <a:gd name="T5" fmla="*/ 7 h 15"/>
                    <a:gd name="T6" fmla="*/ 7 w 23"/>
                    <a:gd name="T7" fmla="*/ 0 h 15"/>
                    <a:gd name="T8" fmla="*/ 9 w 23"/>
                    <a:gd name="T9" fmla="*/ 0 h 15"/>
                    <a:gd name="T10" fmla="*/ 23 w 23"/>
                    <a:gd name="T11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15">
                      <a:moveTo>
                        <a:pt x="23" y="13"/>
                      </a:moveTo>
                      <a:cubicBezTo>
                        <a:pt x="18" y="13"/>
                        <a:pt x="12" y="14"/>
                        <a:pt x="7" y="15"/>
                      </a:cubicBezTo>
                      <a:cubicBezTo>
                        <a:pt x="4" y="15"/>
                        <a:pt x="0" y="10"/>
                        <a:pt x="0" y="7"/>
                      </a:cubicBezTo>
                      <a:cubicBezTo>
                        <a:pt x="1" y="3"/>
                        <a:pt x="4" y="0"/>
                        <a:pt x="7" y="0"/>
                      </a:cubicBezTo>
                      <a:cubicBezTo>
                        <a:pt x="8" y="0"/>
                        <a:pt x="9" y="0"/>
                        <a:pt x="9" y="0"/>
                      </a:cubicBezTo>
                      <a:cubicBezTo>
                        <a:pt x="13" y="6"/>
                        <a:pt x="19" y="8"/>
                        <a:pt x="2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6">
                  <a:extLst>
                    <a:ext uri="{FF2B5EF4-FFF2-40B4-BE49-F238E27FC236}">
                      <a16:creationId xmlns:a16="http://schemas.microsoft.com/office/drawing/2014/main" xmlns="" id="{5BA6FAB0-F0A3-4940-851A-8C30484E31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" y="128"/>
                  <a:ext cx="45" cy="48"/>
                </a:xfrm>
                <a:custGeom>
                  <a:avLst/>
                  <a:gdLst>
                    <a:gd name="T0" fmla="*/ 19 w 19"/>
                    <a:gd name="T1" fmla="*/ 5 h 20"/>
                    <a:gd name="T2" fmla="*/ 17 w 19"/>
                    <a:gd name="T3" fmla="*/ 8 h 20"/>
                    <a:gd name="T4" fmla="*/ 12 w 19"/>
                    <a:gd name="T5" fmla="*/ 16 h 20"/>
                    <a:gd name="T6" fmla="*/ 4 w 19"/>
                    <a:gd name="T7" fmla="*/ 19 h 20"/>
                    <a:gd name="T8" fmla="*/ 3 w 19"/>
                    <a:gd name="T9" fmla="*/ 18 h 20"/>
                    <a:gd name="T10" fmla="*/ 3 w 19"/>
                    <a:gd name="T11" fmla="*/ 9 h 20"/>
                    <a:gd name="T12" fmla="*/ 12 w 19"/>
                    <a:gd name="T13" fmla="*/ 2 h 20"/>
                    <a:gd name="T14" fmla="*/ 18 w 19"/>
                    <a:gd name="T15" fmla="*/ 2 h 20"/>
                    <a:gd name="T16" fmla="*/ 19 w 19"/>
                    <a:gd name="T17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20">
                      <a:moveTo>
                        <a:pt x="19" y="5"/>
                      </a:moveTo>
                      <a:cubicBezTo>
                        <a:pt x="19" y="6"/>
                        <a:pt x="18" y="7"/>
                        <a:pt x="17" y="8"/>
                      </a:cubicBezTo>
                      <a:cubicBezTo>
                        <a:pt x="15" y="11"/>
                        <a:pt x="13" y="13"/>
                        <a:pt x="12" y="16"/>
                      </a:cubicBezTo>
                      <a:cubicBezTo>
                        <a:pt x="10" y="19"/>
                        <a:pt x="7" y="20"/>
                        <a:pt x="4" y="19"/>
                      </a:cubicBezTo>
                      <a:cubicBezTo>
                        <a:pt x="4" y="19"/>
                        <a:pt x="3" y="18"/>
                        <a:pt x="3" y="18"/>
                      </a:cubicBezTo>
                      <a:cubicBezTo>
                        <a:pt x="0" y="16"/>
                        <a:pt x="0" y="12"/>
                        <a:pt x="3" y="9"/>
                      </a:cubicBezTo>
                      <a:cubicBezTo>
                        <a:pt x="6" y="6"/>
                        <a:pt x="9" y="4"/>
                        <a:pt x="12" y="2"/>
                      </a:cubicBezTo>
                      <a:cubicBezTo>
                        <a:pt x="14" y="0"/>
                        <a:pt x="16" y="1"/>
                        <a:pt x="18" y="2"/>
                      </a:cubicBezTo>
                      <a:cubicBezTo>
                        <a:pt x="19" y="3"/>
                        <a:pt x="19" y="4"/>
                        <a:pt x="1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7">
                  <a:extLst>
                    <a:ext uri="{FF2B5EF4-FFF2-40B4-BE49-F238E27FC236}">
                      <a16:creationId xmlns:a16="http://schemas.microsoft.com/office/drawing/2014/main" xmlns="" id="{E6AF5847-4A15-402A-B69D-9747AAA68F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" y="35"/>
                  <a:ext cx="29" cy="55"/>
                </a:xfrm>
                <a:custGeom>
                  <a:avLst/>
                  <a:gdLst>
                    <a:gd name="T0" fmla="*/ 11 w 12"/>
                    <a:gd name="T1" fmla="*/ 14 h 23"/>
                    <a:gd name="T2" fmla="*/ 10 w 12"/>
                    <a:gd name="T3" fmla="*/ 21 h 23"/>
                    <a:gd name="T4" fmla="*/ 3 w 12"/>
                    <a:gd name="T5" fmla="*/ 22 h 23"/>
                    <a:gd name="T6" fmla="*/ 0 w 12"/>
                    <a:gd name="T7" fmla="*/ 17 h 23"/>
                    <a:gd name="T8" fmla="*/ 1 w 12"/>
                    <a:gd name="T9" fmla="*/ 5 h 23"/>
                    <a:gd name="T10" fmla="*/ 5 w 12"/>
                    <a:gd name="T11" fmla="*/ 0 h 23"/>
                    <a:gd name="T12" fmla="*/ 6 w 12"/>
                    <a:gd name="T13" fmla="*/ 0 h 23"/>
                    <a:gd name="T14" fmla="*/ 10 w 12"/>
                    <a:gd name="T15" fmla="*/ 4 h 23"/>
                    <a:gd name="T16" fmla="*/ 10 w 12"/>
                    <a:gd name="T17" fmla="*/ 4 h 23"/>
                    <a:gd name="T18" fmla="*/ 11 w 12"/>
                    <a:gd name="T19" fmla="*/ 1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23">
                      <a:moveTo>
                        <a:pt x="11" y="14"/>
                      </a:moveTo>
                      <a:cubicBezTo>
                        <a:pt x="12" y="16"/>
                        <a:pt x="11" y="19"/>
                        <a:pt x="10" y="21"/>
                      </a:cubicBezTo>
                      <a:cubicBezTo>
                        <a:pt x="8" y="22"/>
                        <a:pt x="5" y="23"/>
                        <a:pt x="3" y="22"/>
                      </a:cubicBezTo>
                      <a:cubicBezTo>
                        <a:pt x="1" y="21"/>
                        <a:pt x="0" y="19"/>
                        <a:pt x="0" y="17"/>
                      </a:cubicBezTo>
                      <a:cubicBezTo>
                        <a:pt x="1" y="13"/>
                        <a:pt x="1" y="9"/>
                        <a:pt x="1" y="5"/>
                      </a:cubicBezTo>
                      <a:cubicBezTo>
                        <a:pt x="1" y="2"/>
                        <a:pt x="3" y="0"/>
                        <a:pt x="5" y="0"/>
                      </a:cubicBezTo>
                      <a:cubicBezTo>
                        <a:pt x="5" y="0"/>
                        <a:pt x="6" y="0"/>
                        <a:pt x="6" y="0"/>
                      </a:cubicBezTo>
                      <a:cubicBezTo>
                        <a:pt x="8" y="0"/>
                        <a:pt x="10" y="2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8"/>
                        <a:pt x="11" y="11"/>
                        <a:pt x="1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8">
                  <a:extLst>
                    <a:ext uri="{FF2B5EF4-FFF2-40B4-BE49-F238E27FC236}">
                      <a16:creationId xmlns:a16="http://schemas.microsoft.com/office/drawing/2014/main" xmlns="" id="{729F2351-28B0-4892-A621-C7787E49B8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2" y="267"/>
                  <a:ext cx="32" cy="50"/>
                </a:xfrm>
                <a:custGeom>
                  <a:avLst/>
                  <a:gdLst>
                    <a:gd name="T0" fmla="*/ 13 w 13"/>
                    <a:gd name="T1" fmla="*/ 12 h 21"/>
                    <a:gd name="T2" fmla="*/ 9 w 13"/>
                    <a:gd name="T3" fmla="*/ 20 h 21"/>
                    <a:gd name="T4" fmla="*/ 3 w 13"/>
                    <a:gd name="T5" fmla="*/ 19 h 21"/>
                    <a:gd name="T6" fmla="*/ 1 w 13"/>
                    <a:gd name="T7" fmla="*/ 12 h 21"/>
                    <a:gd name="T8" fmla="*/ 3 w 13"/>
                    <a:gd name="T9" fmla="*/ 3 h 21"/>
                    <a:gd name="T10" fmla="*/ 6 w 13"/>
                    <a:gd name="T11" fmla="*/ 0 h 21"/>
                    <a:gd name="T12" fmla="*/ 10 w 13"/>
                    <a:gd name="T13" fmla="*/ 3 h 21"/>
                    <a:gd name="T14" fmla="*/ 13 w 13"/>
                    <a:gd name="T15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21">
                      <a:moveTo>
                        <a:pt x="13" y="12"/>
                      </a:moveTo>
                      <a:cubicBezTo>
                        <a:pt x="13" y="15"/>
                        <a:pt x="12" y="18"/>
                        <a:pt x="9" y="20"/>
                      </a:cubicBezTo>
                      <a:cubicBezTo>
                        <a:pt x="7" y="21"/>
                        <a:pt x="5" y="21"/>
                        <a:pt x="3" y="19"/>
                      </a:cubicBezTo>
                      <a:cubicBezTo>
                        <a:pt x="1" y="17"/>
                        <a:pt x="0" y="14"/>
                        <a:pt x="1" y="12"/>
                      </a:cubicBezTo>
                      <a:cubicBezTo>
                        <a:pt x="2" y="9"/>
                        <a:pt x="2" y="6"/>
                        <a:pt x="3" y="3"/>
                      </a:cubicBezTo>
                      <a:cubicBezTo>
                        <a:pt x="3" y="1"/>
                        <a:pt x="5" y="0"/>
                        <a:pt x="6" y="0"/>
                      </a:cubicBezTo>
                      <a:cubicBezTo>
                        <a:pt x="8" y="0"/>
                        <a:pt x="9" y="1"/>
                        <a:pt x="10" y="3"/>
                      </a:cubicBezTo>
                      <a:cubicBezTo>
                        <a:pt x="10" y="6"/>
                        <a:pt x="12" y="9"/>
                        <a:pt x="1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9">
                  <a:extLst>
                    <a:ext uri="{FF2B5EF4-FFF2-40B4-BE49-F238E27FC236}">
                      <a16:creationId xmlns:a16="http://schemas.microsoft.com/office/drawing/2014/main" xmlns="" id="{758D0842-2F57-4281-B8C9-8978B9C9EA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" y="339"/>
                  <a:ext cx="24" cy="28"/>
                </a:xfrm>
                <a:custGeom>
                  <a:avLst/>
                  <a:gdLst>
                    <a:gd name="T0" fmla="*/ 10 w 10"/>
                    <a:gd name="T1" fmla="*/ 5 h 12"/>
                    <a:gd name="T2" fmla="*/ 4 w 10"/>
                    <a:gd name="T3" fmla="*/ 12 h 12"/>
                    <a:gd name="T4" fmla="*/ 0 w 10"/>
                    <a:gd name="T5" fmla="*/ 7 h 12"/>
                    <a:gd name="T6" fmla="*/ 0 w 10"/>
                    <a:gd name="T7" fmla="*/ 6 h 12"/>
                    <a:gd name="T8" fmla="*/ 6 w 10"/>
                    <a:gd name="T9" fmla="*/ 0 h 12"/>
                    <a:gd name="T10" fmla="*/ 6 w 10"/>
                    <a:gd name="T11" fmla="*/ 0 h 12"/>
                    <a:gd name="T12" fmla="*/ 10 w 10"/>
                    <a:gd name="T13" fmla="*/ 5 h 12"/>
                    <a:gd name="T14" fmla="*/ 10 w 10"/>
                    <a:gd name="T1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2">
                      <a:moveTo>
                        <a:pt x="10" y="5"/>
                      </a:moveTo>
                      <a:cubicBezTo>
                        <a:pt x="10" y="8"/>
                        <a:pt x="7" y="11"/>
                        <a:pt x="4" y="12"/>
                      </a:cubicBezTo>
                      <a:cubicBezTo>
                        <a:pt x="2" y="11"/>
                        <a:pt x="0" y="9"/>
                        <a:pt x="0" y="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1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8" y="1"/>
                        <a:pt x="10" y="3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50">
                  <a:extLst>
                    <a:ext uri="{FF2B5EF4-FFF2-40B4-BE49-F238E27FC236}">
                      <a16:creationId xmlns:a16="http://schemas.microsoft.com/office/drawing/2014/main" xmlns="" id="{0097DE73-286D-4C65-A35D-4E9D5AE84C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95"/>
                  <a:ext cx="17" cy="19"/>
                </a:xfrm>
                <a:custGeom>
                  <a:avLst/>
                  <a:gdLst>
                    <a:gd name="T0" fmla="*/ 7 w 7"/>
                    <a:gd name="T1" fmla="*/ 5 h 8"/>
                    <a:gd name="T2" fmla="*/ 4 w 7"/>
                    <a:gd name="T3" fmla="*/ 8 h 8"/>
                    <a:gd name="T4" fmla="*/ 3 w 7"/>
                    <a:gd name="T5" fmla="*/ 8 h 8"/>
                    <a:gd name="T6" fmla="*/ 0 w 7"/>
                    <a:gd name="T7" fmla="*/ 6 h 8"/>
                    <a:gd name="T8" fmla="*/ 0 w 7"/>
                    <a:gd name="T9" fmla="*/ 5 h 8"/>
                    <a:gd name="T10" fmla="*/ 3 w 7"/>
                    <a:gd name="T11" fmla="*/ 1 h 8"/>
                    <a:gd name="T12" fmla="*/ 4 w 7"/>
                    <a:gd name="T13" fmla="*/ 0 h 8"/>
                    <a:gd name="T14" fmla="*/ 7 w 7"/>
                    <a:gd name="T15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8">
                      <a:moveTo>
                        <a:pt x="7" y="5"/>
                      </a:moveTo>
                      <a:cubicBezTo>
                        <a:pt x="7" y="6"/>
                        <a:pt x="6" y="8"/>
                        <a:pt x="4" y="8"/>
                      </a:cubicBezTo>
                      <a:cubicBezTo>
                        <a:pt x="4" y="8"/>
                        <a:pt x="4" y="8"/>
                        <a:pt x="3" y="8"/>
                      </a:cubicBezTo>
                      <a:cubicBezTo>
                        <a:pt x="2" y="8"/>
                        <a:pt x="0" y="7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6" y="1"/>
                        <a:pt x="7" y="2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51">
                  <a:extLst>
                    <a:ext uri="{FF2B5EF4-FFF2-40B4-BE49-F238E27FC236}">
                      <a16:creationId xmlns:a16="http://schemas.microsoft.com/office/drawing/2014/main" xmlns="" id="{F0FF558B-78E9-4580-BA59-7FCC380201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" y="181"/>
                  <a:ext cx="17" cy="16"/>
                </a:xfrm>
                <a:custGeom>
                  <a:avLst/>
                  <a:gdLst>
                    <a:gd name="T0" fmla="*/ 7 w 7"/>
                    <a:gd name="T1" fmla="*/ 3 h 7"/>
                    <a:gd name="T2" fmla="*/ 5 w 7"/>
                    <a:gd name="T3" fmla="*/ 7 h 7"/>
                    <a:gd name="T4" fmla="*/ 4 w 7"/>
                    <a:gd name="T5" fmla="*/ 7 h 7"/>
                    <a:gd name="T6" fmla="*/ 0 w 7"/>
                    <a:gd name="T7" fmla="*/ 3 h 7"/>
                    <a:gd name="T8" fmla="*/ 0 w 7"/>
                    <a:gd name="T9" fmla="*/ 3 h 7"/>
                    <a:gd name="T10" fmla="*/ 3 w 7"/>
                    <a:gd name="T11" fmla="*/ 0 h 7"/>
                    <a:gd name="T12" fmla="*/ 4 w 7"/>
                    <a:gd name="T13" fmla="*/ 0 h 7"/>
                    <a:gd name="T14" fmla="*/ 7 w 7"/>
                    <a:gd name="T15" fmla="*/ 3 h 7"/>
                    <a:gd name="T16" fmla="*/ 7 w 7"/>
                    <a:gd name="T17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7" y="3"/>
                      </a:moveTo>
                      <a:cubicBezTo>
                        <a:pt x="7" y="5"/>
                        <a:pt x="6" y="6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52">
                  <a:extLst>
                    <a:ext uri="{FF2B5EF4-FFF2-40B4-BE49-F238E27FC236}">
                      <a16:creationId xmlns:a16="http://schemas.microsoft.com/office/drawing/2014/main" xmlns="" id="{F7F9BD5B-CA1D-4BFE-920A-E65441D20B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133"/>
                  <a:ext cx="12" cy="12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5 h 5"/>
                    <a:gd name="T4" fmla="*/ 0 w 5"/>
                    <a:gd name="T5" fmla="*/ 2 h 5"/>
                    <a:gd name="T6" fmla="*/ 2 w 5"/>
                    <a:gd name="T7" fmla="*/ 0 h 5"/>
                    <a:gd name="T8" fmla="*/ 2 w 5"/>
                    <a:gd name="T9" fmla="*/ 0 h 5"/>
                    <a:gd name="T10" fmla="*/ 5 w 5"/>
                    <a:gd name="T1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5"/>
                        <a:pt x="1" y="4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53">
                  <a:extLst>
                    <a:ext uri="{FF2B5EF4-FFF2-40B4-BE49-F238E27FC236}">
                      <a16:creationId xmlns:a16="http://schemas.microsoft.com/office/drawing/2014/main" xmlns="" id="{91746FC6-3B00-4837-8C4E-0BD2047BB0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" y="303"/>
                  <a:ext cx="12" cy="14"/>
                </a:xfrm>
                <a:custGeom>
                  <a:avLst/>
                  <a:gdLst>
                    <a:gd name="T0" fmla="*/ 5 w 5"/>
                    <a:gd name="T1" fmla="*/ 3 h 6"/>
                    <a:gd name="T2" fmla="*/ 3 w 5"/>
                    <a:gd name="T3" fmla="*/ 5 h 6"/>
                    <a:gd name="T4" fmla="*/ 0 w 5"/>
                    <a:gd name="T5" fmla="*/ 2 h 6"/>
                    <a:gd name="T6" fmla="*/ 0 w 5"/>
                    <a:gd name="T7" fmla="*/ 2 h 6"/>
                    <a:gd name="T8" fmla="*/ 2 w 5"/>
                    <a:gd name="T9" fmla="*/ 0 h 6"/>
                    <a:gd name="T10" fmla="*/ 5 w 5"/>
                    <a:gd name="T11" fmla="*/ 2 h 6"/>
                    <a:gd name="T12" fmla="*/ 5 w 5"/>
                    <a:gd name="T1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6">
                      <a:moveTo>
                        <a:pt x="5" y="3"/>
                      </a:moveTo>
                      <a:cubicBezTo>
                        <a:pt x="5" y="4"/>
                        <a:pt x="4" y="6"/>
                        <a:pt x="3" y="5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54">
                  <a:extLst>
                    <a:ext uri="{FF2B5EF4-FFF2-40B4-BE49-F238E27FC236}">
                      <a16:creationId xmlns:a16="http://schemas.microsoft.com/office/drawing/2014/main" xmlns="" id="{1AAB24C2-06CA-476C-B20D-3CAD35A18A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" y="37"/>
                  <a:ext cx="12" cy="12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4 h 5"/>
                    <a:gd name="T4" fmla="*/ 0 w 5"/>
                    <a:gd name="T5" fmla="*/ 2 h 5"/>
                    <a:gd name="T6" fmla="*/ 0 w 5"/>
                    <a:gd name="T7" fmla="*/ 2 h 5"/>
                    <a:gd name="T8" fmla="*/ 2 w 5"/>
                    <a:gd name="T9" fmla="*/ 0 h 5"/>
                    <a:gd name="T10" fmla="*/ 2 w 5"/>
                    <a:gd name="T11" fmla="*/ 0 h 5"/>
                    <a:gd name="T12" fmla="*/ 5 w 5"/>
                    <a:gd name="T1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3"/>
                        <a:pt x="4" y="4"/>
                        <a:pt x="3" y="4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55">
                  <a:extLst>
                    <a:ext uri="{FF2B5EF4-FFF2-40B4-BE49-F238E27FC236}">
                      <a16:creationId xmlns:a16="http://schemas.microsoft.com/office/drawing/2014/main" xmlns="" id="{54E1A1A2-B8F7-4C70-A6A5-909CBE66A5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" y="80"/>
                  <a:ext cx="10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2 w 4"/>
                    <a:gd name="T5" fmla="*/ 4 h 4"/>
                    <a:gd name="T6" fmla="*/ 0 w 4"/>
                    <a:gd name="T7" fmla="*/ 2 h 4"/>
                    <a:gd name="T8" fmla="*/ 2 w 4"/>
                    <a:gd name="T9" fmla="*/ 0 h 4"/>
                    <a:gd name="T10" fmla="*/ 2 w 4"/>
                    <a:gd name="T11" fmla="*/ 0 h 4"/>
                    <a:gd name="T12" fmla="*/ 4 w 4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56">
                  <a:extLst>
                    <a:ext uri="{FF2B5EF4-FFF2-40B4-BE49-F238E27FC236}">
                      <a16:creationId xmlns:a16="http://schemas.microsoft.com/office/drawing/2014/main" xmlns="" id="{CA7B9133-B19E-4F05-95C9-536046500B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" y="238"/>
                  <a:ext cx="9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57">
                  <a:extLst>
                    <a:ext uri="{FF2B5EF4-FFF2-40B4-BE49-F238E27FC236}">
                      <a16:creationId xmlns:a16="http://schemas.microsoft.com/office/drawing/2014/main" xmlns="" id="{6173C7B4-A4CA-4EF5-93EC-5C9185BA10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" y="162"/>
                  <a:ext cx="10" cy="9"/>
                </a:xfrm>
                <a:custGeom>
                  <a:avLst/>
                  <a:gdLst>
                    <a:gd name="T0" fmla="*/ 2 w 4"/>
                    <a:gd name="T1" fmla="*/ 0 h 4"/>
                    <a:gd name="T2" fmla="*/ 3 w 4"/>
                    <a:gd name="T3" fmla="*/ 1 h 4"/>
                    <a:gd name="T4" fmla="*/ 3 w 4"/>
                    <a:gd name="T5" fmla="*/ 4 h 4"/>
                    <a:gd name="T6" fmla="*/ 2 w 4"/>
                    <a:gd name="T7" fmla="*/ 4 h 4"/>
                    <a:gd name="T8" fmla="*/ 0 w 4"/>
                    <a:gd name="T9" fmla="*/ 3 h 4"/>
                    <a:gd name="T10" fmla="*/ 0 w 4"/>
                    <a:gd name="T11" fmla="*/ 3 h 4"/>
                    <a:gd name="T12" fmla="*/ 2 w 4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4" y="2"/>
                        <a:pt x="3" y="3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58">
                  <a:extLst>
                    <a:ext uri="{FF2B5EF4-FFF2-40B4-BE49-F238E27FC236}">
                      <a16:creationId xmlns:a16="http://schemas.microsoft.com/office/drawing/2014/main" xmlns="" id="{E93039B1-E794-4A11-B142-9821BB310F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" y="118"/>
                  <a:ext cx="10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2 w 4"/>
                    <a:gd name="T5" fmla="*/ 4 h 4"/>
                    <a:gd name="T6" fmla="*/ 1 w 4"/>
                    <a:gd name="T7" fmla="*/ 1 h 4"/>
                    <a:gd name="T8" fmla="*/ 2 w 4"/>
                    <a:gd name="T9" fmla="*/ 0 h 4"/>
                    <a:gd name="T10" fmla="*/ 2 w 4"/>
                    <a:gd name="T11" fmla="*/ 0 h 4"/>
                    <a:gd name="T12" fmla="*/ 4 w 4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59">
                  <a:extLst>
                    <a:ext uri="{FF2B5EF4-FFF2-40B4-BE49-F238E27FC236}">
                      <a16:creationId xmlns:a16="http://schemas.microsoft.com/office/drawing/2014/main" xmlns="" id="{2CB832A3-2657-4A47-B5B8-B47D925F5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" y="1"/>
                  <a:ext cx="7" cy="7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3 w 3"/>
                    <a:gd name="T5" fmla="*/ 2 h 3"/>
                    <a:gd name="T6" fmla="*/ 2 w 3"/>
                    <a:gd name="T7" fmla="*/ 3 h 3"/>
                    <a:gd name="T8" fmla="*/ 1 w 3"/>
                    <a:gd name="T9" fmla="*/ 3 h 3"/>
                    <a:gd name="T10" fmla="*/ 0 w 3"/>
                    <a:gd name="T11" fmla="*/ 1 h 3"/>
                    <a:gd name="T12" fmla="*/ 1 w 3"/>
                    <a:gd name="T13" fmla="*/ 0 h 3"/>
                    <a:gd name="T14" fmla="*/ 2 w 3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3" y="0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60">
                  <a:extLst>
                    <a:ext uri="{FF2B5EF4-FFF2-40B4-BE49-F238E27FC236}">
                      <a16:creationId xmlns:a16="http://schemas.microsoft.com/office/drawing/2014/main" xmlns="" id="{BD416B2E-BEAB-4741-A76E-AFC894C43C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" y="243"/>
                  <a:ext cx="7" cy="7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1 w 3"/>
                    <a:gd name="T5" fmla="*/ 3 h 3"/>
                    <a:gd name="T6" fmla="*/ 1 w 3"/>
                    <a:gd name="T7" fmla="*/ 3 h 3"/>
                    <a:gd name="T8" fmla="*/ 0 w 3"/>
                    <a:gd name="T9" fmla="*/ 1 h 3"/>
                    <a:gd name="T10" fmla="*/ 1 w 3"/>
                    <a:gd name="T11" fmla="*/ 0 h 3"/>
                    <a:gd name="T12" fmla="*/ 1 w 3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xmlns="" id="{0BBAEDD3-ADAF-438C-A3FB-E4018A015DE7}"/>
                </a:ext>
              </a:extLst>
            </p:cNvPr>
            <p:cNvGrpSpPr/>
            <p:nvPr/>
          </p:nvGrpSpPr>
          <p:grpSpPr>
            <a:xfrm>
              <a:off x="1511689" y="2695738"/>
              <a:ext cx="1802096" cy="4162262"/>
              <a:chOff x="1528017" y="2695739"/>
              <a:chExt cx="1802096" cy="4162262"/>
            </a:xfrm>
            <a:solidFill>
              <a:schemeClr val="bg1"/>
            </a:solidFill>
            <a:effectLst>
              <a:outerShdw blurRad="63500" dist="63500" dir="2700000" algn="tl" rotWithShape="0">
                <a:srgbClr val="C65C85"/>
              </a:outerShdw>
            </a:effectLst>
          </p:grpSpPr>
          <p:grpSp>
            <p:nvGrpSpPr>
              <p:cNvPr id="184" name="Group 35">
                <a:extLst>
                  <a:ext uri="{FF2B5EF4-FFF2-40B4-BE49-F238E27FC236}">
                    <a16:creationId xmlns:a16="http://schemas.microsoft.com/office/drawing/2014/main" xmlns="" id="{43B248A7-890F-43A5-AC2D-1B6BBE05800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528017" y="3458659"/>
                <a:ext cx="1786684" cy="3399342"/>
                <a:chOff x="0" y="0"/>
                <a:chExt cx="462" cy="879"/>
              </a:xfrm>
              <a:grpFill/>
            </p:grpSpPr>
            <p:sp>
              <p:nvSpPr>
                <p:cNvPr id="203" name="Freeform 36">
                  <a:extLst>
                    <a:ext uri="{FF2B5EF4-FFF2-40B4-BE49-F238E27FC236}">
                      <a16:creationId xmlns:a16="http://schemas.microsoft.com/office/drawing/2014/main" xmlns="" id="{26CE07C8-FF1C-4E12-8ED5-BA2F937209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462" cy="879"/>
                </a:xfrm>
                <a:custGeom>
                  <a:avLst/>
                  <a:gdLst>
                    <a:gd name="T0" fmla="*/ 90 w 192"/>
                    <a:gd name="T1" fmla="*/ 29 h 368"/>
                    <a:gd name="T2" fmla="*/ 96 w 192"/>
                    <a:gd name="T3" fmla="*/ 57 h 368"/>
                    <a:gd name="T4" fmla="*/ 114 w 192"/>
                    <a:gd name="T5" fmla="*/ 32 h 368"/>
                    <a:gd name="T6" fmla="*/ 95 w 192"/>
                    <a:gd name="T7" fmla="*/ 74 h 368"/>
                    <a:gd name="T8" fmla="*/ 76 w 192"/>
                    <a:gd name="T9" fmla="*/ 100 h 368"/>
                    <a:gd name="T10" fmla="*/ 162 w 192"/>
                    <a:gd name="T11" fmla="*/ 36 h 368"/>
                    <a:gd name="T12" fmla="*/ 63 w 192"/>
                    <a:gd name="T13" fmla="*/ 113 h 368"/>
                    <a:gd name="T14" fmla="*/ 145 w 192"/>
                    <a:gd name="T15" fmla="*/ 69 h 368"/>
                    <a:gd name="T16" fmla="*/ 108 w 192"/>
                    <a:gd name="T17" fmla="*/ 110 h 368"/>
                    <a:gd name="T18" fmla="*/ 158 w 192"/>
                    <a:gd name="T19" fmla="*/ 81 h 368"/>
                    <a:gd name="T20" fmla="*/ 174 w 192"/>
                    <a:gd name="T21" fmla="*/ 89 h 368"/>
                    <a:gd name="T22" fmla="*/ 68 w 192"/>
                    <a:gd name="T23" fmla="*/ 120 h 368"/>
                    <a:gd name="T24" fmla="*/ 174 w 192"/>
                    <a:gd name="T25" fmla="*/ 107 h 368"/>
                    <a:gd name="T26" fmla="*/ 79 w 192"/>
                    <a:gd name="T27" fmla="*/ 127 h 368"/>
                    <a:gd name="T28" fmla="*/ 16 w 192"/>
                    <a:gd name="T29" fmla="*/ 199 h 368"/>
                    <a:gd name="T30" fmla="*/ 64 w 192"/>
                    <a:gd name="T31" fmla="*/ 200 h 368"/>
                    <a:gd name="T32" fmla="*/ 81 w 192"/>
                    <a:gd name="T33" fmla="*/ 169 h 368"/>
                    <a:gd name="T34" fmla="*/ 68 w 192"/>
                    <a:gd name="T35" fmla="*/ 194 h 368"/>
                    <a:gd name="T36" fmla="*/ 101 w 192"/>
                    <a:gd name="T37" fmla="*/ 170 h 368"/>
                    <a:gd name="T38" fmla="*/ 91 w 192"/>
                    <a:gd name="T39" fmla="*/ 194 h 368"/>
                    <a:gd name="T40" fmla="*/ 114 w 192"/>
                    <a:gd name="T41" fmla="*/ 192 h 368"/>
                    <a:gd name="T42" fmla="*/ 102 w 192"/>
                    <a:gd name="T43" fmla="*/ 203 h 368"/>
                    <a:gd name="T44" fmla="*/ 92 w 192"/>
                    <a:gd name="T45" fmla="*/ 220 h 368"/>
                    <a:gd name="T46" fmla="*/ 54 w 192"/>
                    <a:gd name="T47" fmla="*/ 221 h 368"/>
                    <a:gd name="T48" fmla="*/ 14 w 192"/>
                    <a:gd name="T49" fmla="*/ 367 h 368"/>
                    <a:gd name="T50" fmla="*/ 5 w 192"/>
                    <a:gd name="T51" fmla="*/ 330 h 368"/>
                    <a:gd name="T52" fmla="*/ 26 w 192"/>
                    <a:gd name="T53" fmla="*/ 172 h 368"/>
                    <a:gd name="T54" fmla="*/ 9 w 192"/>
                    <a:gd name="T55" fmla="*/ 51 h 368"/>
                    <a:gd name="T56" fmla="*/ 26 w 192"/>
                    <a:gd name="T57" fmla="*/ 91 h 368"/>
                    <a:gd name="T58" fmla="*/ 39 w 192"/>
                    <a:gd name="T59" fmla="*/ 10 h 368"/>
                    <a:gd name="T60" fmla="*/ 36 w 192"/>
                    <a:gd name="T61" fmla="*/ 47 h 368"/>
                    <a:gd name="T62" fmla="*/ 40 w 192"/>
                    <a:gd name="T63" fmla="*/ 37 h 368"/>
                    <a:gd name="T64" fmla="*/ 55 w 192"/>
                    <a:gd name="T65" fmla="*/ 24 h 368"/>
                    <a:gd name="T66" fmla="*/ 47 w 192"/>
                    <a:gd name="T67" fmla="*/ 68 h 368"/>
                    <a:gd name="T68" fmla="*/ 59 w 192"/>
                    <a:gd name="T69" fmla="*/ 42 h 368"/>
                    <a:gd name="T70" fmla="*/ 63 w 192"/>
                    <a:gd name="T71" fmla="*/ 105 h 368"/>
                    <a:gd name="T72" fmla="*/ 57 w 192"/>
                    <a:gd name="T73" fmla="*/ 112 h 368"/>
                    <a:gd name="T74" fmla="*/ 11 w 192"/>
                    <a:gd name="T75" fmla="*/ 45 h 368"/>
                    <a:gd name="T76" fmla="*/ 36 w 192"/>
                    <a:gd name="T77" fmla="*/ 99 h 368"/>
                    <a:gd name="T78" fmla="*/ 94 w 192"/>
                    <a:gd name="T79" fmla="*/ 30 h 368"/>
                    <a:gd name="T80" fmla="*/ 49 w 192"/>
                    <a:gd name="T81" fmla="*/ 18 h 368"/>
                    <a:gd name="T82" fmla="*/ 54 w 192"/>
                    <a:gd name="T83" fmla="*/ 118 h 368"/>
                    <a:gd name="T84" fmla="*/ 58 w 192"/>
                    <a:gd name="T85" fmla="*/ 13 h 368"/>
                    <a:gd name="T86" fmla="*/ 64 w 192"/>
                    <a:gd name="T87" fmla="*/ 32 h 368"/>
                    <a:gd name="T88" fmla="*/ 188 w 192"/>
                    <a:gd name="T89" fmla="*/ 105 h 368"/>
                    <a:gd name="T90" fmla="*/ 90 w 192"/>
                    <a:gd name="T91" fmla="*/ 229 h 368"/>
                    <a:gd name="T92" fmla="*/ 114 w 192"/>
                    <a:gd name="T93" fmla="*/ 57 h 368"/>
                    <a:gd name="T94" fmla="*/ 69 w 192"/>
                    <a:gd name="T95" fmla="*/ 95 h 368"/>
                    <a:gd name="T96" fmla="*/ 159 w 192"/>
                    <a:gd name="T97" fmla="*/ 36 h 368"/>
                    <a:gd name="T98" fmla="*/ 121 w 192"/>
                    <a:gd name="T99" fmla="*/ 18 h 368"/>
                    <a:gd name="T100" fmla="*/ 174 w 192"/>
                    <a:gd name="T101" fmla="*/ 92 h 368"/>
                    <a:gd name="T102" fmla="*/ 172 w 192"/>
                    <a:gd name="T103" fmla="*/ 111 h 368"/>
                    <a:gd name="T104" fmla="*/ 157 w 192"/>
                    <a:gd name="T105" fmla="*/ 40 h 368"/>
                    <a:gd name="T106" fmla="*/ 9 w 192"/>
                    <a:gd name="T107" fmla="*/ 47 h 368"/>
                    <a:gd name="T108" fmla="*/ 162 w 192"/>
                    <a:gd name="T109" fmla="*/ 101 h 368"/>
                    <a:gd name="T110" fmla="*/ 104 w 192"/>
                    <a:gd name="T111" fmla="*/ 208 h 368"/>
                    <a:gd name="T112" fmla="*/ 134 w 192"/>
                    <a:gd name="T113" fmla="*/ 78 h 368"/>
                    <a:gd name="T114" fmla="*/ 30 w 192"/>
                    <a:gd name="T115" fmla="*/ 39 h 368"/>
                    <a:gd name="T116" fmla="*/ 165 w 192"/>
                    <a:gd name="T117" fmla="*/ 97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92" h="368">
                      <a:moveTo>
                        <a:pt x="67" y="93"/>
                      </a:moveTo>
                      <a:cubicBezTo>
                        <a:pt x="68" y="92"/>
                        <a:pt x="68" y="92"/>
                        <a:pt x="68" y="91"/>
                      </a:cubicBezTo>
                      <a:cubicBezTo>
                        <a:pt x="68" y="89"/>
                        <a:pt x="71" y="89"/>
                        <a:pt x="72" y="87"/>
                      </a:cubicBezTo>
                      <a:cubicBezTo>
                        <a:pt x="74" y="83"/>
                        <a:pt x="75" y="78"/>
                        <a:pt x="77" y="74"/>
                      </a:cubicBezTo>
                      <a:cubicBezTo>
                        <a:pt x="77" y="72"/>
                        <a:pt x="78" y="70"/>
                        <a:pt x="79" y="68"/>
                      </a:cubicBezTo>
                      <a:cubicBezTo>
                        <a:pt x="80" y="62"/>
                        <a:pt x="82" y="56"/>
                        <a:pt x="84" y="51"/>
                      </a:cubicBezTo>
                      <a:cubicBezTo>
                        <a:pt x="85" y="50"/>
                        <a:pt x="85" y="48"/>
                        <a:pt x="84" y="47"/>
                      </a:cubicBezTo>
                      <a:cubicBezTo>
                        <a:pt x="83" y="46"/>
                        <a:pt x="83" y="44"/>
                        <a:pt x="84" y="42"/>
                      </a:cubicBezTo>
                      <a:cubicBezTo>
                        <a:pt x="85" y="38"/>
                        <a:pt x="87" y="34"/>
                        <a:pt x="89" y="30"/>
                      </a:cubicBezTo>
                      <a:cubicBezTo>
                        <a:pt x="90" y="30"/>
                        <a:pt x="90" y="30"/>
                        <a:pt x="90" y="29"/>
                      </a:cubicBezTo>
                      <a:cubicBezTo>
                        <a:pt x="92" y="29"/>
                        <a:pt x="92" y="27"/>
                        <a:pt x="94" y="28"/>
                      </a:cubicBezTo>
                      <a:cubicBezTo>
                        <a:pt x="95" y="29"/>
                        <a:pt x="96" y="31"/>
                        <a:pt x="95" y="32"/>
                      </a:cubicBezTo>
                      <a:cubicBezTo>
                        <a:pt x="95" y="36"/>
                        <a:pt x="93" y="39"/>
                        <a:pt x="92" y="42"/>
                      </a:cubicBezTo>
                      <a:cubicBezTo>
                        <a:pt x="91" y="43"/>
                        <a:pt x="90" y="45"/>
                        <a:pt x="89" y="46"/>
                      </a:cubicBezTo>
                      <a:cubicBezTo>
                        <a:pt x="89" y="46"/>
                        <a:pt x="89" y="47"/>
                        <a:pt x="89" y="47"/>
                      </a:cubicBezTo>
                      <a:cubicBezTo>
                        <a:pt x="84" y="50"/>
                        <a:pt x="84" y="55"/>
                        <a:pt x="83" y="59"/>
                      </a:cubicBezTo>
                      <a:cubicBezTo>
                        <a:pt x="80" y="70"/>
                        <a:pt x="76" y="80"/>
                        <a:pt x="72" y="90"/>
                      </a:cubicBezTo>
                      <a:cubicBezTo>
                        <a:pt x="71" y="91"/>
                        <a:pt x="71" y="93"/>
                        <a:pt x="70" y="94"/>
                      </a:cubicBezTo>
                      <a:cubicBezTo>
                        <a:pt x="73" y="91"/>
                        <a:pt x="75" y="88"/>
                        <a:pt x="77" y="85"/>
                      </a:cubicBezTo>
                      <a:cubicBezTo>
                        <a:pt x="83" y="75"/>
                        <a:pt x="89" y="66"/>
                        <a:pt x="96" y="57"/>
                      </a:cubicBezTo>
                      <a:cubicBezTo>
                        <a:pt x="99" y="52"/>
                        <a:pt x="101" y="47"/>
                        <a:pt x="105" y="43"/>
                      </a:cubicBezTo>
                      <a:cubicBezTo>
                        <a:pt x="107" y="40"/>
                        <a:pt x="108" y="36"/>
                        <a:pt x="110" y="33"/>
                      </a:cubicBezTo>
                      <a:cubicBezTo>
                        <a:pt x="112" y="31"/>
                        <a:pt x="113" y="29"/>
                        <a:pt x="113" y="26"/>
                      </a:cubicBezTo>
                      <a:cubicBezTo>
                        <a:pt x="114" y="23"/>
                        <a:pt x="115" y="20"/>
                        <a:pt x="117" y="18"/>
                      </a:cubicBezTo>
                      <a:cubicBezTo>
                        <a:pt x="117" y="17"/>
                        <a:pt x="118" y="16"/>
                        <a:pt x="119" y="16"/>
                      </a:cubicBezTo>
                      <a:cubicBezTo>
                        <a:pt x="120" y="16"/>
                        <a:pt x="122" y="15"/>
                        <a:pt x="123" y="14"/>
                      </a:cubicBezTo>
                      <a:cubicBezTo>
                        <a:pt x="124" y="14"/>
                        <a:pt x="125" y="14"/>
                        <a:pt x="125" y="16"/>
                      </a:cubicBezTo>
                      <a:cubicBezTo>
                        <a:pt x="125" y="19"/>
                        <a:pt x="124" y="21"/>
                        <a:pt x="122" y="24"/>
                      </a:cubicBezTo>
                      <a:cubicBezTo>
                        <a:pt x="121" y="26"/>
                        <a:pt x="120" y="29"/>
                        <a:pt x="118" y="31"/>
                      </a:cubicBezTo>
                      <a:cubicBezTo>
                        <a:pt x="117" y="32"/>
                        <a:pt x="116" y="34"/>
                        <a:pt x="114" y="32"/>
                      </a:cubicBezTo>
                      <a:cubicBezTo>
                        <a:pt x="113" y="31"/>
                        <a:pt x="113" y="32"/>
                        <a:pt x="113" y="33"/>
                      </a:cubicBezTo>
                      <a:cubicBezTo>
                        <a:pt x="110" y="38"/>
                        <a:pt x="106" y="44"/>
                        <a:pt x="103" y="49"/>
                      </a:cubicBezTo>
                      <a:cubicBezTo>
                        <a:pt x="97" y="57"/>
                        <a:pt x="93" y="65"/>
                        <a:pt x="87" y="72"/>
                      </a:cubicBezTo>
                      <a:cubicBezTo>
                        <a:pt x="83" y="78"/>
                        <a:pt x="79" y="84"/>
                        <a:pt x="75" y="90"/>
                      </a:cubicBezTo>
                      <a:cubicBezTo>
                        <a:pt x="73" y="94"/>
                        <a:pt x="71" y="98"/>
                        <a:pt x="68" y="102"/>
                      </a:cubicBezTo>
                      <a:cubicBezTo>
                        <a:pt x="67" y="104"/>
                        <a:pt x="66" y="106"/>
                        <a:pt x="64" y="107"/>
                      </a:cubicBezTo>
                      <a:cubicBezTo>
                        <a:pt x="64" y="108"/>
                        <a:pt x="64" y="108"/>
                        <a:pt x="64" y="109"/>
                      </a:cubicBezTo>
                      <a:cubicBezTo>
                        <a:pt x="65" y="109"/>
                        <a:pt x="65" y="109"/>
                        <a:pt x="65" y="108"/>
                      </a:cubicBezTo>
                      <a:cubicBezTo>
                        <a:pt x="72" y="102"/>
                        <a:pt x="78" y="95"/>
                        <a:pt x="84" y="87"/>
                      </a:cubicBezTo>
                      <a:cubicBezTo>
                        <a:pt x="87" y="83"/>
                        <a:pt x="91" y="78"/>
                        <a:pt x="95" y="74"/>
                      </a:cubicBezTo>
                      <a:cubicBezTo>
                        <a:pt x="99" y="71"/>
                        <a:pt x="101" y="67"/>
                        <a:pt x="105" y="63"/>
                      </a:cubicBezTo>
                      <a:cubicBezTo>
                        <a:pt x="105" y="63"/>
                        <a:pt x="106" y="63"/>
                        <a:pt x="106" y="62"/>
                      </a:cubicBezTo>
                      <a:cubicBezTo>
                        <a:pt x="107" y="55"/>
                        <a:pt x="113" y="51"/>
                        <a:pt x="119" y="47"/>
                      </a:cubicBezTo>
                      <a:cubicBezTo>
                        <a:pt x="121" y="45"/>
                        <a:pt x="122" y="46"/>
                        <a:pt x="122" y="48"/>
                      </a:cubicBezTo>
                      <a:cubicBezTo>
                        <a:pt x="123" y="50"/>
                        <a:pt x="122" y="51"/>
                        <a:pt x="121" y="52"/>
                      </a:cubicBezTo>
                      <a:cubicBezTo>
                        <a:pt x="120" y="55"/>
                        <a:pt x="117" y="58"/>
                        <a:pt x="115" y="61"/>
                      </a:cubicBezTo>
                      <a:cubicBezTo>
                        <a:pt x="114" y="62"/>
                        <a:pt x="112" y="62"/>
                        <a:pt x="110" y="63"/>
                      </a:cubicBezTo>
                      <a:cubicBezTo>
                        <a:pt x="108" y="63"/>
                        <a:pt x="106" y="65"/>
                        <a:pt x="105" y="67"/>
                      </a:cubicBezTo>
                      <a:cubicBezTo>
                        <a:pt x="101" y="71"/>
                        <a:pt x="97" y="75"/>
                        <a:pt x="94" y="79"/>
                      </a:cubicBezTo>
                      <a:cubicBezTo>
                        <a:pt x="88" y="86"/>
                        <a:pt x="82" y="93"/>
                        <a:pt x="76" y="100"/>
                      </a:cubicBezTo>
                      <a:cubicBezTo>
                        <a:pt x="74" y="102"/>
                        <a:pt x="72" y="104"/>
                        <a:pt x="70" y="107"/>
                      </a:cubicBezTo>
                      <a:cubicBezTo>
                        <a:pt x="71" y="107"/>
                        <a:pt x="72" y="106"/>
                        <a:pt x="73" y="106"/>
                      </a:cubicBezTo>
                      <a:cubicBezTo>
                        <a:pt x="80" y="103"/>
                        <a:pt x="86" y="100"/>
                        <a:pt x="93" y="96"/>
                      </a:cubicBezTo>
                      <a:cubicBezTo>
                        <a:pt x="104" y="89"/>
                        <a:pt x="115" y="82"/>
                        <a:pt x="125" y="73"/>
                      </a:cubicBezTo>
                      <a:cubicBezTo>
                        <a:pt x="131" y="67"/>
                        <a:pt x="138" y="60"/>
                        <a:pt x="143" y="53"/>
                      </a:cubicBezTo>
                      <a:cubicBezTo>
                        <a:pt x="145" y="51"/>
                        <a:pt x="146" y="48"/>
                        <a:pt x="147" y="46"/>
                      </a:cubicBezTo>
                      <a:cubicBezTo>
                        <a:pt x="148" y="42"/>
                        <a:pt x="150" y="39"/>
                        <a:pt x="153" y="37"/>
                      </a:cubicBezTo>
                      <a:cubicBezTo>
                        <a:pt x="155" y="36"/>
                        <a:pt x="156" y="34"/>
                        <a:pt x="158" y="32"/>
                      </a:cubicBezTo>
                      <a:cubicBezTo>
                        <a:pt x="159" y="31"/>
                        <a:pt x="161" y="31"/>
                        <a:pt x="162" y="31"/>
                      </a:cubicBezTo>
                      <a:cubicBezTo>
                        <a:pt x="163" y="33"/>
                        <a:pt x="163" y="34"/>
                        <a:pt x="162" y="36"/>
                      </a:cubicBezTo>
                      <a:cubicBezTo>
                        <a:pt x="162" y="36"/>
                        <a:pt x="162" y="37"/>
                        <a:pt x="162" y="37"/>
                      </a:cubicBezTo>
                      <a:cubicBezTo>
                        <a:pt x="162" y="39"/>
                        <a:pt x="161" y="41"/>
                        <a:pt x="160" y="42"/>
                      </a:cubicBezTo>
                      <a:cubicBezTo>
                        <a:pt x="157" y="46"/>
                        <a:pt x="153" y="49"/>
                        <a:pt x="149" y="51"/>
                      </a:cubicBezTo>
                      <a:cubicBezTo>
                        <a:pt x="145" y="52"/>
                        <a:pt x="143" y="56"/>
                        <a:pt x="140" y="59"/>
                      </a:cubicBezTo>
                      <a:cubicBezTo>
                        <a:pt x="134" y="66"/>
                        <a:pt x="128" y="72"/>
                        <a:pt x="120" y="78"/>
                      </a:cubicBezTo>
                      <a:cubicBezTo>
                        <a:pt x="114" y="83"/>
                        <a:pt x="108" y="89"/>
                        <a:pt x="101" y="93"/>
                      </a:cubicBezTo>
                      <a:cubicBezTo>
                        <a:pt x="95" y="98"/>
                        <a:pt x="87" y="102"/>
                        <a:pt x="79" y="105"/>
                      </a:cubicBezTo>
                      <a:cubicBezTo>
                        <a:pt x="77" y="106"/>
                        <a:pt x="74" y="107"/>
                        <a:pt x="71" y="109"/>
                      </a:cubicBezTo>
                      <a:cubicBezTo>
                        <a:pt x="70" y="110"/>
                        <a:pt x="68" y="110"/>
                        <a:pt x="66" y="111"/>
                      </a:cubicBezTo>
                      <a:cubicBezTo>
                        <a:pt x="65" y="111"/>
                        <a:pt x="64" y="112"/>
                        <a:pt x="63" y="113"/>
                      </a:cubicBezTo>
                      <a:cubicBezTo>
                        <a:pt x="63" y="114"/>
                        <a:pt x="62" y="114"/>
                        <a:pt x="63" y="115"/>
                      </a:cubicBezTo>
                      <a:cubicBezTo>
                        <a:pt x="63" y="115"/>
                        <a:pt x="64" y="115"/>
                        <a:pt x="64" y="115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70" y="112"/>
                        <a:pt x="75" y="112"/>
                        <a:pt x="81" y="109"/>
                      </a:cubicBezTo>
                      <a:cubicBezTo>
                        <a:pt x="89" y="105"/>
                        <a:pt x="96" y="101"/>
                        <a:pt x="104" y="96"/>
                      </a:cubicBezTo>
                      <a:cubicBezTo>
                        <a:pt x="108" y="94"/>
                        <a:pt x="112" y="92"/>
                        <a:pt x="116" y="90"/>
                      </a:cubicBezTo>
                      <a:cubicBezTo>
                        <a:pt x="120" y="87"/>
                        <a:pt x="124" y="85"/>
                        <a:pt x="128" y="82"/>
                      </a:cubicBezTo>
                      <a:cubicBezTo>
                        <a:pt x="130" y="80"/>
                        <a:pt x="133" y="77"/>
                        <a:pt x="134" y="75"/>
                      </a:cubicBezTo>
                      <a:cubicBezTo>
                        <a:pt x="137" y="72"/>
                        <a:pt x="140" y="70"/>
                        <a:pt x="143" y="69"/>
                      </a:cubicBezTo>
                      <a:cubicBezTo>
                        <a:pt x="144" y="68"/>
                        <a:pt x="144" y="69"/>
                        <a:pt x="145" y="69"/>
                      </a:cubicBezTo>
                      <a:cubicBezTo>
                        <a:pt x="146" y="70"/>
                        <a:pt x="146" y="71"/>
                        <a:pt x="145" y="71"/>
                      </a:cubicBezTo>
                      <a:cubicBezTo>
                        <a:pt x="143" y="76"/>
                        <a:pt x="140" y="80"/>
                        <a:pt x="136" y="82"/>
                      </a:cubicBezTo>
                      <a:cubicBezTo>
                        <a:pt x="134" y="83"/>
                        <a:pt x="133" y="82"/>
                        <a:pt x="132" y="82"/>
                      </a:cubicBezTo>
                      <a:cubicBezTo>
                        <a:pt x="131" y="81"/>
                        <a:pt x="131" y="81"/>
                        <a:pt x="130" y="82"/>
                      </a:cubicBezTo>
                      <a:cubicBezTo>
                        <a:pt x="125" y="85"/>
                        <a:pt x="120" y="89"/>
                        <a:pt x="115" y="92"/>
                      </a:cubicBezTo>
                      <a:cubicBezTo>
                        <a:pt x="109" y="95"/>
                        <a:pt x="103" y="98"/>
                        <a:pt x="98" y="102"/>
                      </a:cubicBezTo>
                      <a:cubicBezTo>
                        <a:pt x="92" y="105"/>
                        <a:pt x="87" y="108"/>
                        <a:pt x="82" y="111"/>
                      </a:cubicBezTo>
                      <a:cubicBezTo>
                        <a:pt x="81" y="111"/>
                        <a:pt x="80" y="111"/>
                        <a:pt x="80" y="112"/>
                      </a:cubicBezTo>
                      <a:cubicBezTo>
                        <a:pt x="80" y="112"/>
                        <a:pt x="80" y="113"/>
                        <a:pt x="80" y="113"/>
                      </a:cubicBezTo>
                      <a:cubicBezTo>
                        <a:pt x="90" y="114"/>
                        <a:pt x="99" y="113"/>
                        <a:pt x="108" y="110"/>
                      </a:cubicBezTo>
                      <a:cubicBezTo>
                        <a:pt x="119" y="106"/>
                        <a:pt x="130" y="101"/>
                        <a:pt x="139" y="94"/>
                      </a:cubicBezTo>
                      <a:cubicBezTo>
                        <a:pt x="146" y="90"/>
                        <a:pt x="151" y="85"/>
                        <a:pt x="157" y="80"/>
                      </a:cubicBezTo>
                      <a:cubicBezTo>
                        <a:pt x="157" y="79"/>
                        <a:pt x="158" y="78"/>
                        <a:pt x="157" y="77"/>
                      </a:cubicBezTo>
                      <a:cubicBezTo>
                        <a:pt x="157" y="77"/>
                        <a:pt x="157" y="77"/>
                        <a:pt x="157" y="77"/>
                      </a:cubicBezTo>
                      <a:cubicBezTo>
                        <a:pt x="156" y="76"/>
                        <a:pt x="156" y="74"/>
                        <a:pt x="157" y="73"/>
                      </a:cubicBezTo>
                      <a:cubicBezTo>
                        <a:pt x="159" y="69"/>
                        <a:pt x="163" y="66"/>
                        <a:pt x="167" y="64"/>
                      </a:cubicBezTo>
                      <a:cubicBezTo>
                        <a:pt x="168" y="63"/>
                        <a:pt x="170" y="63"/>
                        <a:pt x="171" y="64"/>
                      </a:cubicBezTo>
                      <a:cubicBezTo>
                        <a:pt x="173" y="66"/>
                        <a:pt x="173" y="68"/>
                        <a:pt x="172" y="69"/>
                      </a:cubicBezTo>
                      <a:cubicBezTo>
                        <a:pt x="170" y="73"/>
                        <a:pt x="166" y="76"/>
                        <a:pt x="162" y="78"/>
                      </a:cubicBezTo>
                      <a:cubicBezTo>
                        <a:pt x="160" y="79"/>
                        <a:pt x="159" y="80"/>
                        <a:pt x="158" y="81"/>
                      </a:cubicBezTo>
                      <a:cubicBezTo>
                        <a:pt x="148" y="91"/>
                        <a:pt x="137" y="99"/>
                        <a:pt x="125" y="105"/>
                      </a:cubicBezTo>
                      <a:cubicBezTo>
                        <a:pt x="119" y="108"/>
                        <a:pt x="113" y="110"/>
                        <a:pt x="107" y="112"/>
                      </a:cubicBezTo>
                      <a:cubicBezTo>
                        <a:pt x="102" y="113"/>
                        <a:pt x="97" y="114"/>
                        <a:pt x="92" y="115"/>
                      </a:cubicBezTo>
                      <a:cubicBezTo>
                        <a:pt x="89" y="116"/>
                        <a:pt x="85" y="116"/>
                        <a:pt x="82" y="117"/>
                      </a:cubicBezTo>
                      <a:cubicBezTo>
                        <a:pt x="91" y="117"/>
                        <a:pt x="100" y="116"/>
                        <a:pt x="108" y="115"/>
                      </a:cubicBezTo>
                      <a:cubicBezTo>
                        <a:pt x="117" y="113"/>
                        <a:pt x="126" y="112"/>
                        <a:pt x="135" y="109"/>
                      </a:cubicBezTo>
                      <a:cubicBezTo>
                        <a:pt x="143" y="106"/>
                        <a:pt x="152" y="103"/>
                        <a:pt x="160" y="100"/>
                      </a:cubicBezTo>
                      <a:cubicBezTo>
                        <a:pt x="158" y="97"/>
                        <a:pt x="158" y="97"/>
                        <a:pt x="161" y="96"/>
                      </a:cubicBezTo>
                      <a:cubicBezTo>
                        <a:pt x="164" y="94"/>
                        <a:pt x="167" y="92"/>
                        <a:pt x="171" y="90"/>
                      </a:cubicBezTo>
                      <a:cubicBezTo>
                        <a:pt x="172" y="90"/>
                        <a:pt x="173" y="90"/>
                        <a:pt x="174" y="89"/>
                      </a:cubicBezTo>
                      <a:cubicBezTo>
                        <a:pt x="175" y="89"/>
                        <a:pt x="176" y="90"/>
                        <a:pt x="176" y="92"/>
                      </a:cubicBezTo>
                      <a:cubicBezTo>
                        <a:pt x="176" y="96"/>
                        <a:pt x="172" y="97"/>
                        <a:pt x="170" y="99"/>
                      </a:cubicBezTo>
                      <a:cubicBezTo>
                        <a:pt x="169" y="100"/>
                        <a:pt x="167" y="102"/>
                        <a:pt x="165" y="102"/>
                      </a:cubicBezTo>
                      <a:cubicBezTo>
                        <a:pt x="164" y="103"/>
                        <a:pt x="162" y="103"/>
                        <a:pt x="161" y="102"/>
                      </a:cubicBezTo>
                      <a:cubicBezTo>
                        <a:pt x="161" y="102"/>
                        <a:pt x="160" y="102"/>
                        <a:pt x="159" y="102"/>
                      </a:cubicBezTo>
                      <a:cubicBezTo>
                        <a:pt x="146" y="107"/>
                        <a:pt x="133" y="111"/>
                        <a:pt x="120" y="115"/>
                      </a:cubicBezTo>
                      <a:cubicBezTo>
                        <a:pt x="114" y="116"/>
                        <a:pt x="109" y="117"/>
                        <a:pt x="103" y="117"/>
                      </a:cubicBezTo>
                      <a:cubicBezTo>
                        <a:pt x="97" y="118"/>
                        <a:pt x="92" y="118"/>
                        <a:pt x="86" y="119"/>
                      </a:cubicBezTo>
                      <a:cubicBezTo>
                        <a:pt x="82" y="120"/>
                        <a:pt x="77" y="120"/>
                        <a:pt x="73" y="119"/>
                      </a:cubicBezTo>
                      <a:cubicBezTo>
                        <a:pt x="71" y="119"/>
                        <a:pt x="70" y="119"/>
                        <a:pt x="68" y="120"/>
                      </a:cubicBezTo>
                      <a:cubicBezTo>
                        <a:pt x="71" y="121"/>
                        <a:pt x="74" y="122"/>
                        <a:pt x="78" y="123"/>
                      </a:cubicBezTo>
                      <a:cubicBezTo>
                        <a:pt x="79" y="124"/>
                        <a:pt x="81" y="125"/>
                        <a:pt x="83" y="125"/>
                      </a:cubicBezTo>
                      <a:cubicBezTo>
                        <a:pt x="89" y="127"/>
                        <a:pt x="94" y="128"/>
                        <a:pt x="100" y="127"/>
                      </a:cubicBezTo>
                      <a:cubicBezTo>
                        <a:pt x="107" y="128"/>
                        <a:pt x="113" y="127"/>
                        <a:pt x="120" y="128"/>
                      </a:cubicBezTo>
                      <a:cubicBezTo>
                        <a:pt x="126" y="128"/>
                        <a:pt x="133" y="127"/>
                        <a:pt x="139" y="126"/>
                      </a:cubicBezTo>
                      <a:cubicBezTo>
                        <a:pt x="144" y="125"/>
                        <a:pt x="149" y="124"/>
                        <a:pt x="155" y="122"/>
                      </a:cubicBezTo>
                      <a:cubicBezTo>
                        <a:pt x="159" y="121"/>
                        <a:pt x="163" y="119"/>
                        <a:pt x="167" y="117"/>
                      </a:cubicBezTo>
                      <a:cubicBezTo>
                        <a:pt x="169" y="117"/>
                        <a:pt x="172" y="116"/>
                        <a:pt x="174" y="114"/>
                      </a:cubicBezTo>
                      <a:cubicBezTo>
                        <a:pt x="172" y="114"/>
                        <a:pt x="170" y="113"/>
                        <a:pt x="170" y="111"/>
                      </a:cubicBezTo>
                      <a:cubicBezTo>
                        <a:pt x="171" y="109"/>
                        <a:pt x="172" y="108"/>
                        <a:pt x="174" y="107"/>
                      </a:cubicBezTo>
                      <a:cubicBezTo>
                        <a:pt x="177" y="105"/>
                        <a:pt x="182" y="103"/>
                        <a:pt x="186" y="102"/>
                      </a:cubicBezTo>
                      <a:cubicBezTo>
                        <a:pt x="188" y="102"/>
                        <a:pt x="190" y="103"/>
                        <a:pt x="192" y="104"/>
                      </a:cubicBezTo>
                      <a:cubicBezTo>
                        <a:pt x="192" y="105"/>
                        <a:pt x="192" y="107"/>
                        <a:pt x="191" y="108"/>
                      </a:cubicBezTo>
                      <a:cubicBezTo>
                        <a:pt x="189" y="110"/>
                        <a:pt x="186" y="112"/>
                        <a:pt x="184" y="113"/>
                      </a:cubicBezTo>
                      <a:cubicBezTo>
                        <a:pt x="181" y="115"/>
                        <a:pt x="178" y="116"/>
                        <a:pt x="176" y="116"/>
                      </a:cubicBezTo>
                      <a:cubicBezTo>
                        <a:pt x="173" y="117"/>
                        <a:pt x="171" y="118"/>
                        <a:pt x="169" y="119"/>
                      </a:cubicBezTo>
                      <a:cubicBezTo>
                        <a:pt x="161" y="123"/>
                        <a:pt x="153" y="125"/>
                        <a:pt x="144" y="127"/>
                      </a:cubicBezTo>
                      <a:cubicBezTo>
                        <a:pt x="134" y="129"/>
                        <a:pt x="124" y="130"/>
                        <a:pt x="113" y="131"/>
                      </a:cubicBezTo>
                      <a:cubicBezTo>
                        <a:pt x="106" y="131"/>
                        <a:pt x="99" y="130"/>
                        <a:pt x="91" y="129"/>
                      </a:cubicBezTo>
                      <a:cubicBezTo>
                        <a:pt x="87" y="128"/>
                        <a:pt x="83" y="128"/>
                        <a:pt x="79" y="127"/>
                      </a:cubicBezTo>
                      <a:cubicBezTo>
                        <a:pt x="74" y="126"/>
                        <a:pt x="68" y="124"/>
                        <a:pt x="63" y="121"/>
                      </a:cubicBezTo>
                      <a:cubicBezTo>
                        <a:pt x="61" y="120"/>
                        <a:pt x="60" y="120"/>
                        <a:pt x="59" y="122"/>
                      </a:cubicBezTo>
                      <a:cubicBezTo>
                        <a:pt x="59" y="123"/>
                        <a:pt x="58" y="124"/>
                        <a:pt x="58" y="124"/>
                      </a:cubicBezTo>
                      <a:cubicBezTo>
                        <a:pt x="58" y="123"/>
                        <a:pt x="59" y="121"/>
                        <a:pt x="58" y="120"/>
                      </a:cubicBezTo>
                      <a:cubicBezTo>
                        <a:pt x="51" y="129"/>
                        <a:pt x="46" y="140"/>
                        <a:pt x="39" y="150"/>
                      </a:cubicBezTo>
                      <a:cubicBezTo>
                        <a:pt x="42" y="147"/>
                        <a:pt x="44" y="144"/>
                        <a:pt x="46" y="141"/>
                      </a:cubicBezTo>
                      <a:cubicBezTo>
                        <a:pt x="47" y="138"/>
                        <a:pt x="49" y="136"/>
                        <a:pt x="52" y="134"/>
                      </a:cubicBezTo>
                      <a:cubicBezTo>
                        <a:pt x="49" y="137"/>
                        <a:pt x="47" y="141"/>
                        <a:pt x="45" y="145"/>
                      </a:cubicBezTo>
                      <a:cubicBezTo>
                        <a:pt x="38" y="153"/>
                        <a:pt x="33" y="163"/>
                        <a:pt x="28" y="172"/>
                      </a:cubicBezTo>
                      <a:cubicBezTo>
                        <a:pt x="24" y="181"/>
                        <a:pt x="20" y="190"/>
                        <a:pt x="16" y="199"/>
                      </a:cubicBezTo>
                      <a:cubicBezTo>
                        <a:pt x="12" y="212"/>
                        <a:pt x="8" y="226"/>
                        <a:pt x="5" y="240"/>
                      </a:cubicBezTo>
                      <a:cubicBezTo>
                        <a:pt x="4" y="245"/>
                        <a:pt x="4" y="249"/>
                        <a:pt x="4" y="254"/>
                      </a:cubicBezTo>
                      <a:cubicBezTo>
                        <a:pt x="3" y="261"/>
                        <a:pt x="3" y="269"/>
                        <a:pt x="4" y="276"/>
                      </a:cubicBezTo>
                      <a:cubicBezTo>
                        <a:pt x="4" y="277"/>
                        <a:pt x="4" y="277"/>
                        <a:pt x="4" y="277"/>
                      </a:cubicBezTo>
                      <a:cubicBezTo>
                        <a:pt x="5" y="275"/>
                        <a:pt x="6" y="273"/>
                        <a:pt x="7" y="270"/>
                      </a:cubicBezTo>
                      <a:cubicBezTo>
                        <a:pt x="10" y="262"/>
                        <a:pt x="16" y="254"/>
                        <a:pt x="22" y="247"/>
                      </a:cubicBezTo>
                      <a:cubicBezTo>
                        <a:pt x="30" y="238"/>
                        <a:pt x="39" y="231"/>
                        <a:pt x="48" y="224"/>
                      </a:cubicBezTo>
                      <a:cubicBezTo>
                        <a:pt x="53" y="220"/>
                        <a:pt x="57" y="216"/>
                        <a:pt x="62" y="211"/>
                      </a:cubicBezTo>
                      <a:cubicBezTo>
                        <a:pt x="62" y="211"/>
                        <a:pt x="63" y="210"/>
                        <a:pt x="62" y="209"/>
                      </a:cubicBezTo>
                      <a:cubicBezTo>
                        <a:pt x="62" y="206"/>
                        <a:pt x="63" y="203"/>
                        <a:pt x="64" y="200"/>
                      </a:cubicBezTo>
                      <a:cubicBezTo>
                        <a:pt x="67" y="193"/>
                        <a:pt x="70" y="187"/>
                        <a:pt x="73" y="180"/>
                      </a:cubicBezTo>
                      <a:cubicBezTo>
                        <a:pt x="73" y="178"/>
                        <a:pt x="73" y="176"/>
                        <a:pt x="72" y="174"/>
                      </a:cubicBezTo>
                      <a:cubicBezTo>
                        <a:pt x="72" y="173"/>
                        <a:pt x="72" y="171"/>
                        <a:pt x="72" y="170"/>
                      </a:cubicBezTo>
                      <a:cubicBezTo>
                        <a:pt x="71" y="170"/>
                        <a:pt x="72" y="169"/>
                        <a:pt x="72" y="169"/>
                      </a:cubicBezTo>
                      <a:cubicBezTo>
                        <a:pt x="72" y="169"/>
                        <a:pt x="72" y="169"/>
                        <a:pt x="72" y="169"/>
                      </a:cubicBezTo>
                      <a:cubicBezTo>
                        <a:pt x="73" y="169"/>
                        <a:pt x="73" y="169"/>
                        <a:pt x="73" y="170"/>
                      </a:cubicBezTo>
                      <a:cubicBezTo>
                        <a:pt x="73" y="171"/>
                        <a:pt x="73" y="171"/>
                        <a:pt x="74" y="172"/>
                      </a:cubicBezTo>
                      <a:cubicBezTo>
                        <a:pt x="75" y="171"/>
                        <a:pt x="76" y="170"/>
                        <a:pt x="77" y="168"/>
                      </a:cubicBezTo>
                      <a:cubicBezTo>
                        <a:pt x="77" y="167"/>
                        <a:pt x="78" y="167"/>
                        <a:pt x="80" y="167"/>
                      </a:cubicBezTo>
                      <a:cubicBezTo>
                        <a:pt x="81" y="167"/>
                        <a:pt x="81" y="168"/>
                        <a:pt x="81" y="169"/>
                      </a:cubicBezTo>
                      <a:cubicBezTo>
                        <a:pt x="81" y="171"/>
                        <a:pt x="81" y="172"/>
                        <a:pt x="82" y="173"/>
                      </a:cubicBezTo>
                      <a:cubicBezTo>
                        <a:pt x="81" y="174"/>
                        <a:pt x="81" y="174"/>
                        <a:pt x="81" y="175"/>
                      </a:cubicBezTo>
                      <a:cubicBezTo>
                        <a:pt x="80" y="177"/>
                        <a:pt x="78" y="178"/>
                        <a:pt x="77" y="179"/>
                      </a:cubicBezTo>
                      <a:cubicBezTo>
                        <a:pt x="76" y="180"/>
                        <a:pt x="75" y="180"/>
                        <a:pt x="76" y="181"/>
                      </a:cubicBezTo>
                      <a:cubicBezTo>
                        <a:pt x="76" y="181"/>
                        <a:pt x="77" y="181"/>
                        <a:pt x="77" y="181"/>
                      </a:cubicBezTo>
                      <a:cubicBezTo>
                        <a:pt x="79" y="181"/>
                        <a:pt x="81" y="179"/>
                        <a:pt x="82" y="178"/>
                      </a:cubicBezTo>
                      <a:cubicBezTo>
                        <a:pt x="83" y="177"/>
                        <a:pt x="83" y="177"/>
                        <a:pt x="84" y="176"/>
                      </a:cubicBezTo>
                      <a:cubicBezTo>
                        <a:pt x="83" y="180"/>
                        <a:pt x="79" y="183"/>
                        <a:pt x="75" y="182"/>
                      </a:cubicBezTo>
                      <a:cubicBezTo>
                        <a:pt x="74" y="182"/>
                        <a:pt x="74" y="182"/>
                        <a:pt x="73" y="183"/>
                      </a:cubicBezTo>
                      <a:cubicBezTo>
                        <a:pt x="71" y="186"/>
                        <a:pt x="70" y="190"/>
                        <a:pt x="68" y="194"/>
                      </a:cubicBezTo>
                      <a:cubicBezTo>
                        <a:pt x="67" y="197"/>
                        <a:pt x="66" y="201"/>
                        <a:pt x="65" y="205"/>
                      </a:cubicBezTo>
                      <a:cubicBezTo>
                        <a:pt x="65" y="206"/>
                        <a:pt x="63" y="206"/>
                        <a:pt x="63" y="207"/>
                      </a:cubicBezTo>
                      <a:cubicBezTo>
                        <a:pt x="63" y="208"/>
                        <a:pt x="63" y="209"/>
                        <a:pt x="63" y="209"/>
                      </a:cubicBezTo>
                      <a:cubicBezTo>
                        <a:pt x="64" y="209"/>
                        <a:pt x="64" y="209"/>
                        <a:pt x="64" y="208"/>
                      </a:cubicBezTo>
                      <a:cubicBezTo>
                        <a:pt x="70" y="206"/>
                        <a:pt x="75" y="203"/>
                        <a:pt x="79" y="200"/>
                      </a:cubicBezTo>
                      <a:cubicBezTo>
                        <a:pt x="80" y="200"/>
                        <a:pt x="81" y="199"/>
                        <a:pt x="81" y="198"/>
                      </a:cubicBezTo>
                      <a:cubicBezTo>
                        <a:pt x="81" y="196"/>
                        <a:pt x="82" y="195"/>
                        <a:pt x="83" y="193"/>
                      </a:cubicBezTo>
                      <a:cubicBezTo>
                        <a:pt x="86" y="189"/>
                        <a:pt x="89" y="184"/>
                        <a:pt x="93" y="180"/>
                      </a:cubicBezTo>
                      <a:cubicBezTo>
                        <a:pt x="95" y="179"/>
                        <a:pt x="96" y="177"/>
                        <a:pt x="96" y="175"/>
                      </a:cubicBezTo>
                      <a:cubicBezTo>
                        <a:pt x="96" y="172"/>
                        <a:pt x="99" y="170"/>
                        <a:pt x="101" y="170"/>
                      </a:cubicBezTo>
                      <a:cubicBezTo>
                        <a:pt x="101" y="170"/>
                        <a:pt x="101" y="171"/>
                        <a:pt x="102" y="171"/>
                      </a:cubicBezTo>
                      <a:cubicBezTo>
                        <a:pt x="103" y="170"/>
                        <a:pt x="104" y="171"/>
                        <a:pt x="104" y="172"/>
                      </a:cubicBezTo>
                      <a:cubicBezTo>
                        <a:pt x="104" y="173"/>
                        <a:pt x="104" y="173"/>
                        <a:pt x="104" y="174"/>
                      </a:cubicBezTo>
                      <a:cubicBezTo>
                        <a:pt x="104" y="177"/>
                        <a:pt x="102" y="179"/>
                        <a:pt x="99" y="181"/>
                      </a:cubicBezTo>
                      <a:cubicBezTo>
                        <a:pt x="99" y="181"/>
                        <a:pt x="98" y="181"/>
                        <a:pt x="97" y="181"/>
                      </a:cubicBezTo>
                      <a:cubicBezTo>
                        <a:pt x="96" y="179"/>
                        <a:pt x="95" y="180"/>
                        <a:pt x="95" y="181"/>
                      </a:cubicBezTo>
                      <a:cubicBezTo>
                        <a:pt x="90" y="186"/>
                        <a:pt x="86" y="191"/>
                        <a:pt x="82" y="196"/>
                      </a:cubicBezTo>
                      <a:cubicBezTo>
                        <a:pt x="82" y="197"/>
                        <a:pt x="82" y="197"/>
                        <a:pt x="82" y="197"/>
                      </a:cubicBezTo>
                      <a:cubicBezTo>
                        <a:pt x="83" y="198"/>
                        <a:pt x="83" y="198"/>
                        <a:pt x="83" y="197"/>
                      </a:cubicBezTo>
                      <a:cubicBezTo>
                        <a:pt x="86" y="196"/>
                        <a:pt x="88" y="195"/>
                        <a:pt x="91" y="194"/>
                      </a:cubicBezTo>
                      <a:cubicBezTo>
                        <a:pt x="91" y="193"/>
                        <a:pt x="92" y="193"/>
                        <a:pt x="92" y="194"/>
                      </a:cubicBezTo>
                      <a:cubicBezTo>
                        <a:pt x="85" y="199"/>
                        <a:pt x="77" y="203"/>
                        <a:pt x="70" y="208"/>
                      </a:cubicBezTo>
                      <a:cubicBezTo>
                        <a:pt x="74" y="208"/>
                        <a:pt x="79" y="208"/>
                        <a:pt x="83" y="207"/>
                      </a:cubicBezTo>
                      <a:cubicBezTo>
                        <a:pt x="83" y="207"/>
                        <a:pt x="84" y="207"/>
                        <a:pt x="85" y="207"/>
                      </a:cubicBezTo>
                      <a:cubicBezTo>
                        <a:pt x="87" y="207"/>
                        <a:pt x="89" y="206"/>
                        <a:pt x="91" y="204"/>
                      </a:cubicBezTo>
                      <a:cubicBezTo>
                        <a:pt x="94" y="201"/>
                        <a:pt x="97" y="198"/>
                        <a:pt x="101" y="196"/>
                      </a:cubicBezTo>
                      <a:cubicBezTo>
                        <a:pt x="102" y="196"/>
                        <a:pt x="103" y="195"/>
                        <a:pt x="104" y="194"/>
                      </a:cubicBezTo>
                      <a:cubicBezTo>
                        <a:pt x="106" y="192"/>
                        <a:pt x="109" y="190"/>
                        <a:pt x="112" y="189"/>
                      </a:cubicBezTo>
                      <a:cubicBezTo>
                        <a:pt x="113" y="189"/>
                        <a:pt x="114" y="189"/>
                        <a:pt x="115" y="190"/>
                      </a:cubicBezTo>
                      <a:cubicBezTo>
                        <a:pt x="116" y="191"/>
                        <a:pt x="114" y="192"/>
                        <a:pt x="114" y="192"/>
                      </a:cubicBezTo>
                      <a:cubicBezTo>
                        <a:pt x="113" y="194"/>
                        <a:pt x="112" y="195"/>
                        <a:pt x="110" y="196"/>
                      </a:cubicBezTo>
                      <a:cubicBezTo>
                        <a:pt x="109" y="197"/>
                        <a:pt x="107" y="198"/>
                        <a:pt x="105" y="197"/>
                      </a:cubicBezTo>
                      <a:cubicBezTo>
                        <a:pt x="104" y="197"/>
                        <a:pt x="103" y="197"/>
                        <a:pt x="102" y="198"/>
                      </a:cubicBezTo>
                      <a:cubicBezTo>
                        <a:pt x="99" y="199"/>
                        <a:pt x="95" y="202"/>
                        <a:pt x="92" y="205"/>
                      </a:cubicBezTo>
                      <a:cubicBezTo>
                        <a:pt x="92" y="205"/>
                        <a:pt x="91" y="205"/>
                        <a:pt x="91" y="206"/>
                      </a:cubicBezTo>
                      <a:cubicBezTo>
                        <a:pt x="92" y="207"/>
                        <a:pt x="92" y="207"/>
                        <a:pt x="93" y="207"/>
                      </a:cubicBezTo>
                      <a:cubicBezTo>
                        <a:pt x="95" y="207"/>
                        <a:pt x="96" y="207"/>
                        <a:pt x="98" y="207"/>
                      </a:cubicBezTo>
                      <a:cubicBezTo>
                        <a:pt x="100" y="207"/>
                        <a:pt x="100" y="206"/>
                        <a:pt x="101" y="204"/>
                      </a:cubicBezTo>
                      <a:cubicBezTo>
                        <a:pt x="101" y="203"/>
                        <a:pt x="102" y="203"/>
                        <a:pt x="102" y="203"/>
                      </a:cubicBezTo>
                      <a:cubicBezTo>
                        <a:pt x="102" y="203"/>
                        <a:pt x="102" y="203"/>
                        <a:pt x="102" y="203"/>
                      </a:cubicBezTo>
                      <a:cubicBezTo>
                        <a:pt x="104" y="204"/>
                        <a:pt x="106" y="204"/>
                        <a:pt x="107" y="205"/>
                      </a:cubicBezTo>
                      <a:cubicBezTo>
                        <a:pt x="108" y="205"/>
                        <a:pt x="109" y="206"/>
                        <a:pt x="109" y="207"/>
                      </a:cubicBezTo>
                      <a:cubicBezTo>
                        <a:pt x="109" y="208"/>
                        <a:pt x="108" y="209"/>
                        <a:pt x="107" y="209"/>
                      </a:cubicBezTo>
                      <a:cubicBezTo>
                        <a:pt x="105" y="210"/>
                        <a:pt x="102" y="211"/>
                        <a:pt x="99" y="209"/>
                      </a:cubicBezTo>
                      <a:cubicBezTo>
                        <a:pt x="98" y="208"/>
                        <a:pt x="96" y="208"/>
                        <a:pt x="94" y="208"/>
                      </a:cubicBezTo>
                      <a:cubicBezTo>
                        <a:pt x="91" y="208"/>
                        <a:pt x="88" y="208"/>
                        <a:pt x="85" y="208"/>
                      </a:cubicBezTo>
                      <a:cubicBezTo>
                        <a:pt x="84" y="208"/>
                        <a:pt x="84" y="208"/>
                        <a:pt x="84" y="209"/>
                      </a:cubicBezTo>
                      <a:cubicBezTo>
                        <a:pt x="83" y="212"/>
                        <a:pt x="83" y="215"/>
                        <a:pt x="84" y="218"/>
                      </a:cubicBezTo>
                      <a:cubicBezTo>
                        <a:pt x="84" y="218"/>
                        <a:pt x="84" y="219"/>
                        <a:pt x="84" y="219"/>
                      </a:cubicBezTo>
                      <a:cubicBezTo>
                        <a:pt x="87" y="218"/>
                        <a:pt x="90" y="220"/>
                        <a:pt x="92" y="220"/>
                      </a:cubicBezTo>
                      <a:cubicBezTo>
                        <a:pt x="94" y="220"/>
                        <a:pt x="96" y="222"/>
                        <a:pt x="96" y="224"/>
                      </a:cubicBezTo>
                      <a:cubicBezTo>
                        <a:pt x="96" y="225"/>
                        <a:pt x="95" y="225"/>
                        <a:pt x="95" y="226"/>
                      </a:cubicBezTo>
                      <a:cubicBezTo>
                        <a:pt x="93" y="228"/>
                        <a:pt x="91" y="230"/>
                        <a:pt x="88" y="230"/>
                      </a:cubicBezTo>
                      <a:cubicBezTo>
                        <a:pt x="86" y="230"/>
                        <a:pt x="85" y="229"/>
                        <a:pt x="84" y="227"/>
                      </a:cubicBezTo>
                      <a:cubicBezTo>
                        <a:pt x="84" y="224"/>
                        <a:pt x="82" y="221"/>
                        <a:pt x="82" y="218"/>
                      </a:cubicBezTo>
                      <a:cubicBezTo>
                        <a:pt x="81" y="216"/>
                        <a:pt x="81" y="213"/>
                        <a:pt x="82" y="211"/>
                      </a:cubicBezTo>
                      <a:cubicBezTo>
                        <a:pt x="82" y="210"/>
                        <a:pt x="82" y="209"/>
                        <a:pt x="80" y="209"/>
                      </a:cubicBezTo>
                      <a:cubicBezTo>
                        <a:pt x="75" y="210"/>
                        <a:pt x="70" y="211"/>
                        <a:pt x="66" y="212"/>
                      </a:cubicBezTo>
                      <a:cubicBezTo>
                        <a:pt x="65" y="212"/>
                        <a:pt x="64" y="212"/>
                        <a:pt x="64" y="212"/>
                      </a:cubicBezTo>
                      <a:cubicBezTo>
                        <a:pt x="60" y="215"/>
                        <a:pt x="57" y="218"/>
                        <a:pt x="54" y="221"/>
                      </a:cubicBezTo>
                      <a:cubicBezTo>
                        <a:pt x="53" y="222"/>
                        <a:pt x="52" y="223"/>
                        <a:pt x="51" y="224"/>
                      </a:cubicBezTo>
                      <a:cubicBezTo>
                        <a:pt x="46" y="229"/>
                        <a:pt x="42" y="233"/>
                        <a:pt x="37" y="238"/>
                      </a:cubicBezTo>
                      <a:cubicBezTo>
                        <a:pt x="32" y="243"/>
                        <a:pt x="27" y="248"/>
                        <a:pt x="23" y="254"/>
                      </a:cubicBezTo>
                      <a:cubicBezTo>
                        <a:pt x="17" y="261"/>
                        <a:pt x="12" y="269"/>
                        <a:pt x="7" y="277"/>
                      </a:cubicBezTo>
                      <a:cubicBezTo>
                        <a:pt x="5" y="281"/>
                        <a:pt x="4" y="285"/>
                        <a:pt x="5" y="289"/>
                      </a:cubicBezTo>
                      <a:cubicBezTo>
                        <a:pt x="6" y="299"/>
                        <a:pt x="8" y="308"/>
                        <a:pt x="9" y="318"/>
                      </a:cubicBezTo>
                      <a:cubicBezTo>
                        <a:pt x="10" y="330"/>
                        <a:pt x="11" y="342"/>
                        <a:pt x="14" y="354"/>
                      </a:cubicBezTo>
                      <a:cubicBezTo>
                        <a:pt x="14" y="357"/>
                        <a:pt x="15" y="361"/>
                        <a:pt x="15" y="364"/>
                      </a:cubicBezTo>
                      <a:cubicBezTo>
                        <a:pt x="16" y="365"/>
                        <a:pt x="15" y="367"/>
                        <a:pt x="14" y="367"/>
                      </a:cubicBezTo>
                      <a:cubicBezTo>
                        <a:pt x="14" y="367"/>
                        <a:pt x="14" y="367"/>
                        <a:pt x="14" y="367"/>
                      </a:cubicBezTo>
                      <a:cubicBezTo>
                        <a:pt x="13" y="368"/>
                        <a:pt x="12" y="367"/>
                        <a:pt x="12" y="367"/>
                      </a:cubicBezTo>
                      <a:cubicBezTo>
                        <a:pt x="11" y="366"/>
                        <a:pt x="12" y="366"/>
                        <a:pt x="13" y="365"/>
                      </a:cubicBezTo>
                      <a:cubicBezTo>
                        <a:pt x="13" y="365"/>
                        <a:pt x="14" y="364"/>
                        <a:pt x="13" y="363"/>
                      </a:cubicBezTo>
                      <a:cubicBezTo>
                        <a:pt x="12" y="358"/>
                        <a:pt x="12" y="353"/>
                        <a:pt x="11" y="347"/>
                      </a:cubicBezTo>
                      <a:cubicBezTo>
                        <a:pt x="10" y="343"/>
                        <a:pt x="9" y="339"/>
                        <a:pt x="9" y="335"/>
                      </a:cubicBezTo>
                      <a:cubicBezTo>
                        <a:pt x="9" y="328"/>
                        <a:pt x="8" y="321"/>
                        <a:pt x="7" y="315"/>
                      </a:cubicBezTo>
                      <a:cubicBezTo>
                        <a:pt x="6" y="305"/>
                        <a:pt x="4" y="296"/>
                        <a:pt x="3" y="287"/>
                      </a:cubicBezTo>
                      <a:cubicBezTo>
                        <a:pt x="3" y="283"/>
                        <a:pt x="2" y="278"/>
                        <a:pt x="2" y="274"/>
                      </a:cubicBezTo>
                      <a:cubicBezTo>
                        <a:pt x="1" y="283"/>
                        <a:pt x="1" y="293"/>
                        <a:pt x="2" y="303"/>
                      </a:cubicBezTo>
                      <a:cubicBezTo>
                        <a:pt x="2" y="312"/>
                        <a:pt x="3" y="321"/>
                        <a:pt x="5" y="330"/>
                      </a:cubicBezTo>
                      <a:cubicBezTo>
                        <a:pt x="7" y="339"/>
                        <a:pt x="8" y="348"/>
                        <a:pt x="10" y="358"/>
                      </a:cubicBezTo>
                      <a:cubicBezTo>
                        <a:pt x="9" y="356"/>
                        <a:pt x="8" y="354"/>
                        <a:pt x="8" y="352"/>
                      </a:cubicBezTo>
                      <a:cubicBezTo>
                        <a:pt x="7" y="347"/>
                        <a:pt x="6" y="342"/>
                        <a:pt x="5" y="338"/>
                      </a:cubicBezTo>
                      <a:cubicBezTo>
                        <a:pt x="4" y="331"/>
                        <a:pt x="3" y="324"/>
                        <a:pt x="2" y="318"/>
                      </a:cubicBezTo>
                      <a:cubicBezTo>
                        <a:pt x="1" y="310"/>
                        <a:pt x="0" y="302"/>
                        <a:pt x="0" y="294"/>
                      </a:cubicBezTo>
                      <a:cubicBezTo>
                        <a:pt x="0" y="284"/>
                        <a:pt x="0" y="274"/>
                        <a:pt x="1" y="265"/>
                      </a:cubicBezTo>
                      <a:cubicBezTo>
                        <a:pt x="2" y="255"/>
                        <a:pt x="3" y="245"/>
                        <a:pt x="4" y="235"/>
                      </a:cubicBezTo>
                      <a:cubicBezTo>
                        <a:pt x="4" y="226"/>
                        <a:pt x="6" y="218"/>
                        <a:pt x="9" y="210"/>
                      </a:cubicBezTo>
                      <a:cubicBezTo>
                        <a:pt x="11" y="203"/>
                        <a:pt x="13" y="197"/>
                        <a:pt x="16" y="191"/>
                      </a:cubicBezTo>
                      <a:cubicBezTo>
                        <a:pt x="20" y="185"/>
                        <a:pt x="23" y="178"/>
                        <a:pt x="26" y="172"/>
                      </a:cubicBezTo>
                      <a:cubicBezTo>
                        <a:pt x="29" y="165"/>
                        <a:pt x="33" y="158"/>
                        <a:pt x="37" y="151"/>
                      </a:cubicBezTo>
                      <a:cubicBezTo>
                        <a:pt x="41" y="145"/>
                        <a:pt x="46" y="139"/>
                        <a:pt x="49" y="132"/>
                      </a:cubicBezTo>
                      <a:cubicBezTo>
                        <a:pt x="50" y="129"/>
                        <a:pt x="52" y="126"/>
                        <a:pt x="55" y="123"/>
                      </a:cubicBezTo>
                      <a:cubicBezTo>
                        <a:pt x="56" y="121"/>
                        <a:pt x="56" y="121"/>
                        <a:pt x="54" y="120"/>
                      </a:cubicBezTo>
                      <a:cubicBezTo>
                        <a:pt x="46" y="117"/>
                        <a:pt x="40" y="112"/>
                        <a:pt x="35" y="106"/>
                      </a:cubicBezTo>
                      <a:cubicBezTo>
                        <a:pt x="31" y="103"/>
                        <a:pt x="29" y="100"/>
                        <a:pt x="26" y="97"/>
                      </a:cubicBezTo>
                      <a:cubicBezTo>
                        <a:pt x="22" y="90"/>
                        <a:pt x="18" y="82"/>
                        <a:pt x="15" y="74"/>
                      </a:cubicBezTo>
                      <a:cubicBezTo>
                        <a:pt x="13" y="68"/>
                        <a:pt x="11" y="62"/>
                        <a:pt x="10" y="56"/>
                      </a:cubicBezTo>
                      <a:cubicBezTo>
                        <a:pt x="9" y="54"/>
                        <a:pt x="9" y="53"/>
                        <a:pt x="9" y="51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6" y="51"/>
                        <a:pt x="4" y="49"/>
                        <a:pt x="4" y="47"/>
                      </a:cubicBezTo>
                      <a:cubicBezTo>
                        <a:pt x="4" y="47"/>
                        <a:pt x="4" y="46"/>
                        <a:pt x="4" y="46"/>
                      </a:cubicBezTo>
                      <a:cubicBezTo>
                        <a:pt x="4" y="44"/>
                        <a:pt x="4" y="41"/>
                        <a:pt x="3" y="39"/>
                      </a:cubicBezTo>
                      <a:cubicBezTo>
                        <a:pt x="3" y="37"/>
                        <a:pt x="5" y="36"/>
                        <a:pt x="5" y="34"/>
                      </a:cubicBezTo>
                      <a:cubicBezTo>
                        <a:pt x="5" y="32"/>
                        <a:pt x="7" y="30"/>
                        <a:pt x="9" y="30"/>
                      </a:cubicBezTo>
                      <a:cubicBezTo>
                        <a:pt x="11" y="29"/>
                        <a:pt x="12" y="30"/>
                        <a:pt x="13" y="32"/>
                      </a:cubicBezTo>
                      <a:cubicBezTo>
                        <a:pt x="14" y="36"/>
                        <a:pt x="14" y="41"/>
                        <a:pt x="12" y="46"/>
                      </a:cubicBezTo>
                      <a:cubicBezTo>
                        <a:pt x="11" y="48"/>
                        <a:pt x="10" y="50"/>
                        <a:pt x="11" y="53"/>
                      </a:cubicBezTo>
                      <a:cubicBezTo>
                        <a:pt x="13" y="61"/>
                        <a:pt x="15" y="69"/>
                        <a:pt x="18" y="76"/>
                      </a:cubicBezTo>
                      <a:cubicBezTo>
                        <a:pt x="20" y="82"/>
                        <a:pt x="22" y="87"/>
                        <a:pt x="26" y="91"/>
                      </a:cubicBezTo>
                      <a:cubicBezTo>
                        <a:pt x="27" y="93"/>
                        <a:pt x="28" y="95"/>
                        <a:pt x="30" y="96"/>
                      </a:cubicBezTo>
                      <a:cubicBezTo>
                        <a:pt x="29" y="93"/>
                        <a:pt x="28" y="90"/>
                        <a:pt x="27" y="87"/>
                      </a:cubicBezTo>
                      <a:cubicBezTo>
                        <a:pt x="25" y="83"/>
                        <a:pt x="24" y="78"/>
                        <a:pt x="24" y="74"/>
                      </a:cubicBezTo>
                      <a:cubicBezTo>
                        <a:pt x="24" y="71"/>
                        <a:pt x="24" y="69"/>
                        <a:pt x="24" y="67"/>
                      </a:cubicBezTo>
                      <a:cubicBezTo>
                        <a:pt x="24" y="61"/>
                        <a:pt x="25" y="54"/>
                        <a:pt x="26" y="48"/>
                      </a:cubicBezTo>
                      <a:cubicBezTo>
                        <a:pt x="27" y="44"/>
                        <a:pt x="28" y="39"/>
                        <a:pt x="30" y="35"/>
                      </a:cubicBezTo>
                      <a:cubicBezTo>
                        <a:pt x="30" y="34"/>
                        <a:pt x="30" y="34"/>
                        <a:pt x="30" y="33"/>
                      </a:cubicBezTo>
                      <a:cubicBezTo>
                        <a:pt x="32" y="31"/>
                        <a:pt x="32" y="29"/>
                        <a:pt x="31" y="27"/>
                      </a:cubicBezTo>
                      <a:cubicBezTo>
                        <a:pt x="30" y="21"/>
                        <a:pt x="31" y="15"/>
                        <a:pt x="35" y="11"/>
                      </a:cubicBezTo>
                      <a:cubicBezTo>
                        <a:pt x="36" y="10"/>
                        <a:pt x="38" y="10"/>
                        <a:pt x="39" y="10"/>
                      </a:cubicBezTo>
                      <a:cubicBezTo>
                        <a:pt x="40" y="11"/>
                        <a:pt x="41" y="12"/>
                        <a:pt x="41" y="14"/>
                      </a:cubicBezTo>
                      <a:cubicBezTo>
                        <a:pt x="41" y="19"/>
                        <a:pt x="39" y="24"/>
                        <a:pt x="37" y="28"/>
                      </a:cubicBezTo>
                      <a:cubicBezTo>
                        <a:pt x="31" y="37"/>
                        <a:pt x="28" y="47"/>
                        <a:pt x="27" y="57"/>
                      </a:cubicBezTo>
                      <a:cubicBezTo>
                        <a:pt x="26" y="61"/>
                        <a:pt x="26" y="64"/>
                        <a:pt x="25" y="68"/>
                      </a:cubicBezTo>
                      <a:cubicBezTo>
                        <a:pt x="26" y="74"/>
                        <a:pt x="27" y="80"/>
                        <a:pt x="30" y="86"/>
                      </a:cubicBezTo>
                      <a:cubicBezTo>
                        <a:pt x="34" y="94"/>
                        <a:pt x="39" y="102"/>
                        <a:pt x="46" y="108"/>
                      </a:cubicBezTo>
                      <a:cubicBezTo>
                        <a:pt x="46" y="106"/>
                        <a:pt x="45" y="103"/>
                        <a:pt x="44" y="101"/>
                      </a:cubicBezTo>
                      <a:cubicBezTo>
                        <a:pt x="40" y="92"/>
                        <a:pt x="38" y="82"/>
                        <a:pt x="36" y="73"/>
                      </a:cubicBezTo>
                      <a:cubicBezTo>
                        <a:pt x="35" y="67"/>
                        <a:pt x="35" y="61"/>
                        <a:pt x="36" y="56"/>
                      </a:cubicBezTo>
                      <a:cubicBezTo>
                        <a:pt x="36" y="53"/>
                        <a:pt x="36" y="50"/>
                        <a:pt x="36" y="47"/>
                      </a:cubicBezTo>
                      <a:cubicBezTo>
                        <a:pt x="36" y="44"/>
                        <a:pt x="37" y="41"/>
                        <a:pt x="38" y="38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41" y="34"/>
                        <a:pt x="39" y="31"/>
                        <a:pt x="39" y="28"/>
                      </a:cubicBezTo>
                      <a:cubicBezTo>
                        <a:pt x="40" y="27"/>
                        <a:pt x="40" y="26"/>
                        <a:pt x="41" y="25"/>
                      </a:cubicBezTo>
                      <a:cubicBezTo>
                        <a:pt x="42" y="23"/>
                        <a:pt x="44" y="21"/>
                        <a:pt x="45" y="19"/>
                      </a:cubicBezTo>
                      <a:cubicBezTo>
                        <a:pt x="46" y="17"/>
                        <a:pt x="47" y="17"/>
                        <a:pt x="49" y="17"/>
                      </a:cubicBezTo>
                      <a:cubicBezTo>
                        <a:pt x="50" y="18"/>
                        <a:pt x="50" y="19"/>
                        <a:pt x="50" y="20"/>
                      </a:cubicBezTo>
                      <a:cubicBezTo>
                        <a:pt x="49" y="25"/>
                        <a:pt x="48" y="29"/>
                        <a:pt x="46" y="32"/>
                      </a:cubicBezTo>
                      <a:cubicBezTo>
                        <a:pt x="45" y="34"/>
                        <a:pt x="43" y="35"/>
                        <a:pt x="41" y="35"/>
                      </a:cubicBezTo>
                      <a:cubicBezTo>
                        <a:pt x="40" y="35"/>
                        <a:pt x="40" y="36"/>
                        <a:pt x="40" y="37"/>
                      </a:cubicBezTo>
                      <a:cubicBezTo>
                        <a:pt x="39" y="40"/>
                        <a:pt x="39" y="44"/>
                        <a:pt x="38" y="48"/>
                      </a:cubicBezTo>
                      <a:cubicBezTo>
                        <a:pt x="37" y="55"/>
                        <a:pt x="37" y="62"/>
                        <a:pt x="37" y="69"/>
                      </a:cubicBezTo>
                      <a:cubicBezTo>
                        <a:pt x="38" y="81"/>
                        <a:pt x="42" y="93"/>
                        <a:pt x="49" y="102"/>
                      </a:cubicBezTo>
                      <a:cubicBezTo>
                        <a:pt x="52" y="106"/>
                        <a:pt x="56" y="109"/>
                        <a:pt x="59" y="112"/>
                      </a:cubicBezTo>
                      <a:cubicBezTo>
                        <a:pt x="58" y="110"/>
                        <a:pt x="56" y="108"/>
                        <a:pt x="55" y="106"/>
                      </a:cubicBezTo>
                      <a:cubicBezTo>
                        <a:pt x="51" y="103"/>
                        <a:pt x="49" y="99"/>
                        <a:pt x="48" y="95"/>
                      </a:cubicBezTo>
                      <a:cubicBezTo>
                        <a:pt x="47" y="90"/>
                        <a:pt x="46" y="86"/>
                        <a:pt x="45" y="82"/>
                      </a:cubicBezTo>
                      <a:cubicBezTo>
                        <a:pt x="44" y="76"/>
                        <a:pt x="44" y="71"/>
                        <a:pt x="44" y="65"/>
                      </a:cubicBezTo>
                      <a:cubicBezTo>
                        <a:pt x="45" y="57"/>
                        <a:pt x="47" y="48"/>
                        <a:pt x="50" y="40"/>
                      </a:cubicBezTo>
                      <a:cubicBezTo>
                        <a:pt x="51" y="35"/>
                        <a:pt x="53" y="29"/>
                        <a:pt x="55" y="24"/>
                      </a:cubicBezTo>
                      <a:cubicBezTo>
                        <a:pt x="56" y="21"/>
                        <a:pt x="57" y="18"/>
                        <a:pt x="57" y="15"/>
                      </a:cubicBezTo>
                      <a:cubicBezTo>
                        <a:pt x="57" y="10"/>
                        <a:pt x="59" y="5"/>
                        <a:pt x="63" y="2"/>
                      </a:cubicBezTo>
                      <a:cubicBezTo>
                        <a:pt x="64" y="1"/>
                        <a:pt x="65" y="0"/>
                        <a:pt x="67" y="1"/>
                      </a:cubicBezTo>
                      <a:cubicBezTo>
                        <a:pt x="68" y="2"/>
                        <a:pt x="68" y="3"/>
                        <a:pt x="68" y="4"/>
                      </a:cubicBezTo>
                      <a:cubicBezTo>
                        <a:pt x="68" y="5"/>
                        <a:pt x="68" y="6"/>
                        <a:pt x="68" y="7"/>
                      </a:cubicBezTo>
                      <a:cubicBezTo>
                        <a:pt x="67" y="12"/>
                        <a:pt x="65" y="17"/>
                        <a:pt x="62" y="22"/>
                      </a:cubicBezTo>
                      <a:cubicBezTo>
                        <a:pt x="62" y="24"/>
                        <a:pt x="59" y="25"/>
                        <a:pt x="57" y="25"/>
                      </a:cubicBezTo>
                      <a:cubicBezTo>
                        <a:pt x="56" y="24"/>
                        <a:pt x="56" y="25"/>
                        <a:pt x="56" y="26"/>
                      </a:cubicBezTo>
                      <a:cubicBezTo>
                        <a:pt x="52" y="35"/>
                        <a:pt x="50" y="44"/>
                        <a:pt x="48" y="53"/>
                      </a:cubicBezTo>
                      <a:cubicBezTo>
                        <a:pt x="48" y="58"/>
                        <a:pt x="47" y="63"/>
                        <a:pt x="47" y="68"/>
                      </a:cubicBezTo>
                      <a:cubicBezTo>
                        <a:pt x="47" y="75"/>
                        <a:pt x="48" y="82"/>
                        <a:pt x="48" y="89"/>
                      </a:cubicBezTo>
                      <a:cubicBezTo>
                        <a:pt x="49" y="92"/>
                        <a:pt x="50" y="95"/>
                        <a:pt x="51" y="97"/>
                      </a:cubicBezTo>
                      <a:cubicBezTo>
                        <a:pt x="54" y="102"/>
                        <a:pt x="57" y="106"/>
                        <a:pt x="59" y="110"/>
                      </a:cubicBezTo>
                      <a:cubicBezTo>
                        <a:pt x="60" y="110"/>
                        <a:pt x="60" y="111"/>
                        <a:pt x="61" y="111"/>
                      </a:cubicBezTo>
                      <a:cubicBezTo>
                        <a:pt x="62" y="110"/>
                        <a:pt x="62" y="108"/>
                        <a:pt x="61" y="106"/>
                      </a:cubicBezTo>
                      <a:cubicBezTo>
                        <a:pt x="59" y="101"/>
                        <a:pt x="58" y="95"/>
                        <a:pt x="57" y="89"/>
                      </a:cubicBezTo>
                      <a:cubicBezTo>
                        <a:pt x="56" y="84"/>
                        <a:pt x="56" y="78"/>
                        <a:pt x="56" y="73"/>
                      </a:cubicBezTo>
                      <a:cubicBezTo>
                        <a:pt x="56" y="67"/>
                        <a:pt x="56" y="62"/>
                        <a:pt x="57" y="57"/>
                      </a:cubicBezTo>
                      <a:cubicBezTo>
                        <a:pt x="58" y="53"/>
                        <a:pt x="58" y="49"/>
                        <a:pt x="59" y="46"/>
                      </a:cubicBezTo>
                      <a:cubicBezTo>
                        <a:pt x="60" y="45"/>
                        <a:pt x="59" y="43"/>
                        <a:pt x="59" y="42"/>
                      </a:cubicBezTo>
                      <a:cubicBezTo>
                        <a:pt x="57" y="40"/>
                        <a:pt x="57" y="38"/>
                        <a:pt x="58" y="36"/>
                      </a:cubicBezTo>
                      <a:cubicBezTo>
                        <a:pt x="59" y="32"/>
                        <a:pt x="61" y="28"/>
                        <a:pt x="64" y="24"/>
                      </a:cubicBezTo>
                      <a:cubicBezTo>
                        <a:pt x="65" y="24"/>
                        <a:pt x="65" y="23"/>
                        <a:pt x="66" y="24"/>
                      </a:cubicBezTo>
                      <a:cubicBezTo>
                        <a:pt x="67" y="24"/>
                        <a:pt x="68" y="25"/>
                        <a:pt x="68" y="25"/>
                      </a:cubicBezTo>
                      <a:cubicBezTo>
                        <a:pt x="68" y="32"/>
                        <a:pt x="66" y="38"/>
                        <a:pt x="62" y="43"/>
                      </a:cubicBezTo>
                      <a:cubicBezTo>
                        <a:pt x="61" y="44"/>
                        <a:pt x="61" y="46"/>
                        <a:pt x="61" y="47"/>
                      </a:cubicBezTo>
                      <a:cubicBezTo>
                        <a:pt x="59" y="52"/>
                        <a:pt x="58" y="57"/>
                        <a:pt x="58" y="63"/>
                      </a:cubicBezTo>
                      <a:cubicBezTo>
                        <a:pt x="58" y="67"/>
                        <a:pt x="58" y="72"/>
                        <a:pt x="58" y="76"/>
                      </a:cubicBezTo>
                      <a:cubicBezTo>
                        <a:pt x="58" y="84"/>
                        <a:pt x="59" y="91"/>
                        <a:pt x="60" y="98"/>
                      </a:cubicBezTo>
                      <a:cubicBezTo>
                        <a:pt x="61" y="100"/>
                        <a:pt x="62" y="103"/>
                        <a:pt x="63" y="105"/>
                      </a:cubicBezTo>
                      <a:cubicBezTo>
                        <a:pt x="64" y="101"/>
                        <a:pt x="66" y="97"/>
                        <a:pt x="67" y="93"/>
                      </a:cubicBezTo>
                      <a:close/>
                      <a:moveTo>
                        <a:pt x="8" y="271"/>
                      </a:moveTo>
                      <a:cubicBezTo>
                        <a:pt x="19" y="255"/>
                        <a:pt x="31" y="241"/>
                        <a:pt x="44" y="228"/>
                      </a:cubicBezTo>
                      <a:cubicBezTo>
                        <a:pt x="30" y="240"/>
                        <a:pt x="15" y="253"/>
                        <a:pt x="8" y="271"/>
                      </a:cubicBezTo>
                      <a:close/>
                      <a:moveTo>
                        <a:pt x="43" y="97"/>
                      </a:moveTo>
                      <a:cubicBezTo>
                        <a:pt x="45" y="101"/>
                        <a:pt x="46" y="105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50" y="111"/>
                        <a:pt x="53" y="113"/>
                        <a:pt x="56" y="114"/>
                      </a:cubicBezTo>
                      <a:cubicBezTo>
                        <a:pt x="57" y="115"/>
                        <a:pt x="58" y="115"/>
                        <a:pt x="58" y="114"/>
                      </a:cubicBezTo>
                      <a:cubicBezTo>
                        <a:pt x="59" y="113"/>
                        <a:pt x="58" y="113"/>
                        <a:pt x="57" y="112"/>
                      </a:cubicBezTo>
                      <a:cubicBezTo>
                        <a:pt x="55" y="110"/>
                        <a:pt x="52" y="108"/>
                        <a:pt x="50" y="106"/>
                      </a:cubicBezTo>
                      <a:cubicBezTo>
                        <a:pt x="48" y="103"/>
                        <a:pt x="46" y="100"/>
                        <a:pt x="43" y="97"/>
                      </a:cubicBezTo>
                      <a:close/>
                      <a:moveTo>
                        <a:pt x="20" y="187"/>
                      </a:moveTo>
                      <a:cubicBezTo>
                        <a:pt x="13" y="200"/>
                        <a:pt x="8" y="215"/>
                        <a:pt x="6" y="229"/>
                      </a:cubicBezTo>
                      <a:cubicBezTo>
                        <a:pt x="10" y="215"/>
                        <a:pt x="14" y="201"/>
                        <a:pt x="20" y="187"/>
                      </a:cubicBezTo>
                      <a:close/>
                      <a:moveTo>
                        <a:pt x="8" y="44"/>
                      </a:moveTo>
                      <a:cubicBezTo>
                        <a:pt x="9" y="44"/>
                        <a:pt x="8" y="42"/>
                        <a:pt x="9" y="42"/>
                      </a:cubicBezTo>
                      <a:cubicBezTo>
                        <a:pt x="10" y="43"/>
                        <a:pt x="10" y="43"/>
                        <a:pt x="10" y="44"/>
                      </a:cubicBezTo>
                      <a:cubicBezTo>
                        <a:pt x="10" y="45"/>
                        <a:pt x="9" y="45"/>
                        <a:pt x="10" y="46"/>
                      </a:cubicBezTo>
                      <a:cubicBezTo>
                        <a:pt x="11" y="46"/>
                        <a:pt x="11" y="45"/>
                        <a:pt x="11" y="45"/>
                      </a:cubicBezTo>
                      <a:cubicBezTo>
                        <a:pt x="12" y="42"/>
                        <a:pt x="12" y="40"/>
                        <a:pt x="12" y="37"/>
                      </a:cubicBezTo>
                      <a:cubicBezTo>
                        <a:pt x="12" y="36"/>
                        <a:pt x="11" y="34"/>
                        <a:pt x="10" y="33"/>
                      </a:cubicBezTo>
                      <a:cubicBezTo>
                        <a:pt x="9" y="32"/>
                        <a:pt x="9" y="32"/>
                        <a:pt x="8" y="33"/>
                      </a:cubicBezTo>
                      <a:cubicBezTo>
                        <a:pt x="6" y="36"/>
                        <a:pt x="6" y="41"/>
                        <a:pt x="8" y="44"/>
                      </a:cubicBezTo>
                      <a:close/>
                      <a:moveTo>
                        <a:pt x="93" y="114"/>
                      </a:moveTo>
                      <a:cubicBezTo>
                        <a:pt x="88" y="114"/>
                        <a:pt x="83" y="113"/>
                        <a:pt x="78" y="114"/>
                      </a:cubicBezTo>
                      <a:cubicBezTo>
                        <a:pt x="75" y="114"/>
                        <a:pt x="73" y="115"/>
                        <a:pt x="71" y="117"/>
                      </a:cubicBezTo>
                      <a:cubicBezTo>
                        <a:pt x="79" y="118"/>
                        <a:pt x="86" y="115"/>
                        <a:pt x="93" y="114"/>
                      </a:cubicBezTo>
                      <a:close/>
                      <a:moveTo>
                        <a:pt x="42" y="107"/>
                      </a:moveTo>
                      <a:cubicBezTo>
                        <a:pt x="40" y="104"/>
                        <a:pt x="38" y="102"/>
                        <a:pt x="36" y="99"/>
                      </a:cubicBezTo>
                      <a:cubicBezTo>
                        <a:pt x="34" y="96"/>
                        <a:pt x="32" y="94"/>
                        <a:pt x="31" y="91"/>
                      </a:cubicBezTo>
                      <a:cubicBezTo>
                        <a:pt x="29" y="88"/>
                        <a:pt x="28" y="85"/>
                        <a:pt x="27" y="83"/>
                      </a:cubicBezTo>
                      <a:cubicBezTo>
                        <a:pt x="29" y="92"/>
                        <a:pt x="33" y="101"/>
                        <a:pt x="42" y="107"/>
                      </a:cubicBezTo>
                      <a:close/>
                      <a:moveTo>
                        <a:pt x="37" y="12"/>
                      </a:moveTo>
                      <a:cubicBezTo>
                        <a:pt x="32" y="15"/>
                        <a:pt x="30" y="24"/>
                        <a:pt x="34" y="28"/>
                      </a:cubicBezTo>
                      <a:cubicBezTo>
                        <a:pt x="35" y="23"/>
                        <a:pt x="35" y="17"/>
                        <a:pt x="37" y="12"/>
                      </a:cubicBezTo>
                      <a:close/>
                      <a:moveTo>
                        <a:pt x="88" y="39"/>
                      </a:moveTo>
                      <a:cubicBezTo>
                        <a:pt x="88" y="39"/>
                        <a:pt x="89" y="38"/>
                        <a:pt x="89" y="37"/>
                      </a:cubicBezTo>
                      <a:cubicBezTo>
                        <a:pt x="90" y="36"/>
                        <a:pt x="91" y="35"/>
                        <a:pt x="92" y="34"/>
                      </a:cubicBezTo>
                      <a:cubicBezTo>
                        <a:pt x="94" y="33"/>
                        <a:pt x="95" y="32"/>
                        <a:pt x="94" y="30"/>
                      </a:cubicBezTo>
                      <a:cubicBezTo>
                        <a:pt x="94" y="29"/>
                        <a:pt x="93" y="29"/>
                        <a:pt x="93" y="29"/>
                      </a:cubicBezTo>
                      <a:cubicBezTo>
                        <a:pt x="89" y="31"/>
                        <a:pt x="87" y="35"/>
                        <a:pt x="88" y="39"/>
                      </a:cubicBezTo>
                      <a:close/>
                      <a:moveTo>
                        <a:pt x="43" y="28"/>
                      </a:moveTo>
                      <a:cubicBezTo>
                        <a:pt x="42" y="29"/>
                        <a:pt x="43" y="31"/>
                        <a:pt x="43" y="32"/>
                      </a:cubicBezTo>
                      <a:cubicBezTo>
                        <a:pt x="43" y="32"/>
                        <a:pt x="44" y="33"/>
                        <a:pt x="44" y="32"/>
                      </a:cubicBezTo>
                      <a:cubicBezTo>
                        <a:pt x="46" y="31"/>
                        <a:pt x="46" y="29"/>
                        <a:pt x="46" y="27"/>
                      </a:cubicBezTo>
                      <a:cubicBezTo>
                        <a:pt x="44" y="25"/>
                        <a:pt x="45" y="21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9" y="20"/>
                        <a:pt x="49" y="19"/>
                        <a:pt x="49" y="19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18"/>
                        <a:pt x="48" y="18"/>
                        <a:pt x="47" y="18"/>
                      </a:cubicBezTo>
                      <a:cubicBezTo>
                        <a:pt x="47" y="18"/>
                        <a:pt x="47" y="19"/>
                        <a:pt x="46" y="19"/>
                      </a:cubicBezTo>
                      <a:cubicBezTo>
                        <a:pt x="44" y="22"/>
                        <a:pt x="43" y="25"/>
                        <a:pt x="43" y="28"/>
                      </a:cubicBezTo>
                      <a:close/>
                      <a:moveTo>
                        <a:pt x="36" y="105"/>
                      </a:moveTo>
                      <a:cubicBezTo>
                        <a:pt x="36" y="106"/>
                        <a:pt x="37" y="107"/>
                        <a:pt x="37" y="107"/>
                      </a:cubicBezTo>
                      <a:cubicBezTo>
                        <a:pt x="42" y="112"/>
                        <a:pt x="47" y="115"/>
                        <a:pt x="52" y="118"/>
                      </a:cubicBezTo>
                      <a:cubicBezTo>
                        <a:pt x="53" y="119"/>
                        <a:pt x="54" y="119"/>
                        <a:pt x="56" y="119"/>
                      </a:cubicBezTo>
                      <a:cubicBezTo>
                        <a:pt x="56" y="119"/>
                        <a:pt x="56" y="119"/>
                        <a:pt x="57" y="119"/>
                      </a:cubicBezTo>
                      <a:cubicBezTo>
                        <a:pt x="57" y="119"/>
                        <a:pt x="56" y="118"/>
                        <a:pt x="56" y="118"/>
                      </a:cubicBezTo>
                      <a:cubicBezTo>
                        <a:pt x="55" y="118"/>
                        <a:pt x="55" y="118"/>
                        <a:pt x="54" y="118"/>
                      </a:cubicBezTo>
                      <a:cubicBezTo>
                        <a:pt x="51" y="117"/>
                        <a:pt x="49" y="115"/>
                        <a:pt x="46" y="113"/>
                      </a:cubicBezTo>
                      <a:cubicBezTo>
                        <a:pt x="43" y="110"/>
                        <a:pt x="39" y="108"/>
                        <a:pt x="36" y="105"/>
                      </a:cubicBezTo>
                      <a:close/>
                      <a:moveTo>
                        <a:pt x="58" y="13"/>
                      </a:moveTo>
                      <a:cubicBezTo>
                        <a:pt x="59" y="12"/>
                        <a:pt x="60" y="11"/>
                        <a:pt x="60" y="10"/>
                      </a:cubicBezTo>
                      <a:cubicBezTo>
                        <a:pt x="61" y="7"/>
                        <a:pt x="63" y="6"/>
                        <a:pt x="65" y="7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66" y="7"/>
                        <a:pt x="66" y="7"/>
                        <a:pt x="67" y="7"/>
                      </a:cubicBezTo>
                      <a:cubicBezTo>
                        <a:pt x="67" y="6"/>
                        <a:pt x="67" y="4"/>
                        <a:pt x="67" y="3"/>
                      </a:cubicBezTo>
                      <a:cubicBezTo>
                        <a:pt x="66" y="2"/>
                        <a:pt x="65" y="2"/>
                        <a:pt x="64" y="3"/>
                      </a:cubicBezTo>
                      <a:cubicBezTo>
                        <a:pt x="61" y="5"/>
                        <a:pt x="59" y="9"/>
                        <a:pt x="58" y="13"/>
                      </a:cubicBezTo>
                      <a:close/>
                      <a:moveTo>
                        <a:pt x="47" y="58"/>
                      </a:moveTo>
                      <a:cubicBezTo>
                        <a:pt x="46" y="66"/>
                        <a:pt x="44" y="74"/>
                        <a:pt x="47" y="82"/>
                      </a:cubicBezTo>
                      <a:cubicBezTo>
                        <a:pt x="47" y="74"/>
                        <a:pt x="45" y="66"/>
                        <a:pt x="47" y="58"/>
                      </a:cubicBezTo>
                      <a:close/>
                      <a:moveTo>
                        <a:pt x="62" y="40"/>
                      </a:moveTo>
                      <a:cubicBezTo>
                        <a:pt x="64" y="36"/>
                        <a:pt x="66" y="32"/>
                        <a:pt x="66" y="28"/>
                      </a:cubicBezTo>
                      <a:cubicBezTo>
                        <a:pt x="66" y="27"/>
                        <a:pt x="66" y="26"/>
                        <a:pt x="65" y="26"/>
                      </a:cubicBezTo>
                      <a:cubicBezTo>
                        <a:pt x="64" y="26"/>
                        <a:pt x="64" y="27"/>
                        <a:pt x="64" y="27"/>
                      </a:cubicBezTo>
                      <a:cubicBezTo>
                        <a:pt x="64" y="28"/>
                        <a:pt x="63" y="28"/>
                        <a:pt x="63" y="29"/>
                      </a:cubicBezTo>
                      <a:cubicBezTo>
                        <a:pt x="63" y="30"/>
                        <a:pt x="62" y="31"/>
                        <a:pt x="64" y="31"/>
                      </a:cubicBezTo>
                      <a:cubicBezTo>
                        <a:pt x="64" y="31"/>
                        <a:pt x="64" y="32"/>
                        <a:pt x="64" y="32"/>
                      </a:cubicBezTo>
                      <a:cubicBezTo>
                        <a:pt x="63" y="34"/>
                        <a:pt x="62" y="37"/>
                        <a:pt x="62" y="40"/>
                      </a:cubicBezTo>
                      <a:close/>
                      <a:moveTo>
                        <a:pt x="162" y="76"/>
                      </a:moveTo>
                      <a:cubicBezTo>
                        <a:pt x="165" y="75"/>
                        <a:pt x="168" y="72"/>
                        <a:pt x="170" y="69"/>
                      </a:cubicBezTo>
                      <a:cubicBezTo>
                        <a:pt x="170" y="69"/>
                        <a:pt x="171" y="68"/>
                        <a:pt x="170" y="68"/>
                      </a:cubicBezTo>
                      <a:cubicBezTo>
                        <a:pt x="169" y="67"/>
                        <a:pt x="168" y="67"/>
                        <a:pt x="167" y="68"/>
                      </a:cubicBezTo>
                      <a:cubicBezTo>
                        <a:pt x="166" y="68"/>
                        <a:pt x="166" y="69"/>
                        <a:pt x="166" y="70"/>
                      </a:cubicBezTo>
                      <a:cubicBezTo>
                        <a:pt x="166" y="71"/>
                        <a:pt x="166" y="72"/>
                        <a:pt x="165" y="72"/>
                      </a:cubicBezTo>
                      <a:cubicBezTo>
                        <a:pt x="164" y="74"/>
                        <a:pt x="163" y="75"/>
                        <a:pt x="162" y="76"/>
                      </a:cubicBezTo>
                      <a:close/>
                      <a:moveTo>
                        <a:pt x="188" y="106"/>
                      </a:moveTo>
                      <a:cubicBezTo>
                        <a:pt x="188" y="105"/>
                        <a:pt x="188" y="105"/>
                        <a:pt x="188" y="105"/>
                      </a:cubicBezTo>
                      <a:cubicBezTo>
                        <a:pt x="188" y="105"/>
                        <a:pt x="188" y="105"/>
                        <a:pt x="188" y="105"/>
                      </a:cubicBezTo>
                      <a:cubicBezTo>
                        <a:pt x="185" y="105"/>
                        <a:pt x="182" y="106"/>
                        <a:pt x="180" y="109"/>
                      </a:cubicBezTo>
                      <a:cubicBezTo>
                        <a:pt x="180" y="109"/>
                        <a:pt x="180" y="110"/>
                        <a:pt x="180" y="110"/>
                      </a:cubicBezTo>
                      <a:cubicBezTo>
                        <a:pt x="181" y="110"/>
                        <a:pt x="181" y="110"/>
                        <a:pt x="181" y="110"/>
                      </a:cubicBezTo>
                      <a:cubicBezTo>
                        <a:pt x="183" y="109"/>
                        <a:pt x="185" y="108"/>
                        <a:pt x="187" y="107"/>
                      </a:cubicBezTo>
                      <a:cubicBezTo>
                        <a:pt x="187" y="107"/>
                        <a:pt x="188" y="106"/>
                        <a:pt x="188" y="106"/>
                      </a:cubicBezTo>
                      <a:close/>
                      <a:moveTo>
                        <a:pt x="93" y="222"/>
                      </a:moveTo>
                      <a:cubicBezTo>
                        <a:pt x="93" y="224"/>
                        <a:pt x="92" y="225"/>
                        <a:pt x="90" y="226"/>
                      </a:cubicBezTo>
                      <a:cubicBezTo>
                        <a:pt x="89" y="226"/>
                        <a:pt x="87" y="227"/>
                        <a:pt x="86" y="227"/>
                      </a:cubicBezTo>
                      <a:cubicBezTo>
                        <a:pt x="86" y="228"/>
                        <a:pt x="88" y="229"/>
                        <a:pt x="90" y="229"/>
                      </a:cubicBezTo>
                      <a:cubicBezTo>
                        <a:pt x="90" y="228"/>
                        <a:pt x="91" y="228"/>
                        <a:pt x="91" y="228"/>
                      </a:cubicBezTo>
                      <a:cubicBezTo>
                        <a:pt x="94" y="226"/>
                        <a:pt x="95" y="225"/>
                        <a:pt x="93" y="222"/>
                      </a:cubicBezTo>
                      <a:close/>
                      <a:moveTo>
                        <a:pt x="35" y="26"/>
                      </a:moveTo>
                      <a:cubicBezTo>
                        <a:pt x="38" y="23"/>
                        <a:pt x="40" y="18"/>
                        <a:pt x="39" y="13"/>
                      </a:cubicBezTo>
                      <a:cubicBezTo>
                        <a:pt x="35" y="17"/>
                        <a:pt x="37" y="22"/>
                        <a:pt x="35" y="26"/>
                      </a:cubicBezTo>
                      <a:close/>
                      <a:moveTo>
                        <a:pt x="81" y="126"/>
                      </a:moveTo>
                      <a:cubicBezTo>
                        <a:pt x="64" y="120"/>
                        <a:pt x="64" y="120"/>
                        <a:pt x="64" y="120"/>
                      </a:cubicBezTo>
                      <a:cubicBezTo>
                        <a:pt x="69" y="123"/>
                        <a:pt x="75" y="125"/>
                        <a:pt x="81" y="126"/>
                      </a:cubicBezTo>
                      <a:close/>
                      <a:moveTo>
                        <a:pt x="120" y="49"/>
                      </a:moveTo>
                      <a:cubicBezTo>
                        <a:pt x="117" y="50"/>
                        <a:pt x="115" y="53"/>
                        <a:pt x="114" y="57"/>
                      </a:cubicBezTo>
                      <a:cubicBezTo>
                        <a:pt x="117" y="55"/>
                        <a:pt x="119" y="52"/>
                        <a:pt x="120" y="49"/>
                      </a:cubicBezTo>
                      <a:close/>
                      <a:moveTo>
                        <a:pt x="167" y="66"/>
                      </a:moveTo>
                      <a:cubicBezTo>
                        <a:pt x="167" y="66"/>
                        <a:pt x="166" y="66"/>
                        <a:pt x="166" y="66"/>
                      </a:cubicBezTo>
                      <a:cubicBezTo>
                        <a:pt x="163" y="67"/>
                        <a:pt x="160" y="70"/>
                        <a:pt x="158" y="74"/>
                      </a:cubicBezTo>
                      <a:cubicBezTo>
                        <a:pt x="157" y="75"/>
                        <a:pt x="158" y="76"/>
                        <a:pt x="159" y="77"/>
                      </a:cubicBezTo>
                      <a:cubicBezTo>
                        <a:pt x="159" y="77"/>
                        <a:pt x="159" y="77"/>
                        <a:pt x="159" y="77"/>
                      </a:cubicBezTo>
                      <a:cubicBezTo>
                        <a:pt x="159" y="75"/>
                        <a:pt x="160" y="72"/>
                        <a:pt x="161" y="71"/>
                      </a:cubicBezTo>
                      <a:cubicBezTo>
                        <a:pt x="163" y="68"/>
                        <a:pt x="165" y="68"/>
                        <a:pt x="167" y="66"/>
                      </a:cubicBezTo>
                      <a:close/>
                      <a:moveTo>
                        <a:pt x="64" y="106"/>
                      </a:moveTo>
                      <a:cubicBezTo>
                        <a:pt x="67" y="103"/>
                        <a:pt x="69" y="99"/>
                        <a:pt x="69" y="95"/>
                      </a:cubicBezTo>
                      <a:cubicBezTo>
                        <a:pt x="66" y="98"/>
                        <a:pt x="66" y="103"/>
                        <a:pt x="64" y="106"/>
                      </a:cubicBezTo>
                      <a:close/>
                      <a:moveTo>
                        <a:pt x="141" y="74"/>
                      </a:moveTo>
                      <a:cubicBezTo>
                        <a:pt x="141" y="74"/>
                        <a:pt x="141" y="73"/>
                        <a:pt x="140" y="73"/>
                      </a:cubicBezTo>
                      <a:cubicBezTo>
                        <a:pt x="138" y="74"/>
                        <a:pt x="137" y="75"/>
                        <a:pt x="136" y="77"/>
                      </a:cubicBezTo>
                      <a:cubicBezTo>
                        <a:pt x="136" y="78"/>
                        <a:pt x="136" y="78"/>
                        <a:pt x="137" y="78"/>
                      </a:cubicBezTo>
                      <a:cubicBezTo>
                        <a:pt x="139" y="78"/>
                        <a:pt x="140" y="76"/>
                        <a:pt x="141" y="74"/>
                      </a:cubicBezTo>
                      <a:close/>
                      <a:moveTo>
                        <a:pt x="153" y="43"/>
                      </a:moveTo>
                      <a:cubicBezTo>
                        <a:pt x="154" y="40"/>
                        <a:pt x="156" y="38"/>
                        <a:pt x="159" y="37"/>
                      </a:cubicBezTo>
                      <a:cubicBezTo>
                        <a:pt x="159" y="37"/>
                        <a:pt x="159" y="37"/>
                        <a:pt x="159" y="36"/>
                      </a:cubicBezTo>
                      <a:cubicBezTo>
                        <a:pt x="159" y="36"/>
                        <a:pt x="159" y="36"/>
                        <a:pt x="159" y="36"/>
                      </a:cubicBezTo>
                      <a:cubicBezTo>
                        <a:pt x="155" y="37"/>
                        <a:pt x="153" y="39"/>
                        <a:pt x="153" y="43"/>
                      </a:cubicBezTo>
                      <a:close/>
                      <a:moveTo>
                        <a:pt x="63" y="17"/>
                      </a:moveTo>
                      <a:cubicBezTo>
                        <a:pt x="63" y="17"/>
                        <a:pt x="62" y="18"/>
                        <a:pt x="62" y="19"/>
                      </a:cubicBezTo>
                      <a:cubicBezTo>
                        <a:pt x="61" y="20"/>
                        <a:pt x="60" y="21"/>
                        <a:pt x="59" y="21"/>
                      </a:cubicBezTo>
                      <a:cubicBezTo>
                        <a:pt x="58" y="22"/>
                        <a:pt x="58" y="21"/>
                        <a:pt x="58" y="22"/>
                      </a:cubicBezTo>
                      <a:cubicBezTo>
                        <a:pt x="58" y="23"/>
                        <a:pt x="58" y="23"/>
                        <a:pt x="58" y="24"/>
                      </a:cubicBezTo>
                      <a:cubicBezTo>
                        <a:pt x="59" y="24"/>
                        <a:pt x="60" y="24"/>
                        <a:pt x="60" y="23"/>
                      </a:cubicBezTo>
                      <a:cubicBezTo>
                        <a:pt x="62" y="21"/>
                        <a:pt x="63" y="19"/>
                        <a:pt x="63" y="17"/>
                      </a:cubicBezTo>
                      <a:close/>
                      <a:moveTo>
                        <a:pt x="116" y="28"/>
                      </a:moveTo>
                      <a:cubicBezTo>
                        <a:pt x="119" y="25"/>
                        <a:pt x="120" y="22"/>
                        <a:pt x="121" y="18"/>
                      </a:cubicBezTo>
                      <a:cubicBezTo>
                        <a:pt x="119" y="21"/>
                        <a:pt x="117" y="24"/>
                        <a:pt x="116" y="28"/>
                      </a:cubicBezTo>
                      <a:close/>
                      <a:moveTo>
                        <a:pt x="180" y="105"/>
                      </a:moveTo>
                      <a:cubicBezTo>
                        <a:pt x="178" y="106"/>
                        <a:pt x="176" y="108"/>
                        <a:pt x="176" y="110"/>
                      </a:cubicBezTo>
                      <a:cubicBezTo>
                        <a:pt x="175" y="111"/>
                        <a:pt x="175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7" y="112"/>
                        <a:pt x="177" y="111"/>
                      </a:cubicBezTo>
                      <a:cubicBezTo>
                        <a:pt x="177" y="111"/>
                        <a:pt x="177" y="111"/>
                        <a:pt x="177" y="111"/>
                      </a:cubicBezTo>
                      <a:cubicBezTo>
                        <a:pt x="178" y="109"/>
                        <a:pt x="179" y="107"/>
                        <a:pt x="180" y="105"/>
                      </a:cubicBezTo>
                      <a:close/>
                      <a:moveTo>
                        <a:pt x="167" y="96"/>
                      </a:moveTo>
                      <a:cubicBezTo>
                        <a:pt x="170" y="96"/>
                        <a:pt x="172" y="94"/>
                        <a:pt x="174" y="92"/>
                      </a:cubicBezTo>
                      <a:cubicBezTo>
                        <a:pt x="171" y="92"/>
                        <a:pt x="168" y="94"/>
                        <a:pt x="167" y="96"/>
                      </a:cubicBezTo>
                      <a:close/>
                      <a:moveTo>
                        <a:pt x="157" y="35"/>
                      </a:moveTo>
                      <a:cubicBezTo>
                        <a:pt x="158" y="35"/>
                        <a:pt x="159" y="35"/>
                        <a:pt x="160" y="35"/>
                      </a:cubicBezTo>
                      <a:cubicBezTo>
                        <a:pt x="160" y="35"/>
                        <a:pt x="161" y="36"/>
                        <a:pt x="161" y="35"/>
                      </a:cubicBezTo>
                      <a:cubicBezTo>
                        <a:pt x="162" y="35"/>
                        <a:pt x="162" y="34"/>
                        <a:pt x="162" y="33"/>
                      </a:cubicBezTo>
                      <a:cubicBezTo>
                        <a:pt x="161" y="32"/>
                        <a:pt x="160" y="33"/>
                        <a:pt x="160" y="33"/>
                      </a:cubicBezTo>
                      <a:cubicBezTo>
                        <a:pt x="159" y="33"/>
                        <a:pt x="158" y="34"/>
                        <a:pt x="157" y="35"/>
                      </a:cubicBezTo>
                      <a:close/>
                      <a:moveTo>
                        <a:pt x="175" y="108"/>
                      </a:moveTo>
                      <a:cubicBezTo>
                        <a:pt x="173" y="108"/>
                        <a:pt x="172" y="110"/>
                        <a:pt x="172" y="111"/>
                      </a:cubicBezTo>
                      <a:cubicBezTo>
                        <a:pt x="172" y="111"/>
                        <a:pt x="172" y="111"/>
                        <a:pt x="172" y="111"/>
                      </a:cubicBezTo>
                      <a:cubicBezTo>
                        <a:pt x="172" y="112"/>
                        <a:pt x="172" y="113"/>
                        <a:pt x="173" y="113"/>
                      </a:cubicBezTo>
                      <a:cubicBezTo>
                        <a:pt x="173" y="113"/>
                        <a:pt x="173" y="113"/>
                        <a:pt x="173" y="113"/>
                      </a:cubicBezTo>
                      <a:cubicBezTo>
                        <a:pt x="174" y="113"/>
                        <a:pt x="174" y="112"/>
                        <a:pt x="174" y="112"/>
                      </a:cubicBezTo>
                      <a:cubicBezTo>
                        <a:pt x="174" y="111"/>
                        <a:pt x="174" y="110"/>
                        <a:pt x="175" y="108"/>
                      </a:cubicBezTo>
                      <a:close/>
                      <a:moveTo>
                        <a:pt x="88" y="225"/>
                      </a:moveTo>
                      <a:cubicBezTo>
                        <a:pt x="89" y="225"/>
                        <a:pt x="91" y="224"/>
                        <a:pt x="91" y="223"/>
                      </a:cubicBezTo>
                      <a:cubicBezTo>
                        <a:pt x="92" y="223"/>
                        <a:pt x="92" y="222"/>
                        <a:pt x="91" y="221"/>
                      </a:cubicBezTo>
                      <a:cubicBezTo>
                        <a:pt x="90" y="221"/>
                        <a:pt x="89" y="221"/>
                        <a:pt x="89" y="222"/>
                      </a:cubicBezTo>
                      <a:cubicBezTo>
                        <a:pt x="89" y="223"/>
                        <a:pt x="88" y="224"/>
                        <a:pt x="88" y="225"/>
                      </a:cubicBezTo>
                      <a:close/>
                      <a:moveTo>
                        <a:pt x="157" y="40"/>
                      </a:moveTo>
                      <a:cubicBezTo>
                        <a:pt x="156" y="41"/>
                        <a:pt x="155" y="42"/>
                        <a:pt x="153" y="44"/>
                      </a:cubicBezTo>
                      <a:cubicBezTo>
                        <a:pt x="153" y="44"/>
                        <a:pt x="152" y="44"/>
                        <a:pt x="153" y="45"/>
                      </a:cubicBezTo>
                      <a:cubicBezTo>
                        <a:pt x="154" y="45"/>
                        <a:pt x="154" y="45"/>
                        <a:pt x="154" y="45"/>
                      </a:cubicBezTo>
                      <a:cubicBezTo>
                        <a:pt x="156" y="43"/>
                        <a:pt x="157" y="42"/>
                        <a:pt x="157" y="40"/>
                      </a:cubicBezTo>
                      <a:close/>
                      <a:moveTo>
                        <a:pt x="47" y="27"/>
                      </a:moveTo>
                      <a:cubicBezTo>
                        <a:pt x="48" y="24"/>
                        <a:pt x="48" y="24"/>
                        <a:pt x="48" y="21"/>
                      </a:cubicBezTo>
                      <a:cubicBezTo>
                        <a:pt x="46" y="23"/>
                        <a:pt x="46" y="25"/>
                        <a:pt x="47" y="27"/>
                      </a:cubicBezTo>
                      <a:close/>
                      <a:moveTo>
                        <a:pt x="9" y="47"/>
                      </a:moveTo>
                      <a:cubicBezTo>
                        <a:pt x="7" y="45"/>
                        <a:pt x="6" y="42"/>
                        <a:pt x="5" y="40"/>
                      </a:cubicBezTo>
                      <a:cubicBezTo>
                        <a:pt x="5" y="43"/>
                        <a:pt x="6" y="46"/>
                        <a:pt x="9" y="47"/>
                      </a:cubicBezTo>
                      <a:close/>
                      <a:moveTo>
                        <a:pt x="109" y="130"/>
                      </a:moveTo>
                      <a:cubicBezTo>
                        <a:pt x="109" y="129"/>
                        <a:pt x="109" y="129"/>
                        <a:pt x="109" y="129"/>
                      </a:cubicBezTo>
                      <a:cubicBezTo>
                        <a:pt x="102" y="129"/>
                        <a:pt x="102" y="129"/>
                        <a:pt x="102" y="129"/>
                      </a:cubicBezTo>
                      <a:cubicBezTo>
                        <a:pt x="105" y="130"/>
                        <a:pt x="107" y="130"/>
                        <a:pt x="109" y="130"/>
                      </a:cubicBezTo>
                      <a:close/>
                      <a:moveTo>
                        <a:pt x="110" y="56"/>
                      </a:moveTo>
                      <a:cubicBezTo>
                        <a:pt x="108" y="57"/>
                        <a:pt x="107" y="59"/>
                        <a:pt x="108" y="61"/>
                      </a:cubicBezTo>
                      <a:cubicBezTo>
                        <a:pt x="109" y="60"/>
                        <a:pt x="110" y="58"/>
                        <a:pt x="110" y="56"/>
                      </a:cubicBezTo>
                      <a:close/>
                      <a:moveTo>
                        <a:pt x="166" y="100"/>
                      </a:moveTo>
                      <a:cubicBezTo>
                        <a:pt x="165" y="100"/>
                        <a:pt x="165" y="99"/>
                        <a:pt x="165" y="99"/>
                      </a:cubicBezTo>
                      <a:cubicBezTo>
                        <a:pt x="164" y="99"/>
                        <a:pt x="163" y="100"/>
                        <a:pt x="162" y="101"/>
                      </a:cubicBezTo>
                      <a:cubicBezTo>
                        <a:pt x="162" y="101"/>
                        <a:pt x="162" y="102"/>
                        <a:pt x="163" y="102"/>
                      </a:cubicBezTo>
                      <a:cubicBezTo>
                        <a:pt x="163" y="102"/>
                        <a:pt x="163" y="102"/>
                        <a:pt x="163" y="102"/>
                      </a:cubicBezTo>
                      <a:cubicBezTo>
                        <a:pt x="164" y="102"/>
                        <a:pt x="165" y="101"/>
                        <a:pt x="166" y="100"/>
                      </a:cubicBezTo>
                      <a:close/>
                      <a:moveTo>
                        <a:pt x="115" y="31"/>
                      </a:moveTo>
                      <a:cubicBezTo>
                        <a:pt x="118" y="30"/>
                        <a:pt x="120" y="27"/>
                        <a:pt x="120" y="24"/>
                      </a:cubicBezTo>
                      <a:cubicBezTo>
                        <a:pt x="119" y="27"/>
                        <a:pt x="117" y="29"/>
                        <a:pt x="115" y="31"/>
                      </a:cubicBezTo>
                      <a:close/>
                      <a:moveTo>
                        <a:pt x="104" y="208"/>
                      </a:moveTo>
                      <a:cubicBezTo>
                        <a:pt x="105" y="209"/>
                        <a:pt x="107" y="208"/>
                        <a:pt x="108" y="207"/>
                      </a:cubicBezTo>
                      <a:cubicBezTo>
                        <a:pt x="108" y="207"/>
                        <a:pt x="107" y="206"/>
                        <a:pt x="107" y="206"/>
                      </a:cubicBezTo>
                      <a:cubicBezTo>
                        <a:pt x="105" y="206"/>
                        <a:pt x="106" y="208"/>
                        <a:pt x="104" y="208"/>
                      </a:cubicBezTo>
                      <a:close/>
                      <a:moveTo>
                        <a:pt x="72" y="115"/>
                      </a:move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66" y="116"/>
                        <a:pt x="66" y="116"/>
                        <a:pt x="66" y="116"/>
                      </a:cubicBezTo>
                      <a:cubicBezTo>
                        <a:pt x="69" y="118"/>
                        <a:pt x="70" y="115"/>
                        <a:pt x="72" y="115"/>
                      </a:cubicBezTo>
                      <a:close/>
                      <a:moveTo>
                        <a:pt x="8" y="50"/>
                      </a:moveTo>
                      <a:cubicBezTo>
                        <a:pt x="8" y="50"/>
                        <a:pt x="9" y="50"/>
                        <a:pt x="9" y="49"/>
                      </a:cubicBezTo>
                      <a:cubicBezTo>
                        <a:pt x="8" y="48"/>
                        <a:pt x="7" y="48"/>
                        <a:pt x="6" y="47"/>
                      </a:cubicBezTo>
                      <a:cubicBezTo>
                        <a:pt x="6" y="47"/>
                        <a:pt x="6" y="48"/>
                        <a:pt x="6" y="48"/>
                      </a:cubicBezTo>
                      <a:cubicBezTo>
                        <a:pt x="6" y="49"/>
                        <a:pt x="7" y="50"/>
                        <a:pt x="8" y="50"/>
                      </a:cubicBezTo>
                      <a:close/>
                      <a:moveTo>
                        <a:pt x="134" y="78"/>
                      </a:moveTo>
                      <a:cubicBezTo>
                        <a:pt x="133" y="78"/>
                        <a:pt x="133" y="79"/>
                        <a:pt x="133" y="80"/>
                      </a:cubicBezTo>
                      <a:cubicBezTo>
                        <a:pt x="133" y="81"/>
                        <a:pt x="134" y="81"/>
                        <a:pt x="135" y="80"/>
                      </a:cubicBezTo>
                      <a:cubicBezTo>
                        <a:pt x="136" y="79"/>
                        <a:pt x="134" y="79"/>
                        <a:pt x="134" y="78"/>
                      </a:cubicBezTo>
                      <a:close/>
                      <a:moveTo>
                        <a:pt x="151" y="46"/>
                      </a:moveTo>
                      <a:cubicBezTo>
                        <a:pt x="150" y="46"/>
                        <a:pt x="149" y="48"/>
                        <a:pt x="149" y="49"/>
                      </a:cubicBezTo>
                      <a:cubicBezTo>
                        <a:pt x="150" y="49"/>
                        <a:pt x="151" y="48"/>
                        <a:pt x="151" y="46"/>
                      </a:cubicBezTo>
                      <a:cubicBezTo>
                        <a:pt x="151" y="46"/>
                        <a:pt x="151" y="46"/>
                        <a:pt x="151" y="46"/>
                      </a:cubicBezTo>
                      <a:close/>
                      <a:moveTo>
                        <a:pt x="30" y="39"/>
                      </a:moveTo>
                      <a:cubicBezTo>
                        <a:pt x="31" y="38"/>
                        <a:pt x="32" y="35"/>
                        <a:pt x="32" y="33"/>
                      </a:cubicBezTo>
                      <a:lnTo>
                        <a:pt x="30" y="39"/>
                      </a:lnTo>
                      <a:close/>
                      <a:moveTo>
                        <a:pt x="12" y="34"/>
                      </a:moveTo>
                      <a:cubicBezTo>
                        <a:pt x="12" y="33"/>
                        <a:pt x="12" y="32"/>
                        <a:pt x="11" y="31"/>
                      </a:cubicBezTo>
                      <a:cubicBezTo>
                        <a:pt x="11" y="31"/>
                        <a:pt x="10" y="31"/>
                        <a:pt x="10" y="31"/>
                      </a:cubicBezTo>
                      <a:cubicBezTo>
                        <a:pt x="9" y="31"/>
                        <a:pt x="10" y="31"/>
                        <a:pt x="10" y="32"/>
                      </a:cubicBezTo>
                      <a:cubicBezTo>
                        <a:pt x="11" y="32"/>
                        <a:pt x="11" y="33"/>
                        <a:pt x="12" y="34"/>
                      </a:cubicBezTo>
                      <a:close/>
                      <a:moveTo>
                        <a:pt x="151" y="42"/>
                      </a:moveTo>
                      <a:cubicBezTo>
                        <a:pt x="150" y="43"/>
                        <a:pt x="149" y="45"/>
                        <a:pt x="149" y="46"/>
                      </a:cubicBezTo>
                      <a:cubicBezTo>
                        <a:pt x="150" y="45"/>
                        <a:pt x="151" y="44"/>
                        <a:pt x="151" y="42"/>
                      </a:cubicBezTo>
                      <a:close/>
                      <a:moveTo>
                        <a:pt x="163" y="98"/>
                      </a:moveTo>
                      <a:cubicBezTo>
                        <a:pt x="164" y="98"/>
                        <a:pt x="165" y="98"/>
                        <a:pt x="165" y="97"/>
                      </a:cubicBezTo>
                      <a:cubicBezTo>
                        <a:pt x="165" y="96"/>
                        <a:pt x="166" y="96"/>
                        <a:pt x="165" y="95"/>
                      </a:cubicBezTo>
                      <a:cubicBezTo>
                        <a:pt x="164" y="96"/>
                        <a:pt x="163" y="97"/>
                        <a:pt x="163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37">
                  <a:extLst>
                    <a:ext uri="{FF2B5EF4-FFF2-40B4-BE49-F238E27FC236}">
                      <a16:creationId xmlns:a16="http://schemas.microsoft.com/office/drawing/2014/main" xmlns="" id="{4B35BE52-A122-43E0-BB6E-11FF1595DC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8" y="14"/>
                  <a:ext cx="75" cy="208"/>
                </a:xfrm>
                <a:custGeom>
                  <a:avLst/>
                  <a:gdLst>
                    <a:gd name="T0" fmla="*/ 1 w 31"/>
                    <a:gd name="T1" fmla="*/ 87 h 87"/>
                    <a:gd name="T2" fmla="*/ 0 w 31"/>
                    <a:gd name="T3" fmla="*/ 78 h 87"/>
                    <a:gd name="T4" fmla="*/ 1 w 31"/>
                    <a:gd name="T5" fmla="*/ 69 h 87"/>
                    <a:gd name="T6" fmla="*/ 5 w 31"/>
                    <a:gd name="T7" fmla="*/ 49 h 87"/>
                    <a:gd name="T8" fmla="*/ 15 w 31"/>
                    <a:gd name="T9" fmla="*/ 22 h 87"/>
                    <a:gd name="T10" fmla="*/ 23 w 31"/>
                    <a:gd name="T11" fmla="*/ 4 h 87"/>
                    <a:gd name="T12" fmla="*/ 26 w 31"/>
                    <a:gd name="T13" fmla="*/ 1 h 87"/>
                    <a:gd name="T14" fmla="*/ 29 w 31"/>
                    <a:gd name="T15" fmla="*/ 0 h 87"/>
                    <a:gd name="T16" fmla="*/ 30 w 31"/>
                    <a:gd name="T17" fmla="*/ 3 h 87"/>
                    <a:gd name="T18" fmla="*/ 21 w 31"/>
                    <a:gd name="T19" fmla="*/ 21 h 87"/>
                    <a:gd name="T20" fmla="*/ 18 w 31"/>
                    <a:gd name="T21" fmla="*/ 22 h 87"/>
                    <a:gd name="T22" fmla="*/ 18 w 31"/>
                    <a:gd name="T23" fmla="*/ 21 h 87"/>
                    <a:gd name="T24" fmla="*/ 16 w 31"/>
                    <a:gd name="T25" fmla="*/ 21 h 87"/>
                    <a:gd name="T26" fmla="*/ 9 w 31"/>
                    <a:gd name="T27" fmla="*/ 39 h 87"/>
                    <a:gd name="T28" fmla="*/ 4 w 31"/>
                    <a:gd name="T29" fmla="*/ 57 h 87"/>
                    <a:gd name="T30" fmla="*/ 3 w 31"/>
                    <a:gd name="T31" fmla="*/ 66 h 87"/>
                    <a:gd name="T32" fmla="*/ 2 w 31"/>
                    <a:gd name="T33" fmla="*/ 84 h 87"/>
                    <a:gd name="T34" fmla="*/ 1 w 31"/>
                    <a:gd name="T35" fmla="*/ 87 h 87"/>
                    <a:gd name="T36" fmla="*/ 21 w 31"/>
                    <a:gd name="T37" fmla="*/ 14 h 87"/>
                    <a:gd name="T38" fmla="*/ 22 w 31"/>
                    <a:gd name="T39" fmla="*/ 17 h 87"/>
                    <a:gd name="T40" fmla="*/ 23 w 31"/>
                    <a:gd name="T41" fmla="*/ 16 h 87"/>
                    <a:gd name="T42" fmla="*/ 23 w 31"/>
                    <a:gd name="T43" fmla="*/ 16 h 87"/>
                    <a:gd name="T44" fmla="*/ 28 w 31"/>
                    <a:gd name="T45" fmla="*/ 5 h 87"/>
                    <a:gd name="T46" fmla="*/ 28 w 31"/>
                    <a:gd name="T47" fmla="*/ 3 h 87"/>
                    <a:gd name="T48" fmla="*/ 26 w 31"/>
                    <a:gd name="T49" fmla="*/ 4 h 87"/>
                    <a:gd name="T50" fmla="*/ 21 w 31"/>
                    <a:gd name="T51" fmla="*/ 14 h 87"/>
                    <a:gd name="T52" fmla="*/ 19 w 31"/>
                    <a:gd name="T53" fmla="*/ 17 h 87"/>
                    <a:gd name="T54" fmla="*/ 19 w 31"/>
                    <a:gd name="T55" fmla="*/ 21 h 87"/>
                    <a:gd name="T56" fmla="*/ 21 w 31"/>
                    <a:gd name="T57" fmla="*/ 20 h 87"/>
                    <a:gd name="T58" fmla="*/ 19 w 31"/>
                    <a:gd name="T59" fmla="*/ 1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1" h="87">
                      <a:moveTo>
                        <a:pt x="1" y="87"/>
                      </a:moveTo>
                      <a:cubicBezTo>
                        <a:pt x="0" y="84"/>
                        <a:pt x="0" y="81"/>
                        <a:pt x="0" y="78"/>
                      </a:cubicBezTo>
                      <a:cubicBezTo>
                        <a:pt x="0" y="75"/>
                        <a:pt x="1" y="72"/>
                        <a:pt x="1" y="69"/>
                      </a:cubicBezTo>
                      <a:cubicBezTo>
                        <a:pt x="1" y="62"/>
                        <a:pt x="2" y="55"/>
                        <a:pt x="5" y="49"/>
                      </a:cubicBezTo>
                      <a:cubicBezTo>
                        <a:pt x="7" y="39"/>
                        <a:pt x="11" y="30"/>
                        <a:pt x="15" y="22"/>
                      </a:cubicBezTo>
                      <a:cubicBezTo>
                        <a:pt x="17" y="15"/>
                        <a:pt x="20" y="10"/>
                        <a:pt x="23" y="4"/>
                      </a:cubicBezTo>
                      <a:cubicBezTo>
                        <a:pt x="24" y="3"/>
                        <a:pt x="25" y="2"/>
                        <a:pt x="26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30" y="1"/>
                        <a:pt x="31" y="2"/>
                        <a:pt x="30" y="3"/>
                      </a:cubicBezTo>
                      <a:cubicBezTo>
                        <a:pt x="29" y="10"/>
                        <a:pt x="26" y="16"/>
                        <a:pt x="21" y="21"/>
                      </a:cubicBezTo>
                      <a:cubicBezTo>
                        <a:pt x="21" y="22"/>
                        <a:pt x="19" y="22"/>
                        <a:pt x="18" y="22"/>
                      </a:cubicBezTo>
                      <a:cubicBezTo>
                        <a:pt x="18" y="22"/>
                        <a:pt x="18" y="21"/>
                        <a:pt x="18" y="21"/>
                      </a:cubicBezTo>
                      <a:cubicBezTo>
                        <a:pt x="17" y="20"/>
                        <a:pt x="17" y="21"/>
                        <a:pt x="16" y="21"/>
                      </a:cubicBezTo>
                      <a:cubicBezTo>
                        <a:pt x="14" y="27"/>
                        <a:pt x="11" y="33"/>
                        <a:pt x="9" y="39"/>
                      </a:cubicBezTo>
                      <a:cubicBezTo>
                        <a:pt x="7" y="45"/>
                        <a:pt x="5" y="51"/>
                        <a:pt x="4" y="57"/>
                      </a:cubicBezTo>
                      <a:cubicBezTo>
                        <a:pt x="3" y="60"/>
                        <a:pt x="3" y="63"/>
                        <a:pt x="3" y="66"/>
                      </a:cubicBezTo>
                      <a:cubicBezTo>
                        <a:pt x="2" y="72"/>
                        <a:pt x="1" y="78"/>
                        <a:pt x="2" y="84"/>
                      </a:cubicBezTo>
                      <a:cubicBezTo>
                        <a:pt x="1" y="85"/>
                        <a:pt x="1" y="86"/>
                        <a:pt x="1" y="87"/>
                      </a:cubicBezTo>
                      <a:close/>
                      <a:moveTo>
                        <a:pt x="21" y="14"/>
                      </a:moveTo>
                      <a:cubicBezTo>
                        <a:pt x="21" y="15"/>
                        <a:pt x="22" y="16"/>
                        <a:pt x="22" y="17"/>
                      </a:cubicBezTo>
                      <a:cubicBezTo>
                        <a:pt x="23" y="17"/>
                        <a:pt x="23" y="17"/>
                        <a:pt x="23" y="1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6" y="13"/>
                        <a:pt x="27" y="9"/>
                        <a:pt x="28" y="5"/>
                      </a:cubicBezTo>
                      <a:cubicBezTo>
                        <a:pt x="29" y="4"/>
                        <a:pt x="28" y="4"/>
                        <a:pt x="28" y="3"/>
                      </a:cubicBezTo>
                      <a:cubicBezTo>
                        <a:pt x="27" y="3"/>
                        <a:pt x="27" y="4"/>
                        <a:pt x="26" y="4"/>
                      </a:cubicBezTo>
                      <a:cubicBezTo>
                        <a:pt x="24" y="7"/>
                        <a:pt x="22" y="11"/>
                        <a:pt x="21" y="14"/>
                      </a:cubicBezTo>
                      <a:close/>
                      <a:moveTo>
                        <a:pt x="19" y="17"/>
                      </a:moveTo>
                      <a:cubicBezTo>
                        <a:pt x="18" y="19"/>
                        <a:pt x="18" y="20"/>
                        <a:pt x="19" y="21"/>
                      </a:cubicBezTo>
                      <a:cubicBezTo>
                        <a:pt x="20" y="21"/>
                        <a:pt x="21" y="20"/>
                        <a:pt x="21" y="20"/>
                      </a:cubicBezTo>
                      <a:cubicBezTo>
                        <a:pt x="21" y="18"/>
                        <a:pt x="19" y="19"/>
                        <a:pt x="1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38">
                  <a:extLst>
                    <a:ext uri="{FF2B5EF4-FFF2-40B4-BE49-F238E27FC236}">
                      <a16:creationId xmlns:a16="http://schemas.microsoft.com/office/drawing/2014/main" xmlns="" id="{55627170-17D4-486F-A9D2-A5E64C5207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" y="286"/>
                  <a:ext cx="29" cy="41"/>
                </a:xfrm>
                <a:custGeom>
                  <a:avLst/>
                  <a:gdLst>
                    <a:gd name="T0" fmla="*/ 10 w 12"/>
                    <a:gd name="T1" fmla="*/ 1 h 17"/>
                    <a:gd name="T2" fmla="*/ 1 w 12"/>
                    <a:gd name="T3" fmla="*/ 16 h 17"/>
                    <a:gd name="T4" fmla="*/ 3 w 12"/>
                    <a:gd name="T5" fmla="*/ 16 h 17"/>
                    <a:gd name="T6" fmla="*/ 12 w 12"/>
                    <a:gd name="T7" fmla="*/ 1 h 17"/>
                    <a:gd name="T8" fmla="*/ 10 w 12"/>
                    <a:gd name="T9" fmla="*/ 1 h 17"/>
                    <a:gd name="T10" fmla="*/ 10 w 12"/>
                    <a:gd name="T11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7">
                      <a:moveTo>
                        <a:pt x="10" y="1"/>
                      </a:moveTo>
                      <a:cubicBezTo>
                        <a:pt x="8" y="7"/>
                        <a:pt x="5" y="12"/>
                        <a:pt x="1" y="16"/>
                      </a:cubicBezTo>
                      <a:cubicBezTo>
                        <a:pt x="0" y="17"/>
                        <a:pt x="2" y="17"/>
                        <a:pt x="3" y="16"/>
                      </a:cubicBezTo>
                      <a:cubicBezTo>
                        <a:pt x="7" y="12"/>
                        <a:pt x="10" y="7"/>
                        <a:pt x="12" y="1"/>
                      </a:cubicBezTo>
                      <a:cubicBezTo>
                        <a:pt x="12" y="0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39">
                  <a:extLst>
                    <a:ext uri="{FF2B5EF4-FFF2-40B4-BE49-F238E27FC236}">
                      <a16:creationId xmlns:a16="http://schemas.microsoft.com/office/drawing/2014/main" xmlns="" id="{DA06CC87-3D68-491A-9A76-CFD6E3B5A4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" y="850"/>
                  <a:ext cx="14" cy="26"/>
                </a:xfrm>
                <a:custGeom>
                  <a:avLst/>
                  <a:gdLst>
                    <a:gd name="T0" fmla="*/ 0 w 6"/>
                    <a:gd name="T1" fmla="*/ 1 h 11"/>
                    <a:gd name="T2" fmla="*/ 4 w 6"/>
                    <a:gd name="T3" fmla="*/ 11 h 11"/>
                    <a:gd name="T4" fmla="*/ 6 w 6"/>
                    <a:gd name="T5" fmla="*/ 10 h 11"/>
                    <a:gd name="T6" fmla="*/ 2 w 6"/>
                    <a:gd name="T7" fmla="*/ 0 h 11"/>
                    <a:gd name="T8" fmla="*/ 0 w 6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1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6" y="11"/>
                        <a:pt x="6" y="1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5" name="Group 42">
                <a:extLst>
                  <a:ext uri="{FF2B5EF4-FFF2-40B4-BE49-F238E27FC236}">
                    <a16:creationId xmlns:a16="http://schemas.microsoft.com/office/drawing/2014/main" xmlns="" id="{4106F86A-D05C-41EC-9F8F-85B1E6E23AD7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11435725" flipH="1" flipV="1">
                <a:off x="2545825" y="2695739"/>
                <a:ext cx="784288" cy="1036277"/>
                <a:chOff x="132" y="1"/>
                <a:chExt cx="277" cy="366"/>
              </a:xfrm>
              <a:grpFill/>
            </p:grpSpPr>
            <p:sp>
              <p:nvSpPr>
                <p:cNvPr id="186" name="Freeform 44">
                  <a:extLst>
                    <a:ext uri="{FF2B5EF4-FFF2-40B4-BE49-F238E27FC236}">
                      <a16:creationId xmlns:a16="http://schemas.microsoft.com/office/drawing/2014/main" xmlns="" id="{CBD999CD-A04C-42A4-8042-D1618C6A76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" y="205"/>
                  <a:ext cx="53" cy="62"/>
                </a:xfrm>
                <a:custGeom>
                  <a:avLst/>
                  <a:gdLst>
                    <a:gd name="T0" fmla="*/ 13 w 22"/>
                    <a:gd name="T1" fmla="*/ 25 h 26"/>
                    <a:gd name="T2" fmla="*/ 2 w 22"/>
                    <a:gd name="T3" fmla="*/ 13 h 26"/>
                    <a:gd name="T4" fmla="*/ 2 w 22"/>
                    <a:gd name="T5" fmla="*/ 6 h 26"/>
                    <a:gd name="T6" fmla="*/ 6 w 22"/>
                    <a:gd name="T7" fmla="*/ 1 h 26"/>
                    <a:gd name="T8" fmla="*/ 7 w 22"/>
                    <a:gd name="T9" fmla="*/ 1 h 26"/>
                    <a:gd name="T10" fmla="*/ 13 w 22"/>
                    <a:gd name="T11" fmla="*/ 5 h 26"/>
                    <a:gd name="T12" fmla="*/ 13 w 22"/>
                    <a:gd name="T13" fmla="*/ 5 h 26"/>
                    <a:gd name="T14" fmla="*/ 19 w 22"/>
                    <a:gd name="T15" fmla="*/ 16 h 26"/>
                    <a:gd name="T16" fmla="*/ 21 w 22"/>
                    <a:gd name="T17" fmla="*/ 22 h 26"/>
                    <a:gd name="T18" fmla="*/ 15 w 22"/>
                    <a:gd name="T19" fmla="*/ 25 h 26"/>
                    <a:gd name="T20" fmla="*/ 13 w 22"/>
                    <a:gd name="T21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26">
                      <a:moveTo>
                        <a:pt x="13" y="25"/>
                      </a:moveTo>
                      <a:cubicBezTo>
                        <a:pt x="4" y="26"/>
                        <a:pt x="0" y="21"/>
                        <a:pt x="2" y="13"/>
                      </a:cubicBezTo>
                      <a:cubicBezTo>
                        <a:pt x="2" y="11"/>
                        <a:pt x="2" y="9"/>
                        <a:pt x="2" y="6"/>
                      </a:cubicBezTo>
                      <a:cubicBezTo>
                        <a:pt x="2" y="4"/>
                        <a:pt x="4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10" y="0"/>
                        <a:pt x="12" y="2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10"/>
                        <a:pt x="17" y="13"/>
                        <a:pt x="19" y="16"/>
                      </a:cubicBezTo>
                      <a:cubicBezTo>
                        <a:pt x="20" y="18"/>
                        <a:pt x="22" y="20"/>
                        <a:pt x="21" y="22"/>
                      </a:cubicBezTo>
                      <a:cubicBezTo>
                        <a:pt x="20" y="25"/>
                        <a:pt x="18" y="26"/>
                        <a:pt x="15" y="25"/>
                      </a:cubicBezTo>
                      <a:cubicBezTo>
                        <a:pt x="14" y="25"/>
                        <a:pt x="14" y="25"/>
                        <a:pt x="1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45">
                  <a:extLst>
                    <a:ext uri="{FF2B5EF4-FFF2-40B4-BE49-F238E27FC236}">
                      <a16:creationId xmlns:a16="http://schemas.microsoft.com/office/drawing/2014/main" xmlns="" id="{64430CF3-A95E-460D-AD9D-0F58382453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" y="178"/>
                  <a:ext cx="56" cy="36"/>
                </a:xfrm>
                <a:custGeom>
                  <a:avLst/>
                  <a:gdLst>
                    <a:gd name="T0" fmla="*/ 23 w 23"/>
                    <a:gd name="T1" fmla="*/ 13 h 15"/>
                    <a:gd name="T2" fmla="*/ 7 w 23"/>
                    <a:gd name="T3" fmla="*/ 15 h 15"/>
                    <a:gd name="T4" fmla="*/ 0 w 23"/>
                    <a:gd name="T5" fmla="*/ 7 h 15"/>
                    <a:gd name="T6" fmla="*/ 7 w 23"/>
                    <a:gd name="T7" fmla="*/ 0 h 15"/>
                    <a:gd name="T8" fmla="*/ 9 w 23"/>
                    <a:gd name="T9" fmla="*/ 0 h 15"/>
                    <a:gd name="T10" fmla="*/ 23 w 23"/>
                    <a:gd name="T11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15">
                      <a:moveTo>
                        <a:pt x="23" y="13"/>
                      </a:moveTo>
                      <a:cubicBezTo>
                        <a:pt x="18" y="13"/>
                        <a:pt x="12" y="14"/>
                        <a:pt x="7" y="15"/>
                      </a:cubicBezTo>
                      <a:cubicBezTo>
                        <a:pt x="4" y="15"/>
                        <a:pt x="0" y="10"/>
                        <a:pt x="0" y="7"/>
                      </a:cubicBezTo>
                      <a:cubicBezTo>
                        <a:pt x="1" y="3"/>
                        <a:pt x="4" y="0"/>
                        <a:pt x="7" y="0"/>
                      </a:cubicBezTo>
                      <a:cubicBezTo>
                        <a:pt x="8" y="0"/>
                        <a:pt x="9" y="0"/>
                        <a:pt x="9" y="0"/>
                      </a:cubicBezTo>
                      <a:cubicBezTo>
                        <a:pt x="13" y="6"/>
                        <a:pt x="19" y="8"/>
                        <a:pt x="2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6">
                  <a:extLst>
                    <a:ext uri="{FF2B5EF4-FFF2-40B4-BE49-F238E27FC236}">
                      <a16:creationId xmlns:a16="http://schemas.microsoft.com/office/drawing/2014/main" xmlns="" id="{4ED87381-438A-418E-A451-557B24B7D7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" y="128"/>
                  <a:ext cx="45" cy="48"/>
                </a:xfrm>
                <a:custGeom>
                  <a:avLst/>
                  <a:gdLst>
                    <a:gd name="T0" fmla="*/ 19 w 19"/>
                    <a:gd name="T1" fmla="*/ 5 h 20"/>
                    <a:gd name="T2" fmla="*/ 17 w 19"/>
                    <a:gd name="T3" fmla="*/ 8 h 20"/>
                    <a:gd name="T4" fmla="*/ 12 w 19"/>
                    <a:gd name="T5" fmla="*/ 16 h 20"/>
                    <a:gd name="T6" fmla="*/ 4 w 19"/>
                    <a:gd name="T7" fmla="*/ 19 h 20"/>
                    <a:gd name="T8" fmla="*/ 3 w 19"/>
                    <a:gd name="T9" fmla="*/ 18 h 20"/>
                    <a:gd name="T10" fmla="*/ 3 w 19"/>
                    <a:gd name="T11" fmla="*/ 9 h 20"/>
                    <a:gd name="T12" fmla="*/ 12 w 19"/>
                    <a:gd name="T13" fmla="*/ 2 h 20"/>
                    <a:gd name="T14" fmla="*/ 18 w 19"/>
                    <a:gd name="T15" fmla="*/ 2 h 20"/>
                    <a:gd name="T16" fmla="*/ 19 w 19"/>
                    <a:gd name="T17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20">
                      <a:moveTo>
                        <a:pt x="19" y="5"/>
                      </a:moveTo>
                      <a:cubicBezTo>
                        <a:pt x="19" y="6"/>
                        <a:pt x="18" y="7"/>
                        <a:pt x="17" y="8"/>
                      </a:cubicBezTo>
                      <a:cubicBezTo>
                        <a:pt x="15" y="11"/>
                        <a:pt x="13" y="13"/>
                        <a:pt x="12" y="16"/>
                      </a:cubicBezTo>
                      <a:cubicBezTo>
                        <a:pt x="10" y="19"/>
                        <a:pt x="7" y="20"/>
                        <a:pt x="4" y="19"/>
                      </a:cubicBezTo>
                      <a:cubicBezTo>
                        <a:pt x="4" y="19"/>
                        <a:pt x="3" y="18"/>
                        <a:pt x="3" y="18"/>
                      </a:cubicBezTo>
                      <a:cubicBezTo>
                        <a:pt x="0" y="16"/>
                        <a:pt x="0" y="12"/>
                        <a:pt x="3" y="9"/>
                      </a:cubicBezTo>
                      <a:cubicBezTo>
                        <a:pt x="6" y="6"/>
                        <a:pt x="9" y="4"/>
                        <a:pt x="12" y="2"/>
                      </a:cubicBezTo>
                      <a:cubicBezTo>
                        <a:pt x="14" y="0"/>
                        <a:pt x="16" y="1"/>
                        <a:pt x="18" y="2"/>
                      </a:cubicBezTo>
                      <a:cubicBezTo>
                        <a:pt x="19" y="3"/>
                        <a:pt x="19" y="4"/>
                        <a:pt x="1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7">
                  <a:extLst>
                    <a:ext uri="{FF2B5EF4-FFF2-40B4-BE49-F238E27FC236}">
                      <a16:creationId xmlns:a16="http://schemas.microsoft.com/office/drawing/2014/main" xmlns="" id="{9C3AAD16-9041-4850-9F4A-EC3216C1DE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" y="35"/>
                  <a:ext cx="29" cy="55"/>
                </a:xfrm>
                <a:custGeom>
                  <a:avLst/>
                  <a:gdLst>
                    <a:gd name="T0" fmla="*/ 11 w 12"/>
                    <a:gd name="T1" fmla="*/ 14 h 23"/>
                    <a:gd name="T2" fmla="*/ 10 w 12"/>
                    <a:gd name="T3" fmla="*/ 21 h 23"/>
                    <a:gd name="T4" fmla="*/ 3 w 12"/>
                    <a:gd name="T5" fmla="*/ 22 h 23"/>
                    <a:gd name="T6" fmla="*/ 0 w 12"/>
                    <a:gd name="T7" fmla="*/ 17 h 23"/>
                    <a:gd name="T8" fmla="*/ 1 w 12"/>
                    <a:gd name="T9" fmla="*/ 5 h 23"/>
                    <a:gd name="T10" fmla="*/ 5 w 12"/>
                    <a:gd name="T11" fmla="*/ 0 h 23"/>
                    <a:gd name="T12" fmla="*/ 6 w 12"/>
                    <a:gd name="T13" fmla="*/ 0 h 23"/>
                    <a:gd name="T14" fmla="*/ 10 w 12"/>
                    <a:gd name="T15" fmla="*/ 4 h 23"/>
                    <a:gd name="T16" fmla="*/ 10 w 12"/>
                    <a:gd name="T17" fmla="*/ 4 h 23"/>
                    <a:gd name="T18" fmla="*/ 11 w 12"/>
                    <a:gd name="T19" fmla="*/ 1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23">
                      <a:moveTo>
                        <a:pt x="11" y="14"/>
                      </a:moveTo>
                      <a:cubicBezTo>
                        <a:pt x="12" y="16"/>
                        <a:pt x="11" y="19"/>
                        <a:pt x="10" y="21"/>
                      </a:cubicBezTo>
                      <a:cubicBezTo>
                        <a:pt x="8" y="22"/>
                        <a:pt x="5" y="23"/>
                        <a:pt x="3" y="22"/>
                      </a:cubicBezTo>
                      <a:cubicBezTo>
                        <a:pt x="1" y="21"/>
                        <a:pt x="0" y="19"/>
                        <a:pt x="0" y="17"/>
                      </a:cubicBezTo>
                      <a:cubicBezTo>
                        <a:pt x="1" y="13"/>
                        <a:pt x="1" y="9"/>
                        <a:pt x="1" y="5"/>
                      </a:cubicBezTo>
                      <a:cubicBezTo>
                        <a:pt x="1" y="2"/>
                        <a:pt x="3" y="0"/>
                        <a:pt x="5" y="0"/>
                      </a:cubicBezTo>
                      <a:cubicBezTo>
                        <a:pt x="5" y="0"/>
                        <a:pt x="6" y="0"/>
                        <a:pt x="6" y="0"/>
                      </a:cubicBezTo>
                      <a:cubicBezTo>
                        <a:pt x="8" y="0"/>
                        <a:pt x="10" y="2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8"/>
                        <a:pt x="11" y="11"/>
                        <a:pt x="1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48">
                  <a:extLst>
                    <a:ext uri="{FF2B5EF4-FFF2-40B4-BE49-F238E27FC236}">
                      <a16:creationId xmlns:a16="http://schemas.microsoft.com/office/drawing/2014/main" xmlns="" id="{9CC65A4E-9DE8-4402-9A53-A7C7E9DF32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2" y="267"/>
                  <a:ext cx="32" cy="50"/>
                </a:xfrm>
                <a:custGeom>
                  <a:avLst/>
                  <a:gdLst>
                    <a:gd name="T0" fmla="*/ 13 w 13"/>
                    <a:gd name="T1" fmla="*/ 12 h 21"/>
                    <a:gd name="T2" fmla="*/ 9 w 13"/>
                    <a:gd name="T3" fmla="*/ 20 h 21"/>
                    <a:gd name="T4" fmla="*/ 3 w 13"/>
                    <a:gd name="T5" fmla="*/ 19 h 21"/>
                    <a:gd name="T6" fmla="*/ 1 w 13"/>
                    <a:gd name="T7" fmla="*/ 12 h 21"/>
                    <a:gd name="T8" fmla="*/ 3 w 13"/>
                    <a:gd name="T9" fmla="*/ 3 h 21"/>
                    <a:gd name="T10" fmla="*/ 6 w 13"/>
                    <a:gd name="T11" fmla="*/ 0 h 21"/>
                    <a:gd name="T12" fmla="*/ 10 w 13"/>
                    <a:gd name="T13" fmla="*/ 3 h 21"/>
                    <a:gd name="T14" fmla="*/ 13 w 13"/>
                    <a:gd name="T15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21">
                      <a:moveTo>
                        <a:pt x="13" y="12"/>
                      </a:moveTo>
                      <a:cubicBezTo>
                        <a:pt x="13" y="15"/>
                        <a:pt x="12" y="18"/>
                        <a:pt x="9" y="20"/>
                      </a:cubicBezTo>
                      <a:cubicBezTo>
                        <a:pt x="7" y="21"/>
                        <a:pt x="5" y="21"/>
                        <a:pt x="3" y="19"/>
                      </a:cubicBezTo>
                      <a:cubicBezTo>
                        <a:pt x="1" y="17"/>
                        <a:pt x="0" y="14"/>
                        <a:pt x="1" y="12"/>
                      </a:cubicBezTo>
                      <a:cubicBezTo>
                        <a:pt x="2" y="9"/>
                        <a:pt x="2" y="6"/>
                        <a:pt x="3" y="3"/>
                      </a:cubicBezTo>
                      <a:cubicBezTo>
                        <a:pt x="3" y="1"/>
                        <a:pt x="5" y="0"/>
                        <a:pt x="6" y="0"/>
                      </a:cubicBezTo>
                      <a:cubicBezTo>
                        <a:pt x="8" y="0"/>
                        <a:pt x="9" y="1"/>
                        <a:pt x="10" y="3"/>
                      </a:cubicBezTo>
                      <a:cubicBezTo>
                        <a:pt x="10" y="6"/>
                        <a:pt x="12" y="9"/>
                        <a:pt x="1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49">
                  <a:extLst>
                    <a:ext uri="{FF2B5EF4-FFF2-40B4-BE49-F238E27FC236}">
                      <a16:creationId xmlns:a16="http://schemas.microsoft.com/office/drawing/2014/main" xmlns="" id="{80C63950-795D-4320-A2A4-8A8C9AE1A0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" y="339"/>
                  <a:ext cx="24" cy="28"/>
                </a:xfrm>
                <a:custGeom>
                  <a:avLst/>
                  <a:gdLst>
                    <a:gd name="T0" fmla="*/ 10 w 10"/>
                    <a:gd name="T1" fmla="*/ 5 h 12"/>
                    <a:gd name="T2" fmla="*/ 4 w 10"/>
                    <a:gd name="T3" fmla="*/ 12 h 12"/>
                    <a:gd name="T4" fmla="*/ 0 w 10"/>
                    <a:gd name="T5" fmla="*/ 7 h 12"/>
                    <a:gd name="T6" fmla="*/ 0 w 10"/>
                    <a:gd name="T7" fmla="*/ 6 h 12"/>
                    <a:gd name="T8" fmla="*/ 6 w 10"/>
                    <a:gd name="T9" fmla="*/ 0 h 12"/>
                    <a:gd name="T10" fmla="*/ 6 w 10"/>
                    <a:gd name="T11" fmla="*/ 0 h 12"/>
                    <a:gd name="T12" fmla="*/ 10 w 10"/>
                    <a:gd name="T13" fmla="*/ 5 h 12"/>
                    <a:gd name="T14" fmla="*/ 10 w 10"/>
                    <a:gd name="T1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12">
                      <a:moveTo>
                        <a:pt x="10" y="5"/>
                      </a:moveTo>
                      <a:cubicBezTo>
                        <a:pt x="10" y="8"/>
                        <a:pt x="7" y="11"/>
                        <a:pt x="4" y="12"/>
                      </a:cubicBezTo>
                      <a:cubicBezTo>
                        <a:pt x="2" y="11"/>
                        <a:pt x="0" y="9"/>
                        <a:pt x="0" y="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1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8" y="1"/>
                        <a:pt x="10" y="3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50">
                  <a:extLst>
                    <a:ext uri="{FF2B5EF4-FFF2-40B4-BE49-F238E27FC236}">
                      <a16:creationId xmlns:a16="http://schemas.microsoft.com/office/drawing/2014/main" xmlns="" id="{4126C28D-134B-4346-B80D-F0B2199118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95"/>
                  <a:ext cx="17" cy="19"/>
                </a:xfrm>
                <a:custGeom>
                  <a:avLst/>
                  <a:gdLst>
                    <a:gd name="T0" fmla="*/ 7 w 7"/>
                    <a:gd name="T1" fmla="*/ 5 h 8"/>
                    <a:gd name="T2" fmla="*/ 4 w 7"/>
                    <a:gd name="T3" fmla="*/ 8 h 8"/>
                    <a:gd name="T4" fmla="*/ 3 w 7"/>
                    <a:gd name="T5" fmla="*/ 8 h 8"/>
                    <a:gd name="T6" fmla="*/ 0 w 7"/>
                    <a:gd name="T7" fmla="*/ 6 h 8"/>
                    <a:gd name="T8" fmla="*/ 0 w 7"/>
                    <a:gd name="T9" fmla="*/ 5 h 8"/>
                    <a:gd name="T10" fmla="*/ 3 w 7"/>
                    <a:gd name="T11" fmla="*/ 1 h 8"/>
                    <a:gd name="T12" fmla="*/ 4 w 7"/>
                    <a:gd name="T13" fmla="*/ 0 h 8"/>
                    <a:gd name="T14" fmla="*/ 7 w 7"/>
                    <a:gd name="T15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8">
                      <a:moveTo>
                        <a:pt x="7" y="5"/>
                      </a:moveTo>
                      <a:cubicBezTo>
                        <a:pt x="7" y="6"/>
                        <a:pt x="6" y="8"/>
                        <a:pt x="4" y="8"/>
                      </a:cubicBezTo>
                      <a:cubicBezTo>
                        <a:pt x="4" y="8"/>
                        <a:pt x="4" y="8"/>
                        <a:pt x="3" y="8"/>
                      </a:cubicBezTo>
                      <a:cubicBezTo>
                        <a:pt x="2" y="8"/>
                        <a:pt x="0" y="7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6" y="1"/>
                        <a:pt x="7" y="2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51">
                  <a:extLst>
                    <a:ext uri="{FF2B5EF4-FFF2-40B4-BE49-F238E27FC236}">
                      <a16:creationId xmlns:a16="http://schemas.microsoft.com/office/drawing/2014/main" xmlns="" id="{F681BB25-A21B-4E78-BAAF-704D3525D5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" y="181"/>
                  <a:ext cx="17" cy="16"/>
                </a:xfrm>
                <a:custGeom>
                  <a:avLst/>
                  <a:gdLst>
                    <a:gd name="T0" fmla="*/ 7 w 7"/>
                    <a:gd name="T1" fmla="*/ 3 h 7"/>
                    <a:gd name="T2" fmla="*/ 5 w 7"/>
                    <a:gd name="T3" fmla="*/ 7 h 7"/>
                    <a:gd name="T4" fmla="*/ 4 w 7"/>
                    <a:gd name="T5" fmla="*/ 7 h 7"/>
                    <a:gd name="T6" fmla="*/ 0 w 7"/>
                    <a:gd name="T7" fmla="*/ 3 h 7"/>
                    <a:gd name="T8" fmla="*/ 0 w 7"/>
                    <a:gd name="T9" fmla="*/ 3 h 7"/>
                    <a:gd name="T10" fmla="*/ 3 w 7"/>
                    <a:gd name="T11" fmla="*/ 0 h 7"/>
                    <a:gd name="T12" fmla="*/ 4 w 7"/>
                    <a:gd name="T13" fmla="*/ 0 h 7"/>
                    <a:gd name="T14" fmla="*/ 7 w 7"/>
                    <a:gd name="T15" fmla="*/ 3 h 7"/>
                    <a:gd name="T16" fmla="*/ 7 w 7"/>
                    <a:gd name="T17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7" y="3"/>
                      </a:moveTo>
                      <a:cubicBezTo>
                        <a:pt x="7" y="5"/>
                        <a:pt x="6" y="6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52">
                  <a:extLst>
                    <a:ext uri="{FF2B5EF4-FFF2-40B4-BE49-F238E27FC236}">
                      <a16:creationId xmlns:a16="http://schemas.microsoft.com/office/drawing/2014/main" xmlns="" id="{B45A7853-753C-41B1-9B60-3ED70A2523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133"/>
                  <a:ext cx="12" cy="12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5 h 5"/>
                    <a:gd name="T4" fmla="*/ 0 w 5"/>
                    <a:gd name="T5" fmla="*/ 2 h 5"/>
                    <a:gd name="T6" fmla="*/ 2 w 5"/>
                    <a:gd name="T7" fmla="*/ 0 h 5"/>
                    <a:gd name="T8" fmla="*/ 2 w 5"/>
                    <a:gd name="T9" fmla="*/ 0 h 5"/>
                    <a:gd name="T10" fmla="*/ 5 w 5"/>
                    <a:gd name="T1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5"/>
                        <a:pt x="1" y="4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53">
                  <a:extLst>
                    <a:ext uri="{FF2B5EF4-FFF2-40B4-BE49-F238E27FC236}">
                      <a16:creationId xmlns:a16="http://schemas.microsoft.com/office/drawing/2014/main" xmlns="" id="{0B5E23FB-FD0D-4455-83BA-0AFB781542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" y="303"/>
                  <a:ext cx="12" cy="14"/>
                </a:xfrm>
                <a:custGeom>
                  <a:avLst/>
                  <a:gdLst>
                    <a:gd name="T0" fmla="*/ 5 w 5"/>
                    <a:gd name="T1" fmla="*/ 3 h 6"/>
                    <a:gd name="T2" fmla="*/ 3 w 5"/>
                    <a:gd name="T3" fmla="*/ 5 h 6"/>
                    <a:gd name="T4" fmla="*/ 0 w 5"/>
                    <a:gd name="T5" fmla="*/ 2 h 6"/>
                    <a:gd name="T6" fmla="*/ 0 w 5"/>
                    <a:gd name="T7" fmla="*/ 2 h 6"/>
                    <a:gd name="T8" fmla="*/ 2 w 5"/>
                    <a:gd name="T9" fmla="*/ 0 h 6"/>
                    <a:gd name="T10" fmla="*/ 5 w 5"/>
                    <a:gd name="T11" fmla="*/ 2 h 6"/>
                    <a:gd name="T12" fmla="*/ 5 w 5"/>
                    <a:gd name="T1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6">
                      <a:moveTo>
                        <a:pt x="5" y="3"/>
                      </a:moveTo>
                      <a:cubicBezTo>
                        <a:pt x="5" y="4"/>
                        <a:pt x="4" y="6"/>
                        <a:pt x="3" y="5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54">
                  <a:extLst>
                    <a:ext uri="{FF2B5EF4-FFF2-40B4-BE49-F238E27FC236}">
                      <a16:creationId xmlns:a16="http://schemas.microsoft.com/office/drawing/2014/main" xmlns="" id="{2537F338-589C-4D1C-81F2-5BC1C14F0C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" y="37"/>
                  <a:ext cx="12" cy="12"/>
                </a:xfrm>
                <a:custGeom>
                  <a:avLst/>
                  <a:gdLst>
                    <a:gd name="T0" fmla="*/ 5 w 5"/>
                    <a:gd name="T1" fmla="*/ 2 h 5"/>
                    <a:gd name="T2" fmla="*/ 3 w 5"/>
                    <a:gd name="T3" fmla="*/ 4 h 5"/>
                    <a:gd name="T4" fmla="*/ 0 w 5"/>
                    <a:gd name="T5" fmla="*/ 2 h 5"/>
                    <a:gd name="T6" fmla="*/ 0 w 5"/>
                    <a:gd name="T7" fmla="*/ 2 h 5"/>
                    <a:gd name="T8" fmla="*/ 2 w 5"/>
                    <a:gd name="T9" fmla="*/ 0 h 5"/>
                    <a:gd name="T10" fmla="*/ 2 w 5"/>
                    <a:gd name="T11" fmla="*/ 0 h 5"/>
                    <a:gd name="T12" fmla="*/ 5 w 5"/>
                    <a:gd name="T1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3"/>
                        <a:pt x="4" y="4"/>
                        <a:pt x="3" y="4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55">
                  <a:extLst>
                    <a:ext uri="{FF2B5EF4-FFF2-40B4-BE49-F238E27FC236}">
                      <a16:creationId xmlns:a16="http://schemas.microsoft.com/office/drawing/2014/main" xmlns="" id="{3A065219-9A45-47A3-A90F-58AD87A274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" y="80"/>
                  <a:ext cx="10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2 w 4"/>
                    <a:gd name="T5" fmla="*/ 4 h 4"/>
                    <a:gd name="T6" fmla="*/ 0 w 4"/>
                    <a:gd name="T7" fmla="*/ 2 h 4"/>
                    <a:gd name="T8" fmla="*/ 2 w 4"/>
                    <a:gd name="T9" fmla="*/ 0 h 4"/>
                    <a:gd name="T10" fmla="*/ 2 w 4"/>
                    <a:gd name="T11" fmla="*/ 0 h 4"/>
                    <a:gd name="T12" fmla="*/ 4 w 4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56">
                  <a:extLst>
                    <a:ext uri="{FF2B5EF4-FFF2-40B4-BE49-F238E27FC236}">
                      <a16:creationId xmlns:a16="http://schemas.microsoft.com/office/drawing/2014/main" xmlns="" id="{B174E8A8-3D21-4BA4-BB91-41E26C61E7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" y="238"/>
                  <a:ext cx="9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57">
                  <a:extLst>
                    <a:ext uri="{FF2B5EF4-FFF2-40B4-BE49-F238E27FC236}">
                      <a16:creationId xmlns:a16="http://schemas.microsoft.com/office/drawing/2014/main" xmlns="" id="{21A1B621-3CDA-46FD-A588-1D7667515A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" y="162"/>
                  <a:ext cx="10" cy="9"/>
                </a:xfrm>
                <a:custGeom>
                  <a:avLst/>
                  <a:gdLst>
                    <a:gd name="T0" fmla="*/ 2 w 4"/>
                    <a:gd name="T1" fmla="*/ 0 h 4"/>
                    <a:gd name="T2" fmla="*/ 3 w 4"/>
                    <a:gd name="T3" fmla="*/ 1 h 4"/>
                    <a:gd name="T4" fmla="*/ 3 w 4"/>
                    <a:gd name="T5" fmla="*/ 4 h 4"/>
                    <a:gd name="T6" fmla="*/ 2 w 4"/>
                    <a:gd name="T7" fmla="*/ 4 h 4"/>
                    <a:gd name="T8" fmla="*/ 0 w 4"/>
                    <a:gd name="T9" fmla="*/ 3 h 4"/>
                    <a:gd name="T10" fmla="*/ 0 w 4"/>
                    <a:gd name="T11" fmla="*/ 3 h 4"/>
                    <a:gd name="T12" fmla="*/ 2 w 4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4" y="2"/>
                        <a:pt x="3" y="3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58">
                  <a:extLst>
                    <a:ext uri="{FF2B5EF4-FFF2-40B4-BE49-F238E27FC236}">
                      <a16:creationId xmlns:a16="http://schemas.microsoft.com/office/drawing/2014/main" xmlns="" id="{148332E0-E604-4EA7-B9C0-34EE5F1239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" y="118"/>
                  <a:ext cx="10" cy="10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4 h 4"/>
                    <a:gd name="T4" fmla="*/ 2 w 4"/>
                    <a:gd name="T5" fmla="*/ 4 h 4"/>
                    <a:gd name="T6" fmla="*/ 1 w 4"/>
                    <a:gd name="T7" fmla="*/ 1 h 4"/>
                    <a:gd name="T8" fmla="*/ 2 w 4"/>
                    <a:gd name="T9" fmla="*/ 0 h 4"/>
                    <a:gd name="T10" fmla="*/ 2 w 4"/>
                    <a:gd name="T11" fmla="*/ 0 h 4"/>
                    <a:gd name="T12" fmla="*/ 4 w 4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4" y="1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59">
                  <a:extLst>
                    <a:ext uri="{FF2B5EF4-FFF2-40B4-BE49-F238E27FC236}">
                      <a16:creationId xmlns:a16="http://schemas.microsoft.com/office/drawing/2014/main" xmlns="" id="{B23FC296-440F-41EC-A694-6B6CCE1B58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" y="1"/>
                  <a:ext cx="7" cy="7"/>
                </a:xfrm>
                <a:custGeom>
                  <a:avLst/>
                  <a:gdLst>
                    <a:gd name="T0" fmla="*/ 2 w 3"/>
                    <a:gd name="T1" fmla="*/ 0 h 3"/>
                    <a:gd name="T2" fmla="*/ 3 w 3"/>
                    <a:gd name="T3" fmla="*/ 2 h 3"/>
                    <a:gd name="T4" fmla="*/ 3 w 3"/>
                    <a:gd name="T5" fmla="*/ 2 h 3"/>
                    <a:gd name="T6" fmla="*/ 2 w 3"/>
                    <a:gd name="T7" fmla="*/ 3 h 3"/>
                    <a:gd name="T8" fmla="*/ 1 w 3"/>
                    <a:gd name="T9" fmla="*/ 3 h 3"/>
                    <a:gd name="T10" fmla="*/ 0 w 3"/>
                    <a:gd name="T11" fmla="*/ 1 h 3"/>
                    <a:gd name="T12" fmla="*/ 1 w 3"/>
                    <a:gd name="T13" fmla="*/ 0 h 3"/>
                    <a:gd name="T14" fmla="*/ 2 w 3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3" y="0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60">
                  <a:extLst>
                    <a:ext uri="{FF2B5EF4-FFF2-40B4-BE49-F238E27FC236}">
                      <a16:creationId xmlns:a16="http://schemas.microsoft.com/office/drawing/2014/main" xmlns="" id="{22218E40-827A-413D-A90A-D2C58691EA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" y="243"/>
                  <a:ext cx="7" cy="7"/>
                </a:xfrm>
                <a:custGeom>
                  <a:avLst/>
                  <a:gdLst>
                    <a:gd name="T0" fmla="*/ 1 w 3"/>
                    <a:gd name="T1" fmla="*/ 0 h 3"/>
                    <a:gd name="T2" fmla="*/ 3 w 3"/>
                    <a:gd name="T3" fmla="*/ 2 h 3"/>
                    <a:gd name="T4" fmla="*/ 1 w 3"/>
                    <a:gd name="T5" fmla="*/ 3 h 3"/>
                    <a:gd name="T6" fmla="*/ 1 w 3"/>
                    <a:gd name="T7" fmla="*/ 3 h 3"/>
                    <a:gd name="T8" fmla="*/ 0 w 3"/>
                    <a:gd name="T9" fmla="*/ 1 h 3"/>
                    <a:gd name="T10" fmla="*/ 1 w 3"/>
                    <a:gd name="T11" fmla="*/ 0 h 3"/>
                    <a:gd name="T12" fmla="*/ 1 w 3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3">
                      <a:moveTo>
                        <a:pt x="1" y="0"/>
                      </a:move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839815A-1F42-4B69-AA7A-AA8A58CC39F5}"/>
              </a:ext>
            </a:extLst>
          </p:cNvPr>
          <p:cNvGrpSpPr/>
          <p:nvPr/>
        </p:nvGrpSpPr>
        <p:grpSpPr>
          <a:xfrm>
            <a:off x="5257801" y="-647700"/>
            <a:ext cx="5970607" cy="7835900"/>
            <a:chOff x="5257801" y="-647700"/>
            <a:chExt cx="5970607" cy="7835900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xmlns="" id="{659FC4AD-2E90-457D-9C13-A7DF32385F35}"/>
                </a:ext>
              </a:extLst>
            </p:cNvPr>
            <p:cNvGrpSpPr/>
            <p:nvPr/>
          </p:nvGrpSpPr>
          <p:grpSpPr>
            <a:xfrm>
              <a:off x="5257801" y="-647700"/>
              <a:ext cx="5970607" cy="7835900"/>
              <a:chOff x="5257801" y="-647700"/>
              <a:chExt cx="5970607" cy="7835900"/>
            </a:xfrm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CA3708F2-28EA-45CF-AD7B-EA81DA740EFA}"/>
                  </a:ext>
                </a:extLst>
              </p:cNvPr>
              <p:cNvSpPr/>
              <p:nvPr/>
            </p:nvSpPr>
            <p:spPr>
              <a:xfrm>
                <a:off x="53086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C1C3A58D-4F78-4E6E-85F1-3F78862BDE15}"/>
                  </a:ext>
                </a:extLst>
              </p:cNvPr>
              <p:cNvSpPr/>
              <p:nvPr/>
            </p:nvSpPr>
            <p:spPr>
              <a:xfrm>
                <a:off x="53594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D41240C6-429A-43BA-995F-D263D2C09881}"/>
                  </a:ext>
                </a:extLst>
              </p:cNvPr>
              <p:cNvSpPr/>
              <p:nvPr/>
            </p:nvSpPr>
            <p:spPr>
              <a:xfrm>
                <a:off x="52959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75CA244C-613D-40A2-B4FF-2328F46E6879}"/>
                  </a:ext>
                </a:extLst>
              </p:cNvPr>
              <p:cNvSpPr/>
              <p:nvPr/>
            </p:nvSpPr>
            <p:spPr>
              <a:xfrm>
                <a:off x="52578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xmlns="" id="{8555CE7E-AC80-41D1-8A78-1D4CF205F8D4}"/>
                </a:ext>
              </a:extLst>
            </p:cNvPr>
            <p:cNvGrpSpPr/>
            <p:nvPr/>
          </p:nvGrpSpPr>
          <p:grpSpPr>
            <a:xfrm>
              <a:off x="5257801" y="-647700"/>
              <a:ext cx="5970607" cy="7835900"/>
              <a:chOff x="5257801" y="-647700"/>
              <a:chExt cx="5970607" cy="7835900"/>
            </a:xfrm>
            <a:effectLst>
              <a:outerShdw blurRad="76200" dist="76200" dir="2700000" algn="tl" rotWithShape="0">
                <a:srgbClr val="C65C85"/>
              </a:outerShdw>
            </a:effectLst>
          </p:grpSpPr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xmlns="" id="{976321E5-33C6-4186-AAD0-64DFC6105C88}"/>
                  </a:ext>
                </a:extLst>
              </p:cNvPr>
              <p:cNvSpPr/>
              <p:nvPr/>
            </p:nvSpPr>
            <p:spPr>
              <a:xfrm>
                <a:off x="53086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xmlns="" id="{7E34D355-431C-466B-B7A9-3384E037D7AB}"/>
                  </a:ext>
                </a:extLst>
              </p:cNvPr>
              <p:cNvSpPr/>
              <p:nvPr/>
            </p:nvSpPr>
            <p:spPr>
              <a:xfrm>
                <a:off x="53594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xmlns="" id="{8823C96A-C540-4888-9C96-11AA5D64006A}"/>
                  </a:ext>
                </a:extLst>
              </p:cNvPr>
              <p:cNvSpPr/>
              <p:nvPr/>
            </p:nvSpPr>
            <p:spPr>
              <a:xfrm>
                <a:off x="52959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xmlns="" id="{43ED2A6F-CB93-42BE-8C6C-1F1A201034C6}"/>
                  </a:ext>
                </a:extLst>
              </p:cNvPr>
              <p:cNvSpPr/>
              <p:nvPr/>
            </p:nvSpPr>
            <p:spPr>
              <a:xfrm>
                <a:off x="5257801" y="-647700"/>
                <a:ext cx="5869007" cy="7835900"/>
              </a:xfrm>
              <a:custGeom>
                <a:avLst/>
                <a:gdLst>
                  <a:gd name="connsiteX0" fmla="*/ 0 w 6085003"/>
                  <a:gd name="connsiteY0" fmla="*/ 7835900 h 7835900"/>
                  <a:gd name="connsiteX1" fmla="*/ 1739900 w 6085003"/>
                  <a:gd name="connsiteY1" fmla="*/ 6629400 h 7835900"/>
                  <a:gd name="connsiteX2" fmla="*/ 4775200 w 6085003"/>
                  <a:gd name="connsiteY2" fmla="*/ 6108700 h 7835900"/>
                  <a:gd name="connsiteX3" fmla="*/ 5372100 w 6085003"/>
                  <a:gd name="connsiteY3" fmla="*/ 3683000 h 7835900"/>
                  <a:gd name="connsiteX4" fmla="*/ 6070600 w 6085003"/>
                  <a:gd name="connsiteY4" fmla="*/ 4305300 h 7835900"/>
                  <a:gd name="connsiteX5" fmla="*/ 4686300 w 6085003"/>
                  <a:gd name="connsiteY5" fmla="*/ 3898900 h 7835900"/>
                  <a:gd name="connsiteX6" fmla="*/ 3492500 w 6085003"/>
                  <a:gd name="connsiteY6" fmla="*/ 2298700 h 7835900"/>
                  <a:gd name="connsiteX7" fmla="*/ 4914900 w 6085003"/>
                  <a:gd name="connsiteY7" fmla="*/ 0 h 7835900"/>
                  <a:gd name="connsiteX0" fmla="*/ 0 w 6096100"/>
                  <a:gd name="connsiteY0" fmla="*/ 7835900 h 7835900"/>
                  <a:gd name="connsiteX1" fmla="*/ 1739900 w 6096100"/>
                  <a:gd name="connsiteY1" fmla="*/ 6629400 h 7835900"/>
                  <a:gd name="connsiteX2" fmla="*/ 4775200 w 6096100"/>
                  <a:gd name="connsiteY2" fmla="*/ 6108700 h 7835900"/>
                  <a:gd name="connsiteX3" fmla="*/ 5524500 w 6096100"/>
                  <a:gd name="connsiteY3" fmla="*/ 3606800 h 7835900"/>
                  <a:gd name="connsiteX4" fmla="*/ 6070600 w 6096100"/>
                  <a:gd name="connsiteY4" fmla="*/ 4305300 h 7835900"/>
                  <a:gd name="connsiteX5" fmla="*/ 4686300 w 6096100"/>
                  <a:gd name="connsiteY5" fmla="*/ 3898900 h 7835900"/>
                  <a:gd name="connsiteX6" fmla="*/ 3492500 w 6096100"/>
                  <a:gd name="connsiteY6" fmla="*/ 2298700 h 7835900"/>
                  <a:gd name="connsiteX7" fmla="*/ 4914900 w 6096100"/>
                  <a:gd name="connsiteY7" fmla="*/ 0 h 7835900"/>
                  <a:gd name="connsiteX0" fmla="*/ 0 w 6111350"/>
                  <a:gd name="connsiteY0" fmla="*/ 7835900 h 7835900"/>
                  <a:gd name="connsiteX1" fmla="*/ 1739900 w 6111350"/>
                  <a:gd name="connsiteY1" fmla="*/ 6629400 h 7835900"/>
                  <a:gd name="connsiteX2" fmla="*/ 4775200 w 6111350"/>
                  <a:gd name="connsiteY2" fmla="*/ 6108700 h 7835900"/>
                  <a:gd name="connsiteX3" fmla="*/ 5524500 w 6111350"/>
                  <a:gd name="connsiteY3" fmla="*/ 3606800 h 7835900"/>
                  <a:gd name="connsiteX4" fmla="*/ 6070600 w 6111350"/>
                  <a:gd name="connsiteY4" fmla="*/ 4305300 h 7835900"/>
                  <a:gd name="connsiteX5" fmla="*/ 4686300 w 6111350"/>
                  <a:gd name="connsiteY5" fmla="*/ 3898900 h 7835900"/>
                  <a:gd name="connsiteX6" fmla="*/ 3492500 w 6111350"/>
                  <a:gd name="connsiteY6" fmla="*/ 2298700 h 7835900"/>
                  <a:gd name="connsiteX7" fmla="*/ 4914900 w 6111350"/>
                  <a:gd name="connsiteY7" fmla="*/ 0 h 7835900"/>
                  <a:gd name="connsiteX0" fmla="*/ 0 w 6199612"/>
                  <a:gd name="connsiteY0" fmla="*/ 7835900 h 7835900"/>
                  <a:gd name="connsiteX1" fmla="*/ 1739900 w 6199612"/>
                  <a:gd name="connsiteY1" fmla="*/ 6629400 h 7835900"/>
                  <a:gd name="connsiteX2" fmla="*/ 4775200 w 6199612"/>
                  <a:gd name="connsiteY2" fmla="*/ 6108700 h 7835900"/>
                  <a:gd name="connsiteX3" fmla="*/ 5524500 w 6199612"/>
                  <a:gd name="connsiteY3" fmla="*/ 3606800 h 7835900"/>
                  <a:gd name="connsiteX4" fmla="*/ 6070600 w 6199612"/>
                  <a:gd name="connsiteY4" fmla="*/ 4305300 h 7835900"/>
                  <a:gd name="connsiteX5" fmla="*/ 4686300 w 6199612"/>
                  <a:gd name="connsiteY5" fmla="*/ 3898900 h 7835900"/>
                  <a:gd name="connsiteX6" fmla="*/ 3492500 w 6199612"/>
                  <a:gd name="connsiteY6" fmla="*/ 2298700 h 7835900"/>
                  <a:gd name="connsiteX7" fmla="*/ 4914900 w 6199612"/>
                  <a:gd name="connsiteY7" fmla="*/ 0 h 7835900"/>
                  <a:gd name="connsiteX0" fmla="*/ 0 w 6215821"/>
                  <a:gd name="connsiteY0" fmla="*/ 7835900 h 7835900"/>
                  <a:gd name="connsiteX1" fmla="*/ 1739900 w 6215821"/>
                  <a:gd name="connsiteY1" fmla="*/ 6629400 h 7835900"/>
                  <a:gd name="connsiteX2" fmla="*/ 4775200 w 6215821"/>
                  <a:gd name="connsiteY2" fmla="*/ 6108700 h 7835900"/>
                  <a:gd name="connsiteX3" fmla="*/ 5524500 w 6215821"/>
                  <a:gd name="connsiteY3" fmla="*/ 3606800 h 7835900"/>
                  <a:gd name="connsiteX4" fmla="*/ 6070600 w 6215821"/>
                  <a:gd name="connsiteY4" fmla="*/ 4305300 h 7835900"/>
                  <a:gd name="connsiteX5" fmla="*/ 4686300 w 6215821"/>
                  <a:gd name="connsiteY5" fmla="*/ 3898900 h 7835900"/>
                  <a:gd name="connsiteX6" fmla="*/ 3492500 w 6215821"/>
                  <a:gd name="connsiteY6" fmla="*/ 2298700 h 7835900"/>
                  <a:gd name="connsiteX7" fmla="*/ 4914900 w 6215821"/>
                  <a:gd name="connsiteY7" fmla="*/ 0 h 7835900"/>
                  <a:gd name="connsiteX0" fmla="*/ 0 w 6115734"/>
                  <a:gd name="connsiteY0" fmla="*/ 7835900 h 7835900"/>
                  <a:gd name="connsiteX1" fmla="*/ 1739900 w 6115734"/>
                  <a:gd name="connsiteY1" fmla="*/ 6629400 h 7835900"/>
                  <a:gd name="connsiteX2" fmla="*/ 4775200 w 6115734"/>
                  <a:gd name="connsiteY2" fmla="*/ 6108700 h 7835900"/>
                  <a:gd name="connsiteX3" fmla="*/ 5549900 w 6115734"/>
                  <a:gd name="connsiteY3" fmla="*/ 3733800 h 7835900"/>
                  <a:gd name="connsiteX4" fmla="*/ 6070600 w 6115734"/>
                  <a:gd name="connsiteY4" fmla="*/ 4305300 h 7835900"/>
                  <a:gd name="connsiteX5" fmla="*/ 4686300 w 6115734"/>
                  <a:gd name="connsiteY5" fmla="*/ 3898900 h 7835900"/>
                  <a:gd name="connsiteX6" fmla="*/ 3492500 w 6115734"/>
                  <a:gd name="connsiteY6" fmla="*/ 2298700 h 7835900"/>
                  <a:gd name="connsiteX7" fmla="*/ 4914900 w 6115734"/>
                  <a:gd name="connsiteY7" fmla="*/ 0 h 7835900"/>
                  <a:gd name="connsiteX0" fmla="*/ 0 w 6232944"/>
                  <a:gd name="connsiteY0" fmla="*/ 7835900 h 7835900"/>
                  <a:gd name="connsiteX1" fmla="*/ 1739900 w 6232944"/>
                  <a:gd name="connsiteY1" fmla="*/ 6629400 h 7835900"/>
                  <a:gd name="connsiteX2" fmla="*/ 4775200 w 6232944"/>
                  <a:gd name="connsiteY2" fmla="*/ 6108700 h 7835900"/>
                  <a:gd name="connsiteX3" fmla="*/ 5549900 w 6232944"/>
                  <a:gd name="connsiteY3" fmla="*/ 3733800 h 7835900"/>
                  <a:gd name="connsiteX4" fmla="*/ 6070600 w 6232944"/>
                  <a:gd name="connsiteY4" fmla="*/ 4305300 h 7835900"/>
                  <a:gd name="connsiteX5" fmla="*/ 4686300 w 6232944"/>
                  <a:gd name="connsiteY5" fmla="*/ 3898900 h 7835900"/>
                  <a:gd name="connsiteX6" fmla="*/ 3492500 w 6232944"/>
                  <a:gd name="connsiteY6" fmla="*/ 2298700 h 7835900"/>
                  <a:gd name="connsiteX7" fmla="*/ 4914900 w 6232944"/>
                  <a:gd name="connsiteY7" fmla="*/ 0 h 7835900"/>
                  <a:gd name="connsiteX0" fmla="*/ 0 w 6277002"/>
                  <a:gd name="connsiteY0" fmla="*/ 7835900 h 7835900"/>
                  <a:gd name="connsiteX1" fmla="*/ 1739900 w 6277002"/>
                  <a:gd name="connsiteY1" fmla="*/ 6629400 h 7835900"/>
                  <a:gd name="connsiteX2" fmla="*/ 4775200 w 6277002"/>
                  <a:gd name="connsiteY2" fmla="*/ 6108700 h 7835900"/>
                  <a:gd name="connsiteX3" fmla="*/ 5549900 w 6277002"/>
                  <a:gd name="connsiteY3" fmla="*/ 3733800 h 7835900"/>
                  <a:gd name="connsiteX4" fmla="*/ 6070600 w 6277002"/>
                  <a:gd name="connsiteY4" fmla="*/ 4305300 h 7835900"/>
                  <a:gd name="connsiteX5" fmla="*/ 4686300 w 6277002"/>
                  <a:gd name="connsiteY5" fmla="*/ 3898900 h 7835900"/>
                  <a:gd name="connsiteX6" fmla="*/ 3492500 w 6277002"/>
                  <a:gd name="connsiteY6" fmla="*/ 2298700 h 7835900"/>
                  <a:gd name="connsiteX7" fmla="*/ 4914900 w 6277002"/>
                  <a:gd name="connsiteY7" fmla="*/ 0 h 7835900"/>
                  <a:gd name="connsiteX0" fmla="*/ 0 w 6087637"/>
                  <a:gd name="connsiteY0" fmla="*/ 7835900 h 7835900"/>
                  <a:gd name="connsiteX1" fmla="*/ 1739900 w 6087637"/>
                  <a:gd name="connsiteY1" fmla="*/ 6629400 h 7835900"/>
                  <a:gd name="connsiteX2" fmla="*/ 4775200 w 6087637"/>
                  <a:gd name="connsiteY2" fmla="*/ 6108700 h 7835900"/>
                  <a:gd name="connsiteX3" fmla="*/ 5549900 w 6087637"/>
                  <a:gd name="connsiteY3" fmla="*/ 3733800 h 7835900"/>
                  <a:gd name="connsiteX4" fmla="*/ 5892800 w 6087637"/>
                  <a:gd name="connsiteY4" fmla="*/ 4318000 h 7835900"/>
                  <a:gd name="connsiteX5" fmla="*/ 4686300 w 6087637"/>
                  <a:gd name="connsiteY5" fmla="*/ 3898900 h 7835900"/>
                  <a:gd name="connsiteX6" fmla="*/ 3492500 w 6087637"/>
                  <a:gd name="connsiteY6" fmla="*/ 2298700 h 7835900"/>
                  <a:gd name="connsiteX7" fmla="*/ 4914900 w 6087637"/>
                  <a:gd name="connsiteY7" fmla="*/ 0 h 7835900"/>
                  <a:gd name="connsiteX0" fmla="*/ 0 w 6124343"/>
                  <a:gd name="connsiteY0" fmla="*/ 7835900 h 7835900"/>
                  <a:gd name="connsiteX1" fmla="*/ 1739900 w 6124343"/>
                  <a:gd name="connsiteY1" fmla="*/ 6629400 h 7835900"/>
                  <a:gd name="connsiteX2" fmla="*/ 4775200 w 6124343"/>
                  <a:gd name="connsiteY2" fmla="*/ 6108700 h 7835900"/>
                  <a:gd name="connsiteX3" fmla="*/ 5549900 w 6124343"/>
                  <a:gd name="connsiteY3" fmla="*/ 3733800 h 7835900"/>
                  <a:gd name="connsiteX4" fmla="*/ 5892800 w 6124343"/>
                  <a:gd name="connsiteY4" fmla="*/ 4318000 h 7835900"/>
                  <a:gd name="connsiteX5" fmla="*/ 4686300 w 6124343"/>
                  <a:gd name="connsiteY5" fmla="*/ 3898900 h 7835900"/>
                  <a:gd name="connsiteX6" fmla="*/ 3492500 w 6124343"/>
                  <a:gd name="connsiteY6" fmla="*/ 2298700 h 7835900"/>
                  <a:gd name="connsiteX7" fmla="*/ 4914900 w 6124343"/>
                  <a:gd name="connsiteY7" fmla="*/ 0 h 7835900"/>
                  <a:gd name="connsiteX0" fmla="*/ 0 w 6143565"/>
                  <a:gd name="connsiteY0" fmla="*/ 7835900 h 7835900"/>
                  <a:gd name="connsiteX1" fmla="*/ 1739900 w 6143565"/>
                  <a:gd name="connsiteY1" fmla="*/ 6629400 h 7835900"/>
                  <a:gd name="connsiteX2" fmla="*/ 4775200 w 6143565"/>
                  <a:gd name="connsiteY2" fmla="*/ 6108700 h 7835900"/>
                  <a:gd name="connsiteX3" fmla="*/ 5549900 w 6143565"/>
                  <a:gd name="connsiteY3" fmla="*/ 3733800 h 7835900"/>
                  <a:gd name="connsiteX4" fmla="*/ 5892800 w 6143565"/>
                  <a:gd name="connsiteY4" fmla="*/ 4318000 h 7835900"/>
                  <a:gd name="connsiteX5" fmla="*/ 4686300 w 6143565"/>
                  <a:gd name="connsiteY5" fmla="*/ 3898900 h 7835900"/>
                  <a:gd name="connsiteX6" fmla="*/ 3492500 w 6143565"/>
                  <a:gd name="connsiteY6" fmla="*/ 2298700 h 7835900"/>
                  <a:gd name="connsiteX7" fmla="*/ 4914900 w 6143565"/>
                  <a:gd name="connsiteY7" fmla="*/ 0 h 7835900"/>
                  <a:gd name="connsiteX0" fmla="*/ 0 w 5991232"/>
                  <a:gd name="connsiteY0" fmla="*/ 7835900 h 7835900"/>
                  <a:gd name="connsiteX1" fmla="*/ 1739900 w 5991232"/>
                  <a:gd name="connsiteY1" fmla="*/ 6629400 h 7835900"/>
                  <a:gd name="connsiteX2" fmla="*/ 4775200 w 5991232"/>
                  <a:gd name="connsiteY2" fmla="*/ 6108700 h 7835900"/>
                  <a:gd name="connsiteX3" fmla="*/ 5549900 w 5991232"/>
                  <a:gd name="connsiteY3" fmla="*/ 3733800 h 7835900"/>
                  <a:gd name="connsiteX4" fmla="*/ 5892800 w 5991232"/>
                  <a:gd name="connsiteY4" fmla="*/ 4318000 h 7835900"/>
                  <a:gd name="connsiteX5" fmla="*/ 4457700 w 5991232"/>
                  <a:gd name="connsiteY5" fmla="*/ 3924300 h 7835900"/>
                  <a:gd name="connsiteX6" fmla="*/ 3492500 w 5991232"/>
                  <a:gd name="connsiteY6" fmla="*/ 2298700 h 7835900"/>
                  <a:gd name="connsiteX7" fmla="*/ 4914900 w 5991232"/>
                  <a:gd name="connsiteY7" fmla="*/ 0 h 7835900"/>
                  <a:gd name="connsiteX0" fmla="*/ 0 w 6064566"/>
                  <a:gd name="connsiteY0" fmla="*/ 7835900 h 7835900"/>
                  <a:gd name="connsiteX1" fmla="*/ 1739900 w 6064566"/>
                  <a:gd name="connsiteY1" fmla="*/ 6629400 h 7835900"/>
                  <a:gd name="connsiteX2" fmla="*/ 4775200 w 6064566"/>
                  <a:gd name="connsiteY2" fmla="*/ 6108700 h 7835900"/>
                  <a:gd name="connsiteX3" fmla="*/ 5549900 w 6064566"/>
                  <a:gd name="connsiteY3" fmla="*/ 3733800 h 7835900"/>
                  <a:gd name="connsiteX4" fmla="*/ 5892800 w 6064566"/>
                  <a:gd name="connsiteY4" fmla="*/ 4318000 h 7835900"/>
                  <a:gd name="connsiteX5" fmla="*/ 4457700 w 6064566"/>
                  <a:gd name="connsiteY5" fmla="*/ 3924300 h 7835900"/>
                  <a:gd name="connsiteX6" fmla="*/ 3492500 w 6064566"/>
                  <a:gd name="connsiteY6" fmla="*/ 2298700 h 7835900"/>
                  <a:gd name="connsiteX7" fmla="*/ 4914900 w 6064566"/>
                  <a:gd name="connsiteY7" fmla="*/ 0 h 7835900"/>
                  <a:gd name="connsiteX0" fmla="*/ 0 w 6092778"/>
                  <a:gd name="connsiteY0" fmla="*/ 7835900 h 7835900"/>
                  <a:gd name="connsiteX1" fmla="*/ 1739900 w 6092778"/>
                  <a:gd name="connsiteY1" fmla="*/ 6629400 h 7835900"/>
                  <a:gd name="connsiteX2" fmla="*/ 4775200 w 6092778"/>
                  <a:gd name="connsiteY2" fmla="*/ 6108700 h 7835900"/>
                  <a:gd name="connsiteX3" fmla="*/ 5549900 w 6092778"/>
                  <a:gd name="connsiteY3" fmla="*/ 3733800 h 7835900"/>
                  <a:gd name="connsiteX4" fmla="*/ 5892800 w 6092778"/>
                  <a:gd name="connsiteY4" fmla="*/ 4318000 h 7835900"/>
                  <a:gd name="connsiteX5" fmla="*/ 4457700 w 6092778"/>
                  <a:gd name="connsiteY5" fmla="*/ 3924300 h 7835900"/>
                  <a:gd name="connsiteX6" fmla="*/ 3492500 w 6092778"/>
                  <a:gd name="connsiteY6" fmla="*/ 2298700 h 7835900"/>
                  <a:gd name="connsiteX7" fmla="*/ 4914900 w 6092778"/>
                  <a:gd name="connsiteY7" fmla="*/ 0 h 7835900"/>
                  <a:gd name="connsiteX0" fmla="*/ 0 w 6082812"/>
                  <a:gd name="connsiteY0" fmla="*/ 7835900 h 7835900"/>
                  <a:gd name="connsiteX1" fmla="*/ 1739900 w 6082812"/>
                  <a:gd name="connsiteY1" fmla="*/ 6629400 h 7835900"/>
                  <a:gd name="connsiteX2" fmla="*/ 4775200 w 6082812"/>
                  <a:gd name="connsiteY2" fmla="*/ 6108700 h 7835900"/>
                  <a:gd name="connsiteX3" fmla="*/ 5549900 w 6082812"/>
                  <a:gd name="connsiteY3" fmla="*/ 3733800 h 7835900"/>
                  <a:gd name="connsiteX4" fmla="*/ 5943600 w 6082812"/>
                  <a:gd name="connsiteY4" fmla="*/ 4279900 h 7835900"/>
                  <a:gd name="connsiteX5" fmla="*/ 4457700 w 6082812"/>
                  <a:gd name="connsiteY5" fmla="*/ 3924300 h 7835900"/>
                  <a:gd name="connsiteX6" fmla="*/ 3492500 w 6082812"/>
                  <a:gd name="connsiteY6" fmla="*/ 2298700 h 7835900"/>
                  <a:gd name="connsiteX7" fmla="*/ 4914900 w 6082812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492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140684"/>
                  <a:gd name="connsiteY0" fmla="*/ 7835900 h 7835900"/>
                  <a:gd name="connsiteX1" fmla="*/ 1739900 w 6140684"/>
                  <a:gd name="connsiteY1" fmla="*/ 6629400 h 7835900"/>
                  <a:gd name="connsiteX2" fmla="*/ 4775200 w 6140684"/>
                  <a:gd name="connsiteY2" fmla="*/ 6108700 h 7835900"/>
                  <a:gd name="connsiteX3" fmla="*/ 5549900 w 6140684"/>
                  <a:gd name="connsiteY3" fmla="*/ 3733800 h 7835900"/>
                  <a:gd name="connsiteX4" fmla="*/ 5943600 w 6140684"/>
                  <a:gd name="connsiteY4" fmla="*/ 4279900 h 7835900"/>
                  <a:gd name="connsiteX5" fmla="*/ 4457700 w 6140684"/>
                  <a:gd name="connsiteY5" fmla="*/ 3924300 h 7835900"/>
                  <a:gd name="connsiteX6" fmla="*/ 3365500 w 6140684"/>
                  <a:gd name="connsiteY6" fmla="*/ 2298700 h 7835900"/>
                  <a:gd name="connsiteX7" fmla="*/ 4914900 w 6140684"/>
                  <a:gd name="connsiteY7" fmla="*/ 0 h 7835900"/>
                  <a:gd name="connsiteX0" fmla="*/ 0 w 6016342"/>
                  <a:gd name="connsiteY0" fmla="*/ 7835900 h 7835900"/>
                  <a:gd name="connsiteX1" fmla="*/ 1739900 w 6016342"/>
                  <a:gd name="connsiteY1" fmla="*/ 6629400 h 7835900"/>
                  <a:gd name="connsiteX2" fmla="*/ 4775200 w 6016342"/>
                  <a:gd name="connsiteY2" fmla="*/ 6108700 h 7835900"/>
                  <a:gd name="connsiteX3" fmla="*/ 5473700 w 6016342"/>
                  <a:gd name="connsiteY3" fmla="*/ 3721100 h 7835900"/>
                  <a:gd name="connsiteX4" fmla="*/ 5943600 w 6016342"/>
                  <a:gd name="connsiteY4" fmla="*/ 4279900 h 7835900"/>
                  <a:gd name="connsiteX5" fmla="*/ 4457700 w 6016342"/>
                  <a:gd name="connsiteY5" fmla="*/ 3924300 h 7835900"/>
                  <a:gd name="connsiteX6" fmla="*/ 3365500 w 6016342"/>
                  <a:gd name="connsiteY6" fmla="*/ 2298700 h 7835900"/>
                  <a:gd name="connsiteX7" fmla="*/ 4914900 w 6016342"/>
                  <a:gd name="connsiteY7" fmla="*/ 0 h 7835900"/>
                  <a:gd name="connsiteX0" fmla="*/ 0 w 6027427"/>
                  <a:gd name="connsiteY0" fmla="*/ 7835900 h 7835900"/>
                  <a:gd name="connsiteX1" fmla="*/ 1739900 w 6027427"/>
                  <a:gd name="connsiteY1" fmla="*/ 6629400 h 7835900"/>
                  <a:gd name="connsiteX2" fmla="*/ 4775200 w 6027427"/>
                  <a:gd name="connsiteY2" fmla="*/ 6108700 h 7835900"/>
                  <a:gd name="connsiteX3" fmla="*/ 5473700 w 6027427"/>
                  <a:gd name="connsiteY3" fmla="*/ 3721100 h 7835900"/>
                  <a:gd name="connsiteX4" fmla="*/ 5943600 w 6027427"/>
                  <a:gd name="connsiteY4" fmla="*/ 4279900 h 7835900"/>
                  <a:gd name="connsiteX5" fmla="*/ 4457700 w 6027427"/>
                  <a:gd name="connsiteY5" fmla="*/ 3924300 h 7835900"/>
                  <a:gd name="connsiteX6" fmla="*/ 3365500 w 6027427"/>
                  <a:gd name="connsiteY6" fmla="*/ 2298700 h 7835900"/>
                  <a:gd name="connsiteX7" fmla="*/ 4914900 w 6027427"/>
                  <a:gd name="connsiteY7" fmla="*/ 0 h 7835900"/>
                  <a:gd name="connsiteX0" fmla="*/ 0 w 6032982"/>
                  <a:gd name="connsiteY0" fmla="*/ 7835900 h 7835900"/>
                  <a:gd name="connsiteX1" fmla="*/ 1739900 w 6032982"/>
                  <a:gd name="connsiteY1" fmla="*/ 6629400 h 7835900"/>
                  <a:gd name="connsiteX2" fmla="*/ 4775200 w 6032982"/>
                  <a:gd name="connsiteY2" fmla="*/ 6108700 h 7835900"/>
                  <a:gd name="connsiteX3" fmla="*/ 5473700 w 6032982"/>
                  <a:gd name="connsiteY3" fmla="*/ 3721100 h 7835900"/>
                  <a:gd name="connsiteX4" fmla="*/ 5943600 w 6032982"/>
                  <a:gd name="connsiteY4" fmla="*/ 4279900 h 7835900"/>
                  <a:gd name="connsiteX5" fmla="*/ 4457700 w 6032982"/>
                  <a:gd name="connsiteY5" fmla="*/ 3924300 h 7835900"/>
                  <a:gd name="connsiteX6" fmla="*/ 3365500 w 6032982"/>
                  <a:gd name="connsiteY6" fmla="*/ 2298700 h 7835900"/>
                  <a:gd name="connsiteX7" fmla="*/ 4914900 w 6032982"/>
                  <a:gd name="connsiteY7" fmla="*/ 0 h 7835900"/>
                  <a:gd name="connsiteX0" fmla="*/ 0 w 5842966"/>
                  <a:gd name="connsiteY0" fmla="*/ 7835900 h 7835900"/>
                  <a:gd name="connsiteX1" fmla="*/ 1739900 w 5842966"/>
                  <a:gd name="connsiteY1" fmla="*/ 6629400 h 7835900"/>
                  <a:gd name="connsiteX2" fmla="*/ 4775200 w 5842966"/>
                  <a:gd name="connsiteY2" fmla="*/ 6108700 h 7835900"/>
                  <a:gd name="connsiteX3" fmla="*/ 5473700 w 5842966"/>
                  <a:gd name="connsiteY3" fmla="*/ 3721100 h 7835900"/>
                  <a:gd name="connsiteX4" fmla="*/ 5778500 w 5842966"/>
                  <a:gd name="connsiteY4" fmla="*/ 4140200 h 7835900"/>
                  <a:gd name="connsiteX5" fmla="*/ 4457700 w 5842966"/>
                  <a:gd name="connsiteY5" fmla="*/ 3924300 h 7835900"/>
                  <a:gd name="connsiteX6" fmla="*/ 3365500 w 5842966"/>
                  <a:gd name="connsiteY6" fmla="*/ 2298700 h 7835900"/>
                  <a:gd name="connsiteX7" fmla="*/ 4914900 w 5842966"/>
                  <a:gd name="connsiteY7" fmla="*/ 0 h 7835900"/>
                  <a:gd name="connsiteX0" fmla="*/ 0 w 5810041"/>
                  <a:gd name="connsiteY0" fmla="*/ 7835900 h 7835900"/>
                  <a:gd name="connsiteX1" fmla="*/ 1739900 w 5810041"/>
                  <a:gd name="connsiteY1" fmla="*/ 6629400 h 7835900"/>
                  <a:gd name="connsiteX2" fmla="*/ 4775200 w 5810041"/>
                  <a:gd name="connsiteY2" fmla="*/ 6108700 h 7835900"/>
                  <a:gd name="connsiteX3" fmla="*/ 5346700 w 5810041"/>
                  <a:gd name="connsiteY3" fmla="*/ 3746500 h 7835900"/>
                  <a:gd name="connsiteX4" fmla="*/ 5778500 w 5810041"/>
                  <a:gd name="connsiteY4" fmla="*/ 4140200 h 7835900"/>
                  <a:gd name="connsiteX5" fmla="*/ 4457700 w 5810041"/>
                  <a:gd name="connsiteY5" fmla="*/ 3924300 h 7835900"/>
                  <a:gd name="connsiteX6" fmla="*/ 3365500 w 5810041"/>
                  <a:gd name="connsiteY6" fmla="*/ 2298700 h 7835900"/>
                  <a:gd name="connsiteX7" fmla="*/ 4914900 w 5810041"/>
                  <a:gd name="connsiteY7" fmla="*/ 0 h 7835900"/>
                  <a:gd name="connsiteX0" fmla="*/ 0 w 5818884"/>
                  <a:gd name="connsiteY0" fmla="*/ 7835900 h 7835900"/>
                  <a:gd name="connsiteX1" fmla="*/ 1739900 w 5818884"/>
                  <a:gd name="connsiteY1" fmla="*/ 6629400 h 7835900"/>
                  <a:gd name="connsiteX2" fmla="*/ 4775200 w 5818884"/>
                  <a:gd name="connsiteY2" fmla="*/ 6108700 h 7835900"/>
                  <a:gd name="connsiteX3" fmla="*/ 5346700 w 5818884"/>
                  <a:gd name="connsiteY3" fmla="*/ 3746500 h 7835900"/>
                  <a:gd name="connsiteX4" fmla="*/ 5778500 w 5818884"/>
                  <a:gd name="connsiteY4" fmla="*/ 4140200 h 7835900"/>
                  <a:gd name="connsiteX5" fmla="*/ 4457700 w 5818884"/>
                  <a:gd name="connsiteY5" fmla="*/ 3924300 h 7835900"/>
                  <a:gd name="connsiteX6" fmla="*/ 3365500 w 5818884"/>
                  <a:gd name="connsiteY6" fmla="*/ 2298700 h 7835900"/>
                  <a:gd name="connsiteX7" fmla="*/ 4914900 w 5818884"/>
                  <a:gd name="connsiteY7" fmla="*/ 0 h 7835900"/>
                  <a:gd name="connsiteX0" fmla="*/ 0 w 5869007"/>
                  <a:gd name="connsiteY0" fmla="*/ 7835900 h 7835900"/>
                  <a:gd name="connsiteX1" fmla="*/ 1739900 w 5869007"/>
                  <a:gd name="connsiteY1" fmla="*/ 6629400 h 7835900"/>
                  <a:gd name="connsiteX2" fmla="*/ 4775200 w 5869007"/>
                  <a:gd name="connsiteY2" fmla="*/ 6108700 h 7835900"/>
                  <a:gd name="connsiteX3" fmla="*/ 5346700 w 5869007"/>
                  <a:gd name="connsiteY3" fmla="*/ 3746500 h 7835900"/>
                  <a:gd name="connsiteX4" fmla="*/ 5778500 w 5869007"/>
                  <a:gd name="connsiteY4" fmla="*/ 4140200 h 7835900"/>
                  <a:gd name="connsiteX5" fmla="*/ 4457700 w 5869007"/>
                  <a:gd name="connsiteY5" fmla="*/ 3924300 h 7835900"/>
                  <a:gd name="connsiteX6" fmla="*/ 3365500 w 5869007"/>
                  <a:gd name="connsiteY6" fmla="*/ 2298700 h 7835900"/>
                  <a:gd name="connsiteX7" fmla="*/ 4914900 w 5869007"/>
                  <a:gd name="connsiteY7" fmla="*/ 0 h 783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9007" h="7835900">
                    <a:moveTo>
                      <a:pt x="0" y="7835900"/>
                    </a:moveTo>
                    <a:cubicBezTo>
                      <a:pt x="472016" y="7376583"/>
                      <a:pt x="944033" y="6917267"/>
                      <a:pt x="1739900" y="6629400"/>
                    </a:cubicBezTo>
                    <a:cubicBezTo>
                      <a:pt x="2535767" y="6341533"/>
                      <a:pt x="4174067" y="6589183"/>
                      <a:pt x="4775200" y="6108700"/>
                    </a:cubicBezTo>
                    <a:cubicBezTo>
                      <a:pt x="5376333" y="5628217"/>
                      <a:pt x="5052483" y="4138083"/>
                      <a:pt x="5346700" y="3746500"/>
                    </a:cubicBezTo>
                    <a:cubicBezTo>
                      <a:pt x="5640917" y="3354917"/>
                      <a:pt x="6053667" y="3856567"/>
                      <a:pt x="5778500" y="4140200"/>
                    </a:cubicBezTo>
                    <a:cubicBezTo>
                      <a:pt x="5503333" y="4423833"/>
                      <a:pt x="4859867" y="4231217"/>
                      <a:pt x="4457700" y="3924300"/>
                    </a:cubicBezTo>
                    <a:cubicBezTo>
                      <a:pt x="4055533" y="3617383"/>
                      <a:pt x="3289300" y="2952750"/>
                      <a:pt x="3365500" y="2298700"/>
                    </a:cubicBezTo>
                    <a:cubicBezTo>
                      <a:pt x="3441700" y="1644650"/>
                      <a:pt x="4222750" y="824441"/>
                      <a:pt x="4914900" y="0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955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2ADEAB6-858D-4F9F-9DE2-9FDFD61948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EE42EDD-771F-4D8A-B9DD-57755EFD74C8}"/>
              </a:ext>
            </a:extLst>
          </p:cNvPr>
          <p:cNvSpPr txBox="1"/>
          <p:nvPr/>
        </p:nvSpPr>
        <p:spPr>
          <a:xfrm>
            <a:off x="215102" y="196930"/>
            <a:ext cx="453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275A794-B6B6-402C-86E2-6E6095E4A459}"/>
              </a:ext>
            </a:extLst>
          </p:cNvPr>
          <p:cNvGrpSpPr/>
          <p:nvPr/>
        </p:nvGrpSpPr>
        <p:grpSpPr>
          <a:xfrm>
            <a:off x="415721" y="1111618"/>
            <a:ext cx="2477197" cy="2477197"/>
            <a:chOff x="3961703" y="1236642"/>
            <a:chExt cx="4268594" cy="4268594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0354A211-BBC5-4F5D-843B-4E7E2FFF3811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99B46270-6355-4DDF-BA78-0178A14FD0B3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A3AE4678-CD3B-4E72-A5E6-EC1949A85F27}"/>
                </a:ext>
              </a:extLst>
            </p:cNvPr>
            <p:cNvSpPr/>
            <p:nvPr/>
          </p:nvSpPr>
          <p:spPr>
            <a:xfrm>
              <a:off x="4132900" y="1407839"/>
              <a:ext cx="3926204" cy="3926204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16EFED1-BF1C-4779-9234-6473D1F9FA3A}"/>
              </a:ext>
            </a:extLst>
          </p:cNvPr>
          <p:cNvGrpSpPr/>
          <p:nvPr/>
        </p:nvGrpSpPr>
        <p:grpSpPr>
          <a:xfrm>
            <a:off x="3376841" y="1111618"/>
            <a:ext cx="2477197" cy="2477197"/>
            <a:chOff x="3961703" y="1236642"/>
            <a:chExt cx="4268594" cy="426859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E7FCE269-070D-42F5-839C-911595570D21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46FD208C-FC7F-46FA-ABEF-1F4A43951DF0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434DBB96-AD87-4D86-8699-EF52A7AE6BED}"/>
                </a:ext>
              </a:extLst>
            </p:cNvPr>
            <p:cNvSpPr/>
            <p:nvPr/>
          </p:nvSpPr>
          <p:spPr>
            <a:xfrm>
              <a:off x="4132900" y="1407839"/>
              <a:ext cx="3926204" cy="3926204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4347417-190E-459C-AAD2-30E9AD68998E}"/>
              </a:ext>
            </a:extLst>
          </p:cNvPr>
          <p:cNvGrpSpPr/>
          <p:nvPr/>
        </p:nvGrpSpPr>
        <p:grpSpPr>
          <a:xfrm>
            <a:off x="6337961" y="1111618"/>
            <a:ext cx="2477197" cy="2477197"/>
            <a:chOff x="3961703" y="1236642"/>
            <a:chExt cx="4268594" cy="4268594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CEE833A3-DC7C-4608-B6BF-B669A44F8480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A7DAAADE-C348-4535-BCED-310EDC7A3F72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7D75926F-E255-4594-B915-C0D81E153D27}"/>
                </a:ext>
              </a:extLst>
            </p:cNvPr>
            <p:cNvSpPr/>
            <p:nvPr/>
          </p:nvSpPr>
          <p:spPr>
            <a:xfrm>
              <a:off x="4132900" y="1407839"/>
              <a:ext cx="3926204" cy="3926204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30C9A3F-4AFD-45BB-A49D-88318329B2B2}"/>
              </a:ext>
            </a:extLst>
          </p:cNvPr>
          <p:cNvGrpSpPr/>
          <p:nvPr/>
        </p:nvGrpSpPr>
        <p:grpSpPr>
          <a:xfrm>
            <a:off x="9299082" y="1111618"/>
            <a:ext cx="2477197" cy="2477197"/>
            <a:chOff x="3961703" y="1236642"/>
            <a:chExt cx="4268594" cy="4268594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3850B292-7301-4DC0-AFA2-919534E1FBD1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5D2380B6-937D-46E1-81A1-803E0AD570D5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xmlns="" id="{8F6A835A-86B0-4A74-B9CC-A38B17536D86}"/>
                </a:ext>
              </a:extLst>
            </p:cNvPr>
            <p:cNvSpPr/>
            <p:nvPr/>
          </p:nvSpPr>
          <p:spPr>
            <a:xfrm>
              <a:off x="4132900" y="1407839"/>
              <a:ext cx="3926204" cy="3926204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0778AE18-331C-4F06-BE21-4E6C2EB88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2529" y="1387082"/>
            <a:ext cx="1926000" cy="1926000"/>
          </a:xfrm>
          <a:prstGeom prst="roundRect">
            <a:avLst/>
          </a:prstGeom>
          <a:effectLst>
            <a:innerShdw blurRad="127000">
              <a:srgbClr val="C65C85"/>
            </a:innerShdw>
          </a:effectLst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4F321774-DE82-48A1-B604-A00F6402F4BF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185" y="1387082"/>
            <a:ext cx="1926268" cy="1926268"/>
          </a:xfrm>
          <a:prstGeom prst="roundRect">
            <a:avLst/>
          </a:prstGeom>
          <a:effectLst>
            <a:innerShdw blurRad="127000">
              <a:srgbClr val="C65C85"/>
            </a:innerShdw>
          </a:effectLst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A4901D9-6F5A-4E4C-B92C-9EBDC5C065B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3605" y="1387082"/>
            <a:ext cx="1926000" cy="1926000"/>
          </a:xfrm>
          <a:prstGeom prst="roundRect">
            <a:avLst/>
          </a:prstGeom>
          <a:effectLst>
            <a:innerShdw blurRad="127000">
              <a:srgbClr val="C65C85"/>
            </a:innerShdw>
          </a:effectLst>
        </p:spPr>
      </p:pic>
      <p:pic>
        <p:nvPicPr>
          <p:cNvPr id="39" name="图片 38" descr="图片包含 室内, 架子, 书, 桌子&#10;&#10;描述已自动生成">
            <a:extLst>
              <a:ext uri="{FF2B5EF4-FFF2-40B4-BE49-F238E27FC236}">
                <a16:creationId xmlns:a16="http://schemas.microsoft.com/office/drawing/2014/main" xmlns="" id="{68C2A287-EA9B-4949-B940-19DAEDB8E64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9574680" y="1387082"/>
            <a:ext cx="1926000" cy="1926000"/>
          </a:xfrm>
          <a:prstGeom prst="roundRect">
            <a:avLst/>
          </a:prstGeom>
          <a:effectLst>
            <a:innerShdw blurRad="127000">
              <a:srgbClr val="C65C85"/>
            </a:innerShdw>
          </a:effectLst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DACEB3F-8C26-43C5-AFAC-2354D5523622}"/>
              </a:ext>
            </a:extLst>
          </p:cNvPr>
          <p:cNvSpPr txBox="1"/>
          <p:nvPr/>
        </p:nvSpPr>
        <p:spPr>
          <a:xfrm>
            <a:off x="415721" y="3951014"/>
            <a:ext cx="2477197" cy="153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tellus Pellentesque habitant morbitristique senectus et netus et malesuada fames ac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B7030D9-74F2-45BA-955B-DE4F68D802CF}"/>
              </a:ext>
            </a:extLst>
          </p:cNvPr>
          <p:cNvSpPr txBox="1"/>
          <p:nvPr/>
        </p:nvSpPr>
        <p:spPr>
          <a:xfrm>
            <a:off x="9299083" y="3951014"/>
            <a:ext cx="2477197" cy="153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tellus Pellentesque habitant morbitristique senectus et netus et malesuada fames ac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9D81F4-2C3B-4970-828E-79F5B51B8F49}"/>
              </a:ext>
            </a:extLst>
          </p:cNvPr>
          <p:cNvSpPr txBox="1"/>
          <p:nvPr/>
        </p:nvSpPr>
        <p:spPr>
          <a:xfrm>
            <a:off x="6337963" y="3951014"/>
            <a:ext cx="2477197" cy="153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tellus Pellentesque habitant morbitristique senectus et netus et malesuada fames ac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89C0CB5-D7DA-4E10-8231-4658E6E083BE}"/>
              </a:ext>
            </a:extLst>
          </p:cNvPr>
          <p:cNvSpPr txBox="1"/>
          <p:nvPr/>
        </p:nvSpPr>
        <p:spPr>
          <a:xfrm>
            <a:off x="3376842" y="3951014"/>
            <a:ext cx="2477197" cy="153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tellus Pellentesque habitant morbitristique senectus et netus et malesuada fames ac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FAF3C360-035D-4E78-8DA7-90C416F2BE92}"/>
              </a:ext>
            </a:extLst>
          </p:cNvPr>
          <p:cNvGrpSpPr/>
          <p:nvPr/>
        </p:nvGrpSpPr>
        <p:grpSpPr>
          <a:xfrm>
            <a:off x="698708" y="5843504"/>
            <a:ext cx="1911223" cy="512478"/>
            <a:chOff x="667040" y="5781959"/>
            <a:chExt cx="1911223" cy="512478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81253126-7E2B-419F-BFD0-702E8CD40840}"/>
                </a:ext>
              </a:extLst>
            </p:cNvPr>
            <p:cNvGrpSpPr/>
            <p:nvPr/>
          </p:nvGrpSpPr>
          <p:grpSpPr>
            <a:xfrm>
              <a:off x="667040" y="5781959"/>
              <a:ext cx="1911223" cy="512478"/>
              <a:chOff x="1487297" y="1833564"/>
              <a:chExt cx="1911223" cy="512478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F64DE499-66BD-4C74-BB95-5B3FFB4DC8B6}"/>
                  </a:ext>
                </a:extLst>
              </p:cNvPr>
              <p:cNvGrpSpPr/>
              <p:nvPr/>
            </p:nvGrpSpPr>
            <p:grpSpPr>
              <a:xfrm>
                <a:off x="1487297" y="1833564"/>
                <a:ext cx="1911223" cy="512478"/>
                <a:chOff x="1734913" y="1355464"/>
                <a:chExt cx="3902094" cy="3408370"/>
              </a:xfrm>
            </p:grpSpPr>
            <p:sp>
              <p:nvSpPr>
                <p:cNvPr id="51" name="矩形: 圆角 50">
                  <a:extLst>
                    <a:ext uri="{FF2B5EF4-FFF2-40B4-BE49-F238E27FC236}">
                      <a16:creationId xmlns:a16="http://schemas.microsoft.com/office/drawing/2014/main" xmlns="" id="{41370ACB-48BA-43F7-A539-420EB8556136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C65C8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矩形: 圆角 51">
                  <a:extLst>
                    <a:ext uri="{FF2B5EF4-FFF2-40B4-BE49-F238E27FC236}">
                      <a16:creationId xmlns:a16="http://schemas.microsoft.com/office/drawing/2014/main" xmlns="" id="{A88928FD-F118-4AFA-9815-BA86B99F36CF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7CB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xmlns="" id="{E4432B4A-C85E-46A2-8786-093AC7537E96}"/>
                  </a:ext>
                </a:extLst>
              </p:cNvPr>
              <p:cNvSpPr/>
              <p:nvPr/>
            </p:nvSpPr>
            <p:spPr>
              <a:xfrm>
                <a:off x="1487297" y="1833564"/>
                <a:ext cx="1911223" cy="512478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FF7CB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F1B7DD4B-1A20-4A64-A8FF-3B2EBAFEDD1E}"/>
                </a:ext>
              </a:extLst>
            </p:cNvPr>
            <p:cNvSpPr txBox="1"/>
            <p:nvPr/>
          </p:nvSpPr>
          <p:spPr>
            <a:xfrm>
              <a:off x="667040" y="5868921"/>
              <a:ext cx="19112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TEXT HERE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5B0F8285-E23F-473E-AE66-A5F3833C6F2A}"/>
              </a:ext>
            </a:extLst>
          </p:cNvPr>
          <p:cNvGrpSpPr/>
          <p:nvPr/>
        </p:nvGrpSpPr>
        <p:grpSpPr>
          <a:xfrm>
            <a:off x="9582070" y="5843504"/>
            <a:ext cx="1911223" cy="512478"/>
            <a:chOff x="667040" y="5781959"/>
            <a:chExt cx="1911223" cy="512478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962F5DD-3179-48CE-AA76-9142B3A9C86A}"/>
                </a:ext>
              </a:extLst>
            </p:cNvPr>
            <p:cNvGrpSpPr/>
            <p:nvPr/>
          </p:nvGrpSpPr>
          <p:grpSpPr>
            <a:xfrm>
              <a:off x="667040" y="5781959"/>
              <a:ext cx="1911223" cy="512478"/>
              <a:chOff x="1487297" y="1833564"/>
              <a:chExt cx="1911223" cy="512478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xmlns="" id="{BC26CD92-AF44-40E2-8E3A-D281690F181B}"/>
                  </a:ext>
                </a:extLst>
              </p:cNvPr>
              <p:cNvGrpSpPr/>
              <p:nvPr/>
            </p:nvGrpSpPr>
            <p:grpSpPr>
              <a:xfrm>
                <a:off x="1487297" y="1833564"/>
                <a:ext cx="1911223" cy="512478"/>
                <a:chOff x="1734913" y="1355464"/>
                <a:chExt cx="3902094" cy="3408370"/>
              </a:xfrm>
            </p:grpSpPr>
            <p:sp>
              <p:nvSpPr>
                <p:cNvPr id="60" name="矩形: 圆角 59">
                  <a:extLst>
                    <a:ext uri="{FF2B5EF4-FFF2-40B4-BE49-F238E27FC236}">
                      <a16:creationId xmlns:a16="http://schemas.microsoft.com/office/drawing/2014/main" xmlns="" id="{0C421A97-7CB9-44B5-8071-06C0F4808714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C65C8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矩形: 圆角 60">
                  <a:extLst>
                    <a:ext uri="{FF2B5EF4-FFF2-40B4-BE49-F238E27FC236}">
                      <a16:creationId xmlns:a16="http://schemas.microsoft.com/office/drawing/2014/main" xmlns="" id="{8C62030C-0D6F-4473-A3A4-64DC3CC71619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7CB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xmlns="" id="{AA96A8CD-C6D4-470B-926B-D681A059A79D}"/>
                  </a:ext>
                </a:extLst>
              </p:cNvPr>
              <p:cNvSpPr/>
              <p:nvPr/>
            </p:nvSpPr>
            <p:spPr>
              <a:xfrm>
                <a:off x="1487297" y="1833564"/>
                <a:ext cx="1911223" cy="512478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FF7CB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57F2782F-EAC8-440D-9DAD-F2C0310AFE7C}"/>
                </a:ext>
              </a:extLst>
            </p:cNvPr>
            <p:cNvSpPr txBox="1"/>
            <p:nvPr/>
          </p:nvSpPr>
          <p:spPr>
            <a:xfrm>
              <a:off x="667040" y="5868921"/>
              <a:ext cx="19112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TEXT HERE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E9F9CE70-3275-4569-8DB5-94BCBE57E8D0}"/>
              </a:ext>
            </a:extLst>
          </p:cNvPr>
          <p:cNvGrpSpPr/>
          <p:nvPr/>
        </p:nvGrpSpPr>
        <p:grpSpPr>
          <a:xfrm>
            <a:off x="3659829" y="5843504"/>
            <a:ext cx="1911223" cy="512478"/>
            <a:chOff x="667040" y="5781959"/>
            <a:chExt cx="1911223" cy="512478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DB0E8CF6-21B6-49B9-AF79-70DA51B1C6BD}"/>
                </a:ext>
              </a:extLst>
            </p:cNvPr>
            <p:cNvGrpSpPr/>
            <p:nvPr/>
          </p:nvGrpSpPr>
          <p:grpSpPr>
            <a:xfrm>
              <a:off x="667040" y="5781959"/>
              <a:ext cx="1911223" cy="512478"/>
              <a:chOff x="1487297" y="1833564"/>
              <a:chExt cx="1911223" cy="512478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xmlns="" id="{98893990-619E-4D25-A829-7FC4C95FC071}"/>
                  </a:ext>
                </a:extLst>
              </p:cNvPr>
              <p:cNvGrpSpPr/>
              <p:nvPr/>
            </p:nvGrpSpPr>
            <p:grpSpPr>
              <a:xfrm>
                <a:off x="1487297" y="1833564"/>
                <a:ext cx="1911223" cy="512478"/>
                <a:chOff x="1734913" y="1355464"/>
                <a:chExt cx="3902094" cy="3408370"/>
              </a:xfrm>
            </p:grpSpPr>
            <p:sp>
              <p:nvSpPr>
                <p:cNvPr id="67" name="矩形: 圆角 66">
                  <a:extLst>
                    <a:ext uri="{FF2B5EF4-FFF2-40B4-BE49-F238E27FC236}">
                      <a16:creationId xmlns:a16="http://schemas.microsoft.com/office/drawing/2014/main" xmlns="" id="{57D995A1-3D4A-4AF4-91E8-54FCEB4BB9FE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C65C8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矩形: 圆角 67">
                  <a:extLst>
                    <a:ext uri="{FF2B5EF4-FFF2-40B4-BE49-F238E27FC236}">
                      <a16:creationId xmlns:a16="http://schemas.microsoft.com/office/drawing/2014/main" xmlns="" id="{3F20E124-C462-4139-85C2-008EEB968BB2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7CB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xmlns="" id="{03E4445F-9941-4D17-ABF4-EEA2862D60B3}"/>
                  </a:ext>
                </a:extLst>
              </p:cNvPr>
              <p:cNvSpPr/>
              <p:nvPr/>
            </p:nvSpPr>
            <p:spPr>
              <a:xfrm>
                <a:off x="1487297" y="1833564"/>
                <a:ext cx="1911223" cy="512478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FF7CB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8C9280F7-9A95-495A-BF55-D0F0AD945D12}"/>
                </a:ext>
              </a:extLst>
            </p:cNvPr>
            <p:cNvSpPr txBox="1"/>
            <p:nvPr/>
          </p:nvSpPr>
          <p:spPr>
            <a:xfrm>
              <a:off x="667040" y="5868921"/>
              <a:ext cx="19112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TEXT HERE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573DD154-D6F1-40D6-91BD-3504445F49D6}"/>
              </a:ext>
            </a:extLst>
          </p:cNvPr>
          <p:cNvGrpSpPr/>
          <p:nvPr/>
        </p:nvGrpSpPr>
        <p:grpSpPr>
          <a:xfrm>
            <a:off x="6620950" y="5843504"/>
            <a:ext cx="1911223" cy="512478"/>
            <a:chOff x="667040" y="5781959"/>
            <a:chExt cx="1911223" cy="512478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0523B00A-D78B-44F9-B632-8EE5E4E6A146}"/>
                </a:ext>
              </a:extLst>
            </p:cNvPr>
            <p:cNvGrpSpPr/>
            <p:nvPr/>
          </p:nvGrpSpPr>
          <p:grpSpPr>
            <a:xfrm>
              <a:off x="667040" y="5781959"/>
              <a:ext cx="1911223" cy="512478"/>
              <a:chOff x="1487297" y="1833564"/>
              <a:chExt cx="1911223" cy="512478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xmlns="" id="{E010A3DC-F0EA-495E-8634-F914825BC870}"/>
                  </a:ext>
                </a:extLst>
              </p:cNvPr>
              <p:cNvGrpSpPr/>
              <p:nvPr/>
            </p:nvGrpSpPr>
            <p:grpSpPr>
              <a:xfrm>
                <a:off x="1487297" y="1833564"/>
                <a:ext cx="1911223" cy="512478"/>
                <a:chOff x="1734913" y="1355464"/>
                <a:chExt cx="3902094" cy="3408370"/>
              </a:xfrm>
            </p:grpSpPr>
            <p:sp>
              <p:nvSpPr>
                <p:cNvPr id="74" name="矩形: 圆角 73">
                  <a:extLst>
                    <a:ext uri="{FF2B5EF4-FFF2-40B4-BE49-F238E27FC236}">
                      <a16:creationId xmlns:a16="http://schemas.microsoft.com/office/drawing/2014/main" xmlns="" id="{76A42CE3-8271-4E4F-9FB2-757E480E3AF2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C65C8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矩形: 圆角 74">
                  <a:extLst>
                    <a:ext uri="{FF2B5EF4-FFF2-40B4-BE49-F238E27FC236}">
                      <a16:creationId xmlns:a16="http://schemas.microsoft.com/office/drawing/2014/main" xmlns="" id="{3314E6E1-9975-449D-A658-07DF4B2A96C1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7CB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xmlns="" id="{3E3290C9-0D3F-4C9E-86FD-448BCB377B0E}"/>
                  </a:ext>
                </a:extLst>
              </p:cNvPr>
              <p:cNvSpPr/>
              <p:nvPr/>
            </p:nvSpPr>
            <p:spPr>
              <a:xfrm>
                <a:off x="1487297" y="1833564"/>
                <a:ext cx="1911223" cy="512478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FF7CB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ADA4F81E-9B3A-4B9C-BDDB-2584100739A0}"/>
                </a:ext>
              </a:extLst>
            </p:cNvPr>
            <p:cNvSpPr txBox="1"/>
            <p:nvPr/>
          </p:nvSpPr>
          <p:spPr>
            <a:xfrm>
              <a:off x="667040" y="5868921"/>
              <a:ext cx="19112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TEXT HERE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1E0B6914-6730-44A3-A340-EA83236867B7}"/>
              </a:ext>
            </a:extLst>
          </p:cNvPr>
          <p:cNvSpPr txBox="1"/>
          <p:nvPr/>
        </p:nvSpPr>
        <p:spPr>
          <a:xfrm>
            <a:off x="9333821" y="196930"/>
            <a:ext cx="2643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162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8D2893E-190A-4537-9A55-3CA9E5DF35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B4F85EE-B660-4242-8B44-079B63F171E9}"/>
              </a:ext>
            </a:extLst>
          </p:cNvPr>
          <p:cNvGrpSpPr/>
          <p:nvPr/>
        </p:nvGrpSpPr>
        <p:grpSpPr>
          <a:xfrm>
            <a:off x="-537028" y="2056307"/>
            <a:ext cx="9158514" cy="2752142"/>
            <a:chOff x="-537028" y="2056307"/>
            <a:chExt cx="9158514" cy="275214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5E60729E-DA6D-4158-B604-761AD66AB82F}"/>
                </a:ext>
              </a:extLst>
            </p:cNvPr>
            <p:cNvGrpSpPr/>
            <p:nvPr/>
          </p:nvGrpSpPr>
          <p:grpSpPr>
            <a:xfrm>
              <a:off x="-537028" y="2056307"/>
              <a:ext cx="9158514" cy="2752142"/>
              <a:chOff x="-537028" y="2027279"/>
              <a:chExt cx="9158514" cy="2752142"/>
            </a:xfrm>
            <a:effectLst>
              <a:outerShdw blurRad="63500" dist="63500" dir="2700000" algn="tl" rotWithShape="0">
                <a:srgbClr val="C65C85"/>
              </a:outerShdw>
            </a:effectLst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0BDED0B5-27E8-42E4-A3B6-6CDC520DE92D}"/>
                  </a:ext>
                </a:extLst>
              </p:cNvPr>
              <p:cNvSpPr/>
              <p:nvPr/>
            </p:nvSpPr>
            <p:spPr>
              <a:xfrm>
                <a:off x="-493486" y="2056307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5D5BC5BF-7E72-4036-8263-3157D171304E}"/>
                  </a:ext>
                </a:extLst>
              </p:cNvPr>
              <p:cNvSpPr/>
              <p:nvPr/>
            </p:nvSpPr>
            <p:spPr>
              <a:xfrm>
                <a:off x="-493486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DEFE8940-7DDC-45A5-9613-6A2524299B13}"/>
                  </a:ext>
                </a:extLst>
              </p:cNvPr>
              <p:cNvSpPr/>
              <p:nvPr/>
            </p:nvSpPr>
            <p:spPr>
              <a:xfrm>
                <a:off x="-537028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xmlns="" id="{FC67AEA8-3389-4C38-BC19-11D13E06379D}"/>
                  </a:ext>
                </a:extLst>
              </p:cNvPr>
              <p:cNvSpPr/>
              <p:nvPr/>
            </p:nvSpPr>
            <p:spPr>
              <a:xfrm>
                <a:off x="-493486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xmlns="" id="{FB606C05-D95F-423C-9585-481B95FC9250}"/>
                </a:ext>
              </a:extLst>
            </p:cNvPr>
            <p:cNvGrpSpPr/>
            <p:nvPr/>
          </p:nvGrpSpPr>
          <p:grpSpPr>
            <a:xfrm>
              <a:off x="-537028" y="2056307"/>
              <a:ext cx="9158514" cy="2752142"/>
              <a:chOff x="-537028" y="2027279"/>
              <a:chExt cx="9158514" cy="2752142"/>
            </a:xfrm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xmlns="" id="{BAAFAB20-5C77-478A-9039-06E3F395EEF2}"/>
                  </a:ext>
                </a:extLst>
              </p:cNvPr>
              <p:cNvSpPr/>
              <p:nvPr/>
            </p:nvSpPr>
            <p:spPr>
              <a:xfrm>
                <a:off x="-493486" y="2056307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xmlns="" id="{51A69608-0116-47AC-8AAB-86B723F436CE}"/>
                  </a:ext>
                </a:extLst>
              </p:cNvPr>
              <p:cNvSpPr/>
              <p:nvPr/>
            </p:nvSpPr>
            <p:spPr>
              <a:xfrm>
                <a:off x="-493486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xmlns="" id="{8C835D24-D18D-4FCC-B952-907D4DDE7B17}"/>
                  </a:ext>
                </a:extLst>
              </p:cNvPr>
              <p:cNvSpPr/>
              <p:nvPr/>
            </p:nvSpPr>
            <p:spPr>
              <a:xfrm>
                <a:off x="-537028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xmlns="" id="{E1A9D889-B291-4633-B8E2-F5A65760775F}"/>
                  </a:ext>
                </a:extLst>
              </p:cNvPr>
              <p:cNvSpPr/>
              <p:nvPr/>
            </p:nvSpPr>
            <p:spPr>
              <a:xfrm>
                <a:off x="-493486" y="2027279"/>
                <a:ext cx="9114972" cy="2723114"/>
              </a:xfrm>
              <a:custGeom>
                <a:avLst/>
                <a:gdLst>
                  <a:gd name="connsiteX0" fmla="*/ 9114972 w 9114972"/>
                  <a:gd name="connsiteY0" fmla="*/ 338550 h 2633104"/>
                  <a:gd name="connsiteX1" fmla="*/ 5805715 w 9114972"/>
                  <a:gd name="connsiteY1" fmla="*/ 2472150 h 2633104"/>
                  <a:gd name="connsiteX2" fmla="*/ 6691086 w 9114972"/>
                  <a:gd name="connsiteY2" fmla="*/ 2356036 h 2633104"/>
                  <a:gd name="connsiteX3" fmla="*/ 3178629 w 9114972"/>
                  <a:gd name="connsiteY3" fmla="*/ 1354550 h 2633104"/>
                  <a:gd name="connsiteX4" fmla="*/ 1988457 w 9114972"/>
                  <a:gd name="connsiteY4" fmla="*/ 77293 h 2633104"/>
                  <a:gd name="connsiteX5" fmla="*/ 0 w 9114972"/>
                  <a:gd name="connsiteY5" fmla="*/ 251464 h 2633104"/>
                  <a:gd name="connsiteX0" fmla="*/ 9114972 w 9114972"/>
                  <a:gd name="connsiteY0" fmla="*/ 338550 h 2690358"/>
                  <a:gd name="connsiteX1" fmla="*/ 5805715 w 9114972"/>
                  <a:gd name="connsiteY1" fmla="*/ 2472150 h 2690358"/>
                  <a:gd name="connsiteX2" fmla="*/ 6691086 w 9114972"/>
                  <a:gd name="connsiteY2" fmla="*/ 2356036 h 2690358"/>
                  <a:gd name="connsiteX3" fmla="*/ 3178629 w 9114972"/>
                  <a:gd name="connsiteY3" fmla="*/ 1354550 h 2690358"/>
                  <a:gd name="connsiteX4" fmla="*/ 1988457 w 9114972"/>
                  <a:gd name="connsiteY4" fmla="*/ 77293 h 2690358"/>
                  <a:gd name="connsiteX5" fmla="*/ 0 w 9114972"/>
                  <a:gd name="connsiteY5" fmla="*/ 251464 h 2690358"/>
                  <a:gd name="connsiteX0" fmla="*/ 9114972 w 9114972"/>
                  <a:gd name="connsiteY0" fmla="*/ 338550 h 2711986"/>
                  <a:gd name="connsiteX1" fmla="*/ 5805715 w 9114972"/>
                  <a:gd name="connsiteY1" fmla="*/ 2472150 h 2711986"/>
                  <a:gd name="connsiteX2" fmla="*/ 6415315 w 9114972"/>
                  <a:gd name="connsiteY2" fmla="*/ 2399579 h 2711986"/>
                  <a:gd name="connsiteX3" fmla="*/ 3178629 w 9114972"/>
                  <a:gd name="connsiteY3" fmla="*/ 1354550 h 2711986"/>
                  <a:gd name="connsiteX4" fmla="*/ 1988457 w 9114972"/>
                  <a:gd name="connsiteY4" fmla="*/ 77293 h 2711986"/>
                  <a:gd name="connsiteX5" fmla="*/ 0 w 9114972"/>
                  <a:gd name="connsiteY5" fmla="*/ 251464 h 2711986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561767"/>
                  <a:gd name="connsiteX1" fmla="*/ 6052458 w 9114972"/>
                  <a:gd name="connsiteY1" fmla="*/ 2341521 h 2561767"/>
                  <a:gd name="connsiteX2" fmla="*/ 6415315 w 9114972"/>
                  <a:gd name="connsiteY2" fmla="*/ 2399579 h 2561767"/>
                  <a:gd name="connsiteX3" fmla="*/ 3178629 w 9114972"/>
                  <a:gd name="connsiteY3" fmla="*/ 1354550 h 2561767"/>
                  <a:gd name="connsiteX4" fmla="*/ 1988457 w 9114972"/>
                  <a:gd name="connsiteY4" fmla="*/ 77293 h 2561767"/>
                  <a:gd name="connsiteX5" fmla="*/ 0 w 9114972"/>
                  <a:gd name="connsiteY5" fmla="*/ 251464 h 2561767"/>
                  <a:gd name="connsiteX0" fmla="*/ 9114972 w 9114972"/>
                  <a:gd name="connsiteY0" fmla="*/ 338550 h 2603111"/>
                  <a:gd name="connsiteX1" fmla="*/ 6052458 w 9114972"/>
                  <a:gd name="connsiteY1" fmla="*/ 2341521 h 2603111"/>
                  <a:gd name="connsiteX2" fmla="*/ 6415315 w 9114972"/>
                  <a:gd name="connsiteY2" fmla="*/ 2399579 h 2603111"/>
                  <a:gd name="connsiteX3" fmla="*/ 3178629 w 9114972"/>
                  <a:gd name="connsiteY3" fmla="*/ 1354550 h 2603111"/>
                  <a:gd name="connsiteX4" fmla="*/ 1988457 w 9114972"/>
                  <a:gd name="connsiteY4" fmla="*/ 77293 h 2603111"/>
                  <a:gd name="connsiteX5" fmla="*/ 0 w 9114972"/>
                  <a:gd name="connsiteY5" fmla="*/ 251464 h 2603111"/>
                  <a:gd name="connsiteX0" fmla="*/ 9114972 w 9114972"/>
                  <a:gd name="connsiteY0" fmla="*/ 338550 h 2652155"/>
                  <a:gd name="connsiteX1" fmla="*/ 6139543 w 9114972"/>
                  <a:gd name="connsiteY1" fmla="*/ 2414092 h 2652155"/>
                  <a:gd name="connsiteX2" fmla="*/ 6415315 w 9114972"/>
                  <a:gd name="connsiteY2" fmla="*/ 2399579 h 2652155"/>
                  <a:gd name="connsiteX3" fmla="*/ 3178629 w 9114972"/>
                  <a:gd name="connsiteY3" fmla="*/ 1354550 h 2652155"/>
                  <a:gd name="connsiteX4" fmla="*/ 1988457 w 9114972"/>
                  <a:gd name="connsiteY4" fmla="*/ 77293 h 2652155"/>
                  <a:gd name="connsiteX5" fmla="*/ 0 w 9114972"/>
                  <a:gd name="connsiteY5" fmla="*/ 251464 h 2652155"/>
                  <a:gd name="connsiteX0" fmla="*/ 9114972 w 9114972"/>
                  <a:gd name="connsiteY0" fmla="*/ 338550 h 2709123"/>
                  <a:gd name="connsiteX1" fmla="*/ 6139543 w 9114972"/>
                  <a:gd name="connsiteY1" fmla="*/ 2414092 h 2709123"/>
                  <a:gd name="connsiteX2" fmla="*/ 6415315 w 9114972"/>
                  <a:gd name="connsiteY2" fmla="*/ 2399579 h 2709123"/>
                  <a:gd name="connsiteX3" fmla="*/ 3178629 w 9114972"/>
                  <a:gd name="connsiteY3" fmla="*/ 1354550 h 2709123"/>
                  <a:gd name="connsiteX4" fmla="*/ 1988457 w 9114972"/>
                  <a:gd name="connsiteY4" fmla="*/ 77293 h 2709123"/>
                  <a:gd name="connsiteX5" fmla="*/ 0 w 9114972"/>
                  <a:gd name="connsiteY5" fmla="*/ 251464 h 2709123"/>
                  <a:gd name="connsiteX0" fmla="*/ 9114972 w 9114972"/>
                  <a:gd name="connsiteY0" fmla="*/ 338550 h 2729478"/>
                  <a:gd name="connsiteX1" fmla="*/ 6139543 w 9114972"/>
                  <a:gd name="connsiteY1" fmla="*/ 2414092 h 2729478"/>
                  <a:gd name="connsiteX2" fmla="*/ 6415315 w 9114972"/>
                  <a:gd name="connsiteY2" fmla="*/ 2399579 h 2729478"/>
                  <a:gd name="connsiteX3" fmla="*/ 3178629 w 9114972"/>
                  <a:gd name="connsiteY3" fmla="*/ 1354550 h 2729478"/>
                  <a:gd name="connsiteX4" fmla="*/ 1988457 w 9114972"/>
                  <a:gd name="connsiteY4" fmla="*/ 77293 h 2729478"/>
                  <a:gd name="connsiteX5" fmla="*/ 0 w 9114972"/>
                  <a:gd name="connsiteY5" fmla="*/ 251464 h 2729478"/>
                  <a:gd name="connsiteX0" fmla="*/ 9114972 w 9114972"/>
                  <a:gd name="connsiteY0" fmla="*/ 338550 h 2733740"/>
                  <a:gd name="connsiteX1" fmla="*/ 6139543 w 9114972"/>
                  <a:gd name="connsiteY1" fmla="*/ 2414092 h 2733740"/>
                  <a:gd name="connsiteX2" fmla="*/ 6415315 w 9114972"/>
                  <a:gd name="connsiteY2" fmla="*/ 2399579 h 2733740"/>
                  <a:gd name="connsiteX3" fmla="*/ 3178629 w 9114972"/>
                  <a:gd name="connsiteY3" fmla="*/ 1354550 h 2733740"/>
                  <a:gd name="connsiteX4" fmla="*/ 1988457 w 9114972"/>
                  <a:gd name="connsiteY4" fmla="*/ 77293 h 2733740"/>
                  <a:gd name="connsiteX5" fmla="*/ 0 w 9114972"/>
                  <a:gd name="connsiteY5" fmla="*/ 251464 h 2733740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678253"/>
                  <a:gd name="connsiteX1" fmla="*/ 6125028 w 9114972"/>
                  <a:gd name="connsiteY1" fmla="*/ 2370549 h 2678253"/>
                  <a:gd name="connsiteX2" fmla="*/ 6415315 w 9114972"/>
                  <a:gd name="connsiteY2" fmla="*/ 2399579 h 2678253"/>
                  <a:gd name="connsiteX3" fmla="*/ 3178629 w 9114972"/>
                  <a:gd name="connsiteY3" fmla="*/ 1354550 h 2678253"/>
                  <a:gd name="connsiteX4" fmla="*/ 1988457 w 9114972"/>
                  <a:gd name="connsiteY4" fmla="*/ 77293 h 2678253"/>
                  <a:gd name="connsiteX5" fmla="*/ 0 w 9114972"/>
                  <a:gd name="connsiteY5" fmla="*/ 251464 h 2678253"/>
                  <a:gd name="connsiteX0" fmla="*/ 9114972 w 9114972"/>
                  <a:gd name="connsiteY0" fmla="*/ 338550 h 2723114"/>
                  <a:gd name="connsiteX1" fmla="*/ 6125028 w 9114972"/>
                  <a:gd name="connsiteY1" fmla="*/ 2370549 h 2723114"/>
                  <a:gd name="connsiteX2" fmla="*/ 6415315 w 9114972"/>
                  <a:gd name="connsiteY2" fmla="*/ 2399579 h 2723114"/>
                  <a:gd name="connsiteX3" fmla="*/ 3178629 w 9114972"/>
                  <a:gd name="connsiteY3" fmla="*/ 1354550 h 2723114"/>
                  <a:gd name="connsiteX4" fmla="*/ 1988457 w 9114972"/>
                  <a:gd name="connsiteY4" fmla="*/ 77293 h 2723114"/>
                  <a:gd name="connsiteX5" fmla="*/ 0 w 9114972"/>
                  <a:gd name="connsiteY5" fmla="*/ 251464 h 272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4972" h="2723114">
                    <a:moveTo>
                      <a:pt x="9114972" y="338550"/>
                    </a:moveTo>
                    <a:cubicBezTo>
                      <a:pt x="7662334" y="1237226"/>
                      <a:pt x="6270171" y="1794815"/>
                      <a:pt x="6125028" y="2370549"/>
                    </a:cubicBezTo>
                    <a:cubicBezTo>
                      <a:pt x="5979885" y="2946283"/>
                      <a:pt x="6804782" y="2714055"/>
                      <a:pt x="6415315" y="2399579"/>
                    </a:cubicBezTo>
                    <a:cubicBezTo>
                      <a:pt x="6025848" y="2085103"/>
                      <a:pt x="3916439" y="1741598"/>
                      <a:pt x="3178629" y="1354550"/>
                    </a:cubicBezTo>
                    <a:cubicBezTo>
                      <a:pt x="2440819" y="967502"/>
                      <a:pt x="2518228" y="261141"/>
                      <a:pt x="1988457" y="77293"/>
                    </a:cubicBezTo>
                    <a:cubicBezTo>
                      <a:pt x="1458686" y="-106555"/>
                      <a:pt x="729343" y="72454"/>
                      <a:pt x="0" y="25146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A3E931E-0FC2-4E20-B2C6-84C95DB8BDA0}"/>
              </a:ext>
            </a:extLst>
          </p:cNvPr>
          <p:cNvGrpSpPr/>
          <p:nvPr/>
        </p:nvGrpSpPr>
        <p:grpSpPr>
          <a:xfrm>
            <a:off x="8541874" y="-201843"/>
            <a:ext cx="4637765" cy="4470400"/>
            <a:chOff x="8541874" y="-201843"/>
            <a:chExt cx="4637765" cy="447040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F8B892E8-547D-490A-BBCA-3AC11FE80C08}"/>
                </a:ext>
              </a:extLst>
            </p:cNvPr>
            <p:cNvGrpSpPr/>
            <p:nvPr/>
          </p:nvGrpSpPr>
          <p:grpSpPr>
            <a:xfrm rot="1053783">
              <a:off x="8541874" y="-201843"/>
              <a:ext cx="4637765" cy="4470400"/>
              <a:chOff x="8099134" y="-304800"/>
              <a:chExt cx="4976786" cy="4470400"/>
            </a:xfrm>
            <a:effectLst>
              <a:outerShdw blurRad="63500" dist="63500" dir="2700000" algn="tl" rotWithShape="0">
                <a:srgbClr val="C65C85"/>
              </a:outerShdw>
            </a:effectLst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3F90ABAE-4F4E-4A6E-B656-9F869769FEB7}"/>
                  </a:ext>
                </a:extLst>
              </p:cNvPr>
              <p:cNvSpPr/>
              <p:nvPr/>
            </p:nvSpPr>
            <p:spPr>
              <a:xfrm>
                <a:off x="8114374" y="-3048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xmlns="" id="{42E2B77E-8D21-4EF4-8524-5126F715F389}"/>
                  </a:ext>
                </a:extLst>
              </p:cNvPr>
              <p:cNvSpPr/>
              <p:nvPr/>
            </p:nvSpPr>
            <p:spPr>
              <a:xfrm>
                <a:off x="8114143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xmlns="" id="{F0599456-2015-4EE2-8487-6ECBDCDA1260}"/>
                  </a:ext>
                </a:extLst>
              </p:cNvPr>
              <p:cNvSpPr/>
              <p:nvPr/>
            </p:nvSpPr>
            <p:spPr>
              <a:xfrm>
                <a:off x="8099134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xmlns="" id="{F2B7987C-36BF-46B6-B50E-212C536104AA}"/>
                  </a:ext>
                </a:extLst>
              </p:cNvPr>
              <p:cNvSpPr/>
              <p:nvPr/>
            </p:nvSpPr>
            <p:spPr>
              <a:xfrm>
                <a:off x="8157554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xmlns="" id="{A6225F72-3451-4DBA-8DE9-3E54D007715A}"/>
                </a:ext>
              </a:extLst>
            </p:cNvPr>
            <p:cNvGrpSpPr/>
            <p:nvPr/>
          </p:nvGrpSpPr>
          <p:grpSpPr>
            <a:xfrm rot="1053783">
              <a:off x="8541874" y="-201843"/>
              <a:ext cx="4637765" cy="4470400"/>
              <a:chOff x="8099134" y="-304800"/>
              <a:chExt cx="4976786" cy="4470400"/>
            </a:xfrm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xmlns="" id="{09772BF4-AC8E-4E15-B9D4-5AD4AD8EAFD2}"/>
                  </a:ext>
                </a:extLst>
              </p:cNvPr>
              <p:cNvSpPr/>
              <p:nvPr/>
            </p:nvSpPr>
            <p:spPr>
              <a:xfrm>
                <a:off x="8114374" y="-3048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xmlns="" id="{476A7792-7EFE-4E02-B38F-70D17BC78960}"/>
                  </a:ext>
                </a:extLst>
              </p:cNvPr>
              <p:cNvSpPr/>
              <p:nvPr/>
            </p:nvSpPr>
            <p:spPr>
              <a:xfrm>
                <a:off x="8114143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xmlns="" id="{287EFE21-3F77-4F48-AF0E-8BA5E4D476DA}"/>
                  </a:ext>
                </a:extLst>
              </p:cNvPr>
              <p:cNvSpPr/>
              <p:nvPr/>
            </p:nvSpPr>
            <p:spPr>
              <a:xfrm>
                <a:off x="8099134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xmlns="" id="{CE48B15C-A4EB-45CB-A2BC-72ED6AB323C4}"/>
                  </a:ext>
                </a:extLst>
              </p:cNvPr>
              <p:cNvSpPr/>
              <p:nvPr/>
            </p:nvSpPr>
            <p:spPr>
              <a:xfrm>
                <a:off x="8157554" y="-279400"/>
                <a:ext cx="4918366" cy="4445000"/>
              </a:xfrm>
              <a:custGeom>
                <a:avLst/>
                <a:gdLst>
                  <a:gd name="connsiteX0" fmla="*/ 41566 w 4918366"/>
                  <a:gd name="connsiteY0" fmla="*/ 0 h 4445000"/>
                  <a:gd name="connsiteX1" fmla="*/ 498766 w 4918366"/>
                  <a:gd name="connsiteY1" fmla="*/ 3454400 h 4445000"/>
                  <a:gd name="connsiteX2" fmla="*/ 3572166 w 4918366"/>
                  <a:gd name="connsiteY2" fmla="*/ 3200400 h 4445000"/>
                  <a:gd name="connsiteX3" fmla="*/ 4918366 w 4918366"/>
                  <a:gd name="connsiteY3" fmla="*/ 4445000 h 44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8366" h="4445000">
                    <a:moveTo>
                      <a:pt x="41566" y="0"/>
                    </a:moveTo>
                    <a:cubicBezTo>
                      <a:pt x="-24051" y="1460500"/>
                      <a:pt x="-89667" y="2921000"/>
                      <a:pt x="498766" y="3454400"/>
                    </a:cubicBezTo>
                    <a:cubicBezTo>
                      <a:pt x="1087199" y="3987800"/>
                      <a:pt x="2835566" y="3035300"/>
                      <a:pt x="3572166" y="3200400"/>
                    </a:cubicBezTo>
                    <a:cubicBezTo>
                      <a:pt x="4308766" y="3365500"/>
                      <a:pt x="4613566" y="3905250"/>
                      <a:pt x="4918366" y="44450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xmlns="" id="{3AD21A4B-F859-4001-80A4-4CA661456925}"/>
              </a:ext>
            </a:extLst>
          </p:cNvPr>
          <p:cNvGrpSpPr/>
          <p:nvPr/>
        </p:nvGrpSpPr>
        <p:grpSpPr>
          <a:xfrm>
            <a:off x="6300116" y="1488347"/>
            <a:ext cx="459872" cy="459872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xmlns="" id="{92464636-8815-44DA-B780-F2483C79D79C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xmlns="" id="{0CD2A4E2-81C1-4F81-9AE9-2AA6E59E7D6A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xmlns="" id="{2BD51313-5134-4D73-AF72-DF53191FD40E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xmlns="" id="{FE7B76C3-877F-4D69-A12E-98E7EEB9B325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xmlns="" id="{51389DBF-BAB1-4A05-9EAD-834EEC01D2D9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xmlns="" id="{903A1AD0-3C04-4260-87F0-52A9D04BE105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xmlns="" id="{B1330828-14AE-40F7-87EB-D8D05988D22A}"/>
              </a:ext>
            </a:extLst>
          </p:cNvPr>
          <p:cNvGrpSpPr/>
          <p:nvPr/>
        </p:nvGrpSpPr>
        <p:grpSpPr>
          <a:xfrm rot="16371851">
            <a:off x="4888336" y="5958954"/>
            <a:ext cx="850458" cy="903546"/>
            <a:chOff x="2096461" y="3617658"/>
            <a:chExt cx="1296988" cy="1377949"/>
          </a:xfrm>
          <a:solidFill>
            <a:srgbClr val="E96C9D"/>
          </a:solidFill>
        </p:grpSpPr>
        <p:sp>
          <p:nvSpPr>
            <p:cNvPr id="201" name="Freeform 9">
              <a:extLst>
                <a:ext uri="{FF2B5EF4-FFF2-40B4-BE49-F238E27FC236}">
                  <a16:creationId xmlns:a16="http://schemas.microsoft.com/office/drawing/2014/main" xmlns="" id="{7829207F-8E2C-474C-B924-6889204A7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9">
              <a:extLst>
                <a:ext uri="{FF2B5EF4-FFF2-40B4-BE49-F238E27FC236}">
                  <a16:creationId xmlns:a16="http://schemas.microsoft.com/office/drawing/2014/main" xmlns="" id="{D2DE0F91-7447-4468-9BE0-4B96DC68C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xmlns="" id="{32CB0377-F825-4591-96FD-7531D8359D35}"/>
              </a:ext>
            </a:extLst>
          </p:cNvPr>
          <p:cNvGrpSpPr/>
          <p:nvPr/>
        </p:nvGrpSpPr>
        <p:grpSpPr>
          <a:xfrm>
            <a:off x="3048357" y="4145596"/>
            <a:ext cx="957011" cy="904027"/>
            <a:chOff x="-6350" y="1588"/>
            <a:chExt cx="1376363" cy="1300162"/>
          </a:xfrm>
          <a:solidFill>
            <a:srgbClr val="E96C9D"/>
          </a:solidFill>
        </p:grpSpPr>
        <p:sp>
          <p:nvSpPr>
            <p:cNvPr id="205" name="Freeform 13">
              <a:extLst>
                <a:ext uri="{FF2B5EF4-FFF2-40B4-BE49-F238E27FC236}">
                  <a16:creationId xmlns:a16="http://schemas.microsoft.com/office/drawing/2014/main" xmlns="" id="{6AF1ABCC-EB36-4E65-912A-55FB1E394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3">
              <a:extLst>
                <a:ext uri="{FF2B5EF4-FFF2-40B4-BE49-F238E27FC236}">
                  <a16:creationId xmlns:a16="http://schemas.microsoft.com/office/drawing/2014/main" xmlns="" id="{CE1ACB11-42BB-40D1-8A6B-24FB4C2BB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xmlns="" id="{02C2B9D7-171B-4983-A6CF-C05DABDE8524}"/>
              </a:ext>
            </a:extLst>
          </p:cNvPr>
          <p:cNvGrpSpPr/>
          <p:nvPr/>
        </p:nvGrpSpPr>
        <p:grpSpPr>
          <a:xfrm rot="3920815">
            <a:off x="671405" y="4915693"/>
            <a:ext cx="611506" cy="611506"/>
            <a:chOff x="1287872" y="4613034"/>
            <a:chExt cx="611506" cy="611506"/>
          </a:xfrm>
          <a:solidFill>
            <a:srgbClr val="E96C9D"/>
          </a:solidFill>
        </p:grpSpPr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xmlns="" id="{9C63A55A-9C0A-420A-AADC-25BE8486E3AA}"/>
                </a:ext>
              </a:extLst>
            </p:cNvPr>
            <p:cNvGrpSpPr/>
            <p:nvPr/>
          </p:nvGrpSpPr>
          <p:grpSpPr>
            <a:xfrm>
              <a:off x="1287872" y="4613034"/>
              <a:ext cx="611506" cy="611506"/>
              <a:chOff x="5314950" y="1473200"/>
              <a:chExt cx="3822700" cy="3822700"/>
            </a:xfrm>
            <a:grpFill/>
          </p:grpSpPr>
          <p:sp>
            <p:nvSpPr>
              <p:cNvPr id="213" name="等腰三角形 212">
                <a:extLst>
                  <a:ext uri="{FF2B5EF4-FFF2-40B4-BE49-F238E27FC236}">
                    <a16:creationId xmlns:a16="http://schemas.microsoft.com/office/drawing/2014/main" xmlns="" id="{D2AE70E6-5431-4558-B066-FAEEA6F48488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等腰三角形 213">
                <a:extLst>
                  <a:ext uri="{FF2B5EF4-FFF2-40B4-BE49-F238E27FC236}">
                    <a16:creationId xmlns:a16="http://schemas.microsoft.com/office/drawing/2014/main" xmlns="" id="{FCA994C0-F3F7-45DE-8820-94DD004AEFDC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xmlns="" id="{EF7EDEB8-B060-4806-8CFE-8599CB70F580}"/>
                </a:ext>
              </a:extLst>
            </p:cNvPr>
            <p:cNvGrpSpPr/>
            <p:nvPr/>
          </p:nvGrpSpPr>
          <p:grpSpPr>
            <a:xfrm>
              <a:off x="1437540" y="4762702"/>
              <a:ext cx="312170" cy="312170"/>
              <a:chOff x="5314950" y="1473200"/>
              <a:chExt cx="3822700" cy="3822700"/>
            </a:xfrm>
            <a:grpFill/>
          </p:grpSpPr>
          <p:sp>
            <p:nvSpPr>
              <p:cNvPr id="211" name="等腰三角形 210">
                <a:extLst>
                  <a:ext uri="{FF2B5EF4-FFF2-40B4-BE49-F238E27FC236}">
                    <a16:creationId xmlns:a16="http://schemas.microsoft.com/office/drawing/2014/main" xmlns="" id="{8F76FBB9-220C-4EAA-8E5A-6F2917DCCDEA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等腰三角形 211">
                <a:extLst>
                  <a:ext uri="{FF2B5EF4-FFF2-40B4-BE49-F238E27FC236}">
                    <a16:creationId xmlns:a16="http://schemas.microsoft.com/office/drawing/2014/main" xmlns="" id="{5A727F6D-DC91-486F-A620-ABC9FF7AEB79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xmlns="" id="{9F1263E3-39F6-49B2-B40A-D9208C3AA82F}"/>
              </a:ext>
            </a:extLst>
          </p:cNvPr>
          <p:cNvGrpSpPr/>
          <p:nvPr/>
        </p:nvGrpSpPr>
        <p:grpSpPr>
          <a:xfrm>
            <a:off x="8980807" y="3382993"/>
            <a:ext cx="919775" cy="919775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xmlns="" id="{1D8BB5FF-B5A0-46DD-A1C7-EEF32DE69FE7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221" name="椭圆 220">
                <a:extLst>
                  <a:ext uri="{FF2B5EF4-FFF2-40B4-BE49-F238E27FC236}">
                    <a16:creationId xmlns:a16="http://schemas.microsoft.com/office/drawing/2014/main" xmlns="" id="{C5EE68D2-9100-4651-991A-FFBDF54C1047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>
                <a:extLst>
                  <a:ext uri="{FF2B5EF4-FFF2-40B4-BE49-F238E27FC236}">
                    <a16:creationId xmlns:a16="http://schemas.microsoft.com/office/drawing/2014/main" xmlns="" id="{85144F01-6645-4E7E-933D-C270F841AE07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xmlns="" id="{4F335679-75EC-4525-BA0D-3AEDC1B28502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xmlns="" id="{95A64F04-766C-430C-920C-885A94259911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xmlns="" id="{58362EDF-CB6F-44F5-9132-E50C671CF744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xmlns="" id="{50A5287A-7EC6-4D76-9B73-BB5EE7564D53}"/>
              </a:ext>
            </a:extLst>
          </p:cNvPr>
          <p:cNvGrpSpPr/>
          <p:nvPr/>
        </p:nvGrpSpPr>
        <p:grpSpPr>
          <a:xfrm rot="2700000">
            <a:off x="10007995" y="1583270"/>
            <a:ext cx="518632" cy="518632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225" name="矩形: 圆角 224">
              <a:extLst>
                <a:ext uri="{FF2B5EF4-FFF2-40B4-BE49-F238E27FC236}">
                  <a16:creationId xmlns:a16="http://schemas.microsoft.com/office/drawing/2014/main" xmlns="" id="{F6D7D832-0EB3-4847-B866-0CB0E8A169DD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xmlns="" id="{E096E80D-A904-4264-81A9-4BFB3ADBFF37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xmlns="" id="{6143E7C6-F207-412D-B84C-3E6C0DADCB28}"/>
              </a:ext>
            </a:extLst>
          </p:cNvPr>
          <p:cNvGrpSpPr/>
          <p:nvPr/>
        </p:nvGrpSpPr>
        <p:grpSpPr>
          <a:xfrm>
            <a:off x="10634040" y="40734"/>
            <a:ext cx="948917" cy="932613"/>
            <a:chOff x="-11112" y="-4763"/>
            <a:chExt cx="1385888" cy="1362076"/>
          </a:xfrm>
          <a:solidFill>
            <a:srgbClr val="E96C9D"/>
          </a:solidFill>
        </p:grpSpPr>
        <p:grpSp>
          <p:nvGrpSpPr>
            <p:cNvPr id="229" name="Group 26">
              <a:extLst>
                <a:ext uri="{FF2B5EF4-FFF2-40B4-BE49-F238E27FC236}">
                  <a16:creationId xmlns:a16="http://schemas.microsoft.com/office/drawing/2014/main" xmlns="" id="{314EF8D2-FD6B-4F43-8CAA-0B68D2DBD84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233" name="Freeform 27">
                <a:extLst>
                  <a:ext uri="{FF2B5EF4-FFF2-40B4-BE49-F238E27FC236}">
                    <a16:creationId xmlns:a16="http://schemas.microsoft.com/office/drawing/2014/main" xmlns="" id="{829F9F31-A861-498C-8484-EAFABDC8B1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Freeform 28">
                <a:extLst>
                  <a:ext uri="{FF2B5EF4-FFF2-40B4-BE49-F238E27FC236}">
                    <a16:creationId xmlns:a16="http://schemas.microsoft.com/office/drawing/2014/main" xmlns="" id="{FC5EBDF8-EB56-4693-87DF-0D173FBB9A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0" name="Group 26">
              <a:extLst>
                <a:ext uri="{FF2B5EF4-FFF2-40B4-BE49-F238E27FC236}">
                  <a16:creationId xmlns:a16="http://schemas.microsoft.com/office/drawing/2014/main" xmlns="" id="{68803845-DBB2-407B-B2F5-1885507F8BE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231" name="Freeform 27">
                <a:extLst>
                  <a:ext uri="{FF2B5EF4-FFF2-40B4-BE49-F238E27FC236}">
                    <a16:creationId xmlns:a16="http://schemas.microsoft.com/office/drawing/2014/main" xmlns="" id="{23D26CE0-D455-4899-BCCA-B1CB277EEC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Freeform 28">
                <a:extLst>
                  <a:ext uri="{FF2B5EF4-FFF2-40B4-BE49-F238E27FC236}">
                    <a16:creationId xmlns:a16="http://schemas.microsoft.com/office/drawing/2014/main" xmlns="" id="{35E7794E-6E36-410C-BF79-BDC0080A81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xmlns="" id="{11A4DC23-52CE-464C-947C-41249B2C0A75}"/>
              </a:ext>
            </a:extLst>
          </p:cNvPr>
          <p:cNvGrpSpPr/>
          <p:nvPr/>
        </p:nvGrpSpPr>
        <p:grpSpPr>
          <a:xfrm rot="2700000">
            <a:off x="10529916" y="4242032"/>
            <a:ext cx="810842" cy="839106"/>
            <a:chOff x="1588" y="3175"/>
            <a:chExt cx="1320799" cy="1366838"/>
          </a:xfrm>
          <a:solidFill>
            <a:srgbClr val="E96C9D"/>
          </a:solidFill>
        </p:grpSpPr>
        <p:sp>
          <p:nvSpPr>
            <p:cNvPr id="237" name="Freeform 32">
              <a:extLst>
                <a:ext uri="{FF2B5EF4-FFF2-40B4-BE49-F238E27FC236}">
                  <a16:creationId xmlns:a16="http://schemas.microsoft.com/office/drawing/2014/main" xmlns="" id="{D04516E2-1AF4-4784-B8AC-355D70ED8E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1320799" cy="1366838"/>
            </a:xfrm>
            <a:custGeom>
              <a:avLst/>
              <a:gdLst>
                <a:gd name="T0" fmla="*/ 200 w 348"/>
                <a:gd name="T1" fmla="*/ 50 h 360"/>
                <a:gd name="T2" fmla="*/ 218 w 348"/>
                <a:gd name="T3" fmla="*/ 2 h 360"/>
                <a:gd name="T4" fmla="*/ 275 w 348"/>
                <a:gd name="T5" fmla="*/ 36 h 360"/>
                <a:gd name="T6" fmla="*/ 294 w 348"/>
                <a:gd name="T7" fmla="*/ 22 h 360"/>
                <a:gd name="T8" fmla="*/ 332 w 348"/>
                <a:gd name="T9" fmla="*/ 41 h 360"/>
                <a:gd name="T10" fmla="*/ 336 w 348"/>
                <a:gd name="T11" fmla="*/ 52 h 360"/>
                <a:gd name="T12" fmla="*/ 299 w 348"/>
                <a:gd name="T13" fmla="*/ 124 h 360"/>
                <a:gd name="T14" fmla="*/ 340 w 348"/>
                <a:gd name="T15" fmla="*/ 124 h 360"/>
                <a:gd name="T16" fmla="*/ 321 w 348"/>
                <a:gd name="T17" fmla="*/ 144 h 360"/>
                <a:gd name="T18" fmla="*/ 310 w 348"/>
                <a:gd name="T19" fmla="*/ 212 h 360"/>
                <a:gd name="T20" fmla="*/ 344 w 348"/>
                <a:gd name="T21" fmla="*/ 219 h 360"/>
                <a:gd name="T22" fmla="*/ 303 w 348"/>
                <a:gd name="T23" fmla="*/ 292 h 360"/>
                <a:gd name="T24" fmla="*/ 315 w 348"/>
                <a:gd name="T25" fmla="*/ 307 h 360"/>
                <a:gd name="T26" fmla="*/ 299 w 348"/>
                <a:gd name="T27" fmla="*/ 360 h 360"/>
                <a:gd name="T28" fmla="*/ 283 w 348"/>
                <a:gd name="T29" fmla="*/ 316 h 360"/>
                <a:gd name="T30" fmla="*/ 237 w 348"/>
                <a:gd name="T31" fmla="*/ 324 h 360"/>
                <a:gd name="T32" fmla="*/ 221 w 348"/>
                <a:gd name="T33" fmla="*/ 334 h 360"/>
                <a:gd name="T34" fmla="*/ 176 w 348"/>
                <a:gd name="T35" fmla="*/ 328 h 360"/>
                <a:gd name="T36" fmla="*/ 158 w 348"/>
                <a:gd name="T37" fmla="*/ 333 h 360"/>
                <a:gd name="T38" fmla="*/ 92 w 348"/>
                <a:gd name="T39" fmla="*/ 322 h 360"/>
                <a:gd name="T40" fmla="*/ 80 w 348"/>
                <a:gd name="T41" fmla="*/ 345 h 360"/>
                <a:gd name="T42" fmla="*/ 65 w 348"/>
                <a:gd name="T43" fmla="*/ 325 h 360"/>
                <a:gd name="T44" fmla="*/ 14 w 348"/>
                <a:gd name="T45" fmla="*/ 308 h 360"/>
                <a:gd name="T46" fmla="*/ 66 w 348"/>
                <a:gd name="T47" fmla="*/ 294 h 360"/>
                <a:gd name="T48" fmla="*/ 28 w 348"/>
                <a:gd name="T49" fmla="*/ 255 h 360"/>
                <a:gd name="T50" fmla="*/ 63 w 348"/>
                <a:gd name="T51" fmla="*/ 232 h 360"/>
                <a:gd name="T52" fmla="*/ 44 w 348"/>
                <a:gd name="T53" fmla="*/ 167 h 360"/>
                <a:gd name="T54" fmla="*/ 55 w 348"/>
                <a:gd name="T55" fmla="*/ 148 h 360"/>
                <a:gd name="T56" fmla="*/ 46 w 348"/>
                <a:gd name="T57" fmla="*/ 59 h 360"/>
                <a:gd name="T58" fmla="*/ 56 w 348"/>
                <a:gd name="T59" fmla="*/ 3 h 360"/>
                <a:gd name="T60" fmla="*/ 114 w 348"/>
                <a:gd name="T61" fmla="*/ 37 h 360"/>
                <a:gd name="T62" fmla="*/ 76 w 348"/>
                <a:gd name="T63" fmla="*/ 168 h 360"/>
                <a:gd name="T64" fmla="*/ 132 w 348"/>
                <a:gd name="T65" fmla="*/ 164 h 360"/>
                <a:gd name="T66" fmla="*/ 127 w 348"/>
                <a:gd name="T67" fmla="*/ 131 h 360"/>
                <a:gd name="T68" fmla="*/ 71 w 348"/>
                <a:gd name="T69" fmla="*/ 77 h 360"/>
                <a:gd name="T70" fmla="*/ 74 w 348"/>
                <a:gd name="T71" fmla="*/ 143 h 360"/>
                <a:gd name="T72" fmla="*/ 204 w 348"/>
                <a:gd name="T73" fmla="*/ 128 h 360"/>
                <a:gd name="T74" fmla="*/ 155 w 348"/>
                <a:gd name="T75" fmla="*/ 133 h 360"/>
                <a:gd name="T76" fmla="*/ 227 w 348"/>
                <a:gd name="T77" fmla="*/ 128 h 360"/>
                <a:gd name="T78" fmla="*/ 166 w 348"/>
                <a:gd name="T79" fmla="*/ 224 h 360"/>
                <a:gd name="T80" fmla="*/ 212 w 348"/>
                <a:gd name="T81" fmla="*/ 210 h 360"/>
                <a:gd name="T82" fmla="*/ 207 w 348"/>
                <a:gd name="T83" fmla="*/ 158 h 360"/>
                <a:gd name="T84" fmla="*/ 156 w 348"/>
                <a:gd name="T85" fmla="*/ 294 h 360"/>
                <a:gd name="T86" fmla="*/ 86 w 348"/>
                <a:gd name="T87" fmla="*/ 256 h 360"/>
                <a:gd name="T88" fmla="*/ 156 w 348"/>
                <a:gd name="T89" fmla="*/ 294 h 360"/>
                <a:gd name="T90" fmla="*/ 274 w 348"/>
                <a:gd name="T91" fmla="*/ 149 h 360"/>
                <a:gd name="T92" fmla="*/ 230 w 348"/>
                <a:gd name="T93" fmla="*/ 164 h 360"/>
                <a:gd name="T94" fmla="*/ 212 w 348"/>
                <a:gd name="T95" fmla="*/ 246 h 360"/>
                <a:gd name="T96" fmla="*/ 170 w 348"/>
                <a:gd name="T97" fmla="*/ 275 h 360"/>
                <a:gd name="T98" fmla="*/ 213 w 348"/>
                <a:gd name="T99" fmla="*/ 290 h 360"/>
                <a:gd name="T100" fmla="*/ 212 w 348"/>
                <a:gd name="T101" fmla="*/ 246 h 360"/>
                <a:gd name="T102" fmla="*/ 275 w 348"/>
                <a:gd name="T103" fmla="*/ 23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360">
                  <a:moveTo>
                    <a:pt x="135" y="4"/>
                  </a:moveTo>
                  <a:cubicBezTo>
                    <a:pt x="137" y="20"/>
                    <a:pt x="140" y="37"/>
                    <a:pt x="142" y="53"/>
                  </a:cubicBezTo>
                  <a:cubicBezTo>
                    <a:pt x="149" y="55"/>
                    <a:pt x="184" y="54"/>
                    <a:pt x="200" y="50"/>
                  </a:cubicBezTo>
                  <a:cubicBezTo>
                    <a:pt x="200" y="46"/>
                    <a:pt x="200" y="42"/>
                    <a:pt x="200" y="38"/>
                  </a:cubicBezTo>
                  <a:cubicBezTo>
                    <a:pt x="201" y="30"/>
                    <a:pt x="201" y="23"/>
                    <a:pt x="202" y="16"/>
                  </a:cubicBezTo>
                  <a:cubicBezTo>
                    <a:pt x="203" y="6"/>
                    <a:pt x="208" y="2"/>
                    <a:pt x="218" y="2"/>
                  </a:cubicBezTo>
                  <a:cubicBezTo>
                    <a:pt x="220" y="17"/>
                    <a:pt x="222" y="33"/>
                    <a:pt x="224" y="50"/>
                  </a:cubicBezTo>
                  <a:cubicBezTo>
                    <a:pt x="241" y="51"/>
                    <a:pt x="258" y="48"/>
                    <a:pt x="275" y="47"/>
                  </a:cubicBezTo>
                  <a:cubicBezTo>
                    <a:pt x="275" y="43"/>
                    <a:pt x="275" y="40"/>
                    <a:pt x="275" y="36"/>
                  </a:cubicBezTo>
                  <a:cubicBezTo>
                    <a:pt x="274" y="26"/>
                    <a:pt x="276" y="17"/>
                    <a:pt x="280" y="8"/>
                  </a:cubicBezTo>
                  <a:cubicBezTo>
                    <a:pt x="282" y="3"/>
                    <a:pt x="285" y="0"/>
                    <a:pt x="291" y="0"/>
                  </a:cubicBezTo>
                  <a:cubicBezTo>
                    <a:pt x="295" y="7"/>
                    <a:pt x="293" y="15"/>
                    <a:pt x="294" y="22"/>
                  </a:cubicBezTo>
                  <a:cubicBezTo>
                    <a:pt x="294" y="29"/>
                    <a:pt x="294" y="36"/>
                    <a:pt x="294" y="45"/>
                  </a:cubicBezTo>
                  <a:cubicBezTo>
                    <a:pt x="302" y="44"/>
                    <a:pt x="308" y="44"/>
                    <a:pt x="314" y="43"/>
                  </a:cubicBezTo>
                  <a:cubicBezTo>
                    <a:pt x="320" y="42"/>
                    <a:pt x="326" y="42"/>
                    <a:pt x="332" y="41"/>
                  </a:cubicBezTo>
                  <a:cubicBezTo>
                    <a:pt x="333" y="41"/>
                    <a:pt x="334" y="40"/>
                    <a:pt x="336" y="40"/>
                  </a:cubicBezTo>
                  <a:cubicBezTo>
                    <a:pt x="339" y="41"/>
                    <a:pt x="343" y="40"/>
                    <a:pt x="343" y="45"/>
                  </a:cubicBezTo>
                  <a:cubicBezTo>
                    <a:pt x="344" y="48"/>
                    <a:pt x="341" y="52"/>
                    <a:pt x="336" y="52"/>
                  </a:cubicBezTo>
                  <a:cubicBezTo>
                    <a:pt x="324" y="54"/>
                    <a:pt x="312" y="55"/>
                    <a:pt x="300" y="57"/>
                  </a:cubicBezTo>
                  <a:cubicBezTo>
                    <a:pt x="299" y="57"/>
                    <a:pt x="297" y="58"/>
                    <a:pt x="296" y="58"/>
                  </a:cubicBezTo>
                  <a:cubicBezTo>
                    <a:pt x="292" y="71"/>
                    <a:pt x="294" y="106"/>
                    <a:pt x="299" y="124"/>
                  </a:cubicBezTo>
                  <a:cubicBezTo>
                    <a:pt x="303" y="124"/>
                    <a:pt x="307" y="124"/>
                    <a:pt x="311" y="124"/>
                  </a:cubicBezTo>
                  <a:cubicBezTo>
                    <a:pt x="318" y="124"/>
                    <a:pt x="326" y="124"/>
                    <a:pt x="333" y="124"/>
                  </a:cubicBezTo>
                  <a:cubicBezTo>
                    <a:pt x="335" y="124"/>
                    <a:pt x="338" y="123"/>
                    <a:pt x="340" y="124"/>
                  </a:cubicBezTo>
                  <a:cubicBezTo>
                    <a:pt x="342" y="125"/>
                    <a:pt x="345" y="126"/>
                    <a:pt x="346" y="129"/>
                  </a:cubicBezTo>
                  <a:cubicBezTo>
                    <a:pt x="348" y="132"/>
                    <a:pt x="345" y="135"/>
                    <a:pt x="342" y="137"/>
                  </a:cubicBezTo>
                  <a:cubicBezTo>
                    <a:pt x="336" y="141"/>
                    <a:pt x="329" y="143"/>
                    <a:pt x="321" y="144"/>
                  </a:cubicBezTo>
                  <a:cubicBezTo>
                    <a:pt x="314" y="144"/>
                    <a:pt x="308" y="144"/>
                    <a:pt x="300" y="145"/>
                  </a:cubicBezTo>
                  <a:cubicBezTo>
                    <a:pt x="298" y="168"/>
                    <a:pt x="300" y="190"/>
                    <a:pt x="301" y="212"/>
                  </a:cubicBezTo>
                  <a:cubicBezTo>
                    <a:pt x="305" y="212"/>
                    <a:pt x="308" y="212"/>
                    <a:pt x="310" y="212"/>
                  </a:cubicBezTo>
                  <a:cubicBezTo>
                    <a:pt x="318" y="212"/>
                    <a:pt x="325" y="211"/>
                    <a:pt x="332" y="210"/>
                  </a:cubicBezTo>
                  <a:cubicBezTo>
                    <a:pt x="336" y="210"/>
                    <a:pt x="340" y="211"/>
                    <a:pt x="343" y="212"/>
                  </a:cubicBezTo>
                  <a:cubicBezTo>
                    <a:pt x="347" y="213"/>
                    <a:pt x="347" y="216"/>
                    <a:pt x="344" y="219"/>
                  </a:cubicBezTo>
                  <a:cubicBezTo>
                    <a:pt x="342" y="220"/>
                    <a:pt x="340" y="222"/>
                    <a:pt x="338" y="222"/>
                  </a:cubicBezTo>
                  <a:cubicBezTo>
                    <a:pt x="326" y="226"/>
                    <a:pt x="315" y="229"/>
                    <a:pt x="303" y="233"/>
                  </a:cubicBezTo>
                  <a:cubicBezTo>
                    <a:pt x="303" y="252"/>
                    <a:pt x="303" y="272"/>
                    <a:pt x="303" y="292"/>
                  </a:cubicBezTo>
                  <a:cubicBezTo>
                    <a:pt x="317" y="292"/>
                    <a:pt x="332" y="293"/>
                    <a:pt x="346" y="294"/>
                  </a:cubicBezTo>
                  <a:cubicBezTo>
                    <a:pt x="347" y="298"/>
                    <a:pt x="344" y="300"/>
                    <a:pt x="342" y="301"/>
                  </a:cubicBezTo>
                  <a:cubicBezTo>
                    <a:pt x="333" y="303"/>
                    <a:pt x="324" y="306"/>
                    <a:pt x="315" y="307"/>
                  </a:cubicBezTo>
                  <a:cubicBezTo>
                    <a:pt x="307" y="309"/>
                    <a:pt x="305" y="310"/>
                    <a:pt x="307" y="318"/>
                  </a:cubicBezTo>
                  <a:cubicBezTo>
                    <a:pt x="309" y="330"/>
                    <a:pt x="306" y="342"/>
                    <a:pt x="305" y="354"/>
                  </a:cubicBezTo>
                  <a:cubicBezTo>
                    <a:pt x="304" y="358"/>
                    <a:pt x="302" y="360"/>
                    <a:pt x="299" y="360"/>
                  </a:cubicBezTo>
                  <a:cubicBezTo>
                    <a:pt x="296" y="360"/>
                    <a:pt x="294" y="358"/>
                    <a:pt x="294" y="354"/>
                  </a:cubicBezTo>
                  <a:cubicBezTo>
                    <a:pt x="293" y="348"/>
                    <a:pt x="292" y="342"/>
                    <a:pt x="292" y="335"/>
                  </a:cubicBezTo>
                  <a:cubicBezTo>
                    <a:pt x="292" y="327"/>
                    <a:pt x="289" y="321"/>
                    <a:pt x="283" y="316"/>
                  </a:cubicBezTo>
                  <a:cubicBezTo>
                    <a:pt x="281" y="313"/>
                    <a:pt x="278" y="313"/>
                    <a:pt x="275" y="313"/>
                  </a:cubicBezTo>
                  <a:cubicBezTo>
                    <a:pt x="265" y="314"/>
                    <a:pt x="255" y="315"/>
                    <a:pt x="245" y="316"/>
                  </a:cubicBezTo>
                  <a:cubicBezTo>
                    <a:pt x="237" y="316"/>
                    <a:pt x="237" y="316"/>
                    <a:pt x="237" y="324"/>
                  </a:cubicBezTo>
                  <a:cubicBezTo>
                    <a:pt x="237" y="330"/>
                    <a:pt x="236" y="336"/>
                    <a:pt x="236" y="343"/>
                  </a:cubicBezTo>
                  <a:cubicBezTo>
                    <a:pt x="234" y="343"/>
                    <a:pt x="232" y="344"/>
                    <a:pt x="230" y="344"/>
                  </a:cubicBezTo>
                  <a:cubicBezTo>
                    <a:pt x="222" y="345"/>
                    <a:pt x="219" y="342"/>
                    <a:pt x="221" y="334"/>
                  </a:cubicBezTo>
                  <a:cubicBezTo>
                    <a:pt x="222" y="329"/>
                    <a:pt x="222" y="324"/>
                    <a:pt x="223" y="318"/>
                  </a:cubicBezTo>
                  <a:cubicBezTo>
                    <a:pt x="207" y="317"/>
                    <a:pt x="193" y="320"/>
                    <a:pt x="178" y="320"/>
                  </a:cubicBezTo>
                  <a:cubicBezTo>
                    <a:pt x="177" y="323"/>
                    <a:pt x="177" y="326"/>
                    <a:pt x="176" y="328"/>
                  </a:cubicBezTo>
                  <a:cubicBezTo>
                    <a:pt x="176" y="337"/>
                    <a:pt x="175" y="338"/>
                    <a:pt x="165" y="340"/>
                  </a:cubicBezTo>
                  <a:cubicBezTo>
                    <a:pt x="165" y="340"/>
                    <a:pt x="164" y="340"/>
                    <a:pt x="164" y="340"/>
                  </a:cubicBezTo>
                  <a:cubicBezTo>
                    <a:pt x="162" y="338"/>
                    <a:pt x="160" y="335"/>
                    <a:pt x="158" y="333"/>
                  </a:cubicBezTo>
                  <a:cubicBezTo>
                    <a:pt x="159" y="329"/>
                    <a:pt x="160" y="326"/>
                    <a:pt x="160" y="322"/>
                  </a:cubicBezTo>
                  <a:cubicBezTo>
                    <a:pt x="150" y="322"/>
                    <a:pt x="142" y="321"/>
                    <a:pt x="133" y="322"/>
                  </a:cubicBezTo>
                  <a:cubicBezTo>
                    <a:pt x="120" y="322"/>
                    <a:pt x="106" y="324"/>
                    <a:pt x="92" y="322"/>
                  </a:cubicBezTo>
                  <a:cubicBezTo>
                    <a:pt x="87" y="321"/>
                    <a:pt x="85" y="324"/>
                    <a:pt x="85" y="329"/>
                  </a:cubicBezTo>
                  <a:cubicBezTo>
                    <a:pt x="85" y="332"/>
                    <a:pt x="86" y="336"/>
                    <a:pt x="86" y="339"/>
                  </a:cubicBezTo>
                  <a:cubicBezTo>
                    <a:pt x="86" y="343"/>
                    <a:pt x="84" y="344"/>
                    <a:pt x="80" y="345"/>
                  </a:cubicBezTo>
                  <a:cubicBezTo>
                    <a:pt x="77" y="345"/>
                    <a:pt x="75" y="344"/>
                    <a:pt x="74" y="341"/>
                  </a:cubicBezTo>
                  <a:cubicBezTo>
                    <a:pt x="74" y="338"/>
                    <a:pt x="72" y="334"/>
                    <a:pt x="72" y="331"/>
                  </a:cubicBezTo>
                  <a:cubicBezTo>
                    <a:pt x="72" y="326"/>
                    <a:pt x="69" y="325"/>
                    <a:pt x="65" y="325"/>
                  </a:cubicBezTo>
                  <a:cubicBezTo>
                    <a:pt x="49" y="325"/>
                    <a:pt x="33" y="325"/>
                    <a:pt x="17" y="326"/>
                  </a:cubicBezTo>
                  <a:cubicBezTo>
                    <a:pt x="10" y="326"/>
                    <a:pt x="7" y="325"/>
                    <a:pt x="6" y="319"/>
                  </a:cubicBezTo>
                  <a:cubicBezTo>
                    <a:pt x="4" y="313"/>
                    <a:pt x="8" y="309"/>
                    <a:pt x="14" y="308"/>
                  </a:cubicBezTo>
                  <a:cubicBezTo>
                    <a:pt x="27" y="306"/>
                    <a:pt x="40" y="305"/>
                    <a:pt x="52" y="303"/>
                  </a:cubicBezTo>
                  <a:cubicBezTo>
                    <a:pt x="54" y="303"/>
                    <a:pt x="56" y="303"/>
                    <a:pt x="58" y="302"/>
                  </a:cubicBezTo>
                  <a:cubicBezTo>
                    <a:pt x="65" y="301"/>
                    <a:pt x="66" y="301"/>
                    <a:pt x="66" y="294"/>
                  </a:cubicBezTo>
                  <a:cubicBezTo>
                    <a:pt x="65" y="284"/>
                    <a:pt x="64" y="274"/>
                    <a:pt x="64" y="263"/>
                  </a:cubicBezTo>
                  <a:cubicBezTo>
                    <a:pt x="63" y="256"/>
                    <a:pt x="62" y="255"/>
                    <a:pt x="55" y="255"/>
                  </a:cubicBezTo>
                  <a:cubicBezTo>
                    <a:pt x="46" y="254"/>
                    <a:pt x="36" y="254"/>
                    <a:pt x="28" y="255"/>
                  </a:cubicBezTo>
                  <a:cubicBezTo>
                    <a:pt x="20" y="256"/>
                    <a:pt x="13" y="254"/>
                    <a:pt x="6" y="252"/>
                  </a:cubicBezTo>
                  <a:cubicBezTo>
                    <a:pt x="2" y="252"/>
                    <a:pt x="0" y="247"/>
                    <a:pt x="2" y="242"/>
                  </a:cubicBezTo>
                  <a:cubicBezTo>
                    <a:pt x="22" y="239"/>
                    <a:pt x="42" y="236"/>
                    <a:pt x="63" y="232"/>
                  </a:cubicBezTo>
                  <a:cubicBezTo>
                    <a:pt x="62" y="221"/>
                    <a:pt x="60" y="210"/>
                    <a:pt x="59" y="200"/>
                  </a:cubicBezTo>
                  <a:cubicBezTo>
                    <a:pt x="58" y="189"/>
                    <a:pt x="58" y="179"/>
                    <a:pt x="58" y="169"/>
                  </a:cubicBezTo>
                  <a:cubicBezTo>
                    <a:pt x="53" y="165"/>
                    <a:pt x="48" y="166"/>
                    <a:pt x="44" y="167"/>
                  </a:cubicBezTo>
                  <a:cubicBezTo>
                    <a:pt x="40" y="168"/>
                    <a:pt x="35" y="169"/>
                    <a:pt x="30" y="170"/>
                  </a:cubicBezTo>
                  <a:cubicBezTo>
                    <a:pt x="20" y="171"/>
                    <a:pt x="14" y="168"/>
                    <a:pt x="7" y="158"/>
                  </a:cubicBezTo>
                  <a:cubicBezTo>
                    <a:pt x="22" y="150"/>
                    <a:pt x="38" y="150"/>
                    <a:pt x="55" y="148"/>
                  </a:cubicBezTo>
                  <a:cubicBezTo>
                    <a:pt x="52" y="124"/>
                    <a:pt x="50" y="102"/>
                    <a:pt x="48" y="80"/>
                  </a:cubicBezTo>
                  <a:cubicBezTo>
                    <a:pt x="35" y="79"/>
                    <a:pt x="22" y="81"/>
                    <a:pt x="12" y="70"/>
                  </a:cubicBezTo>
                  <a:cubicBezTo>
                    <a:pt x="22" y="64"/>
                    <a:pt x="33" y="62"/>
                    <a:pt x="46" y="59"/>
                  </a:cubicBezTo>
                  <a:cubicBezTo>
                    <a:pt x="46" y="56"/>
                    <a:pt x="46" y="53"/>
                    <a:pt x="46" y="50"/>
                  </a:cubicBezTo>
                  <a:cubicBezTo>
                    <a:pt x="45" y="39"/>
                    <a:pt x="45" y="28"/>
                    <a:pt x="45" y="17"/>
                  </a:cubicBezTo>
                  <a:cubicBezTo>
                    <a:pt x="45" y="10"/>
                    <a:pt x="48" y="5"/>
                    <a:pt x="56" y="3"/>
                  </a:cubicBezTo>
                  <a:cubicBezTo>
                    <a:pt x="58" y="21"/>
                    <a:pt x="61" y="39"/>
                    <a:pt x="64" y="58"/>
                  </a:cubicBezTo>
                  <a:cubicBezTo>
                    <a:pt x="80" y="57"/>
                    <a:pt x="96" y="56"/>
                    <a:pt x="114" y="56"/>
                  </a:cubicBezTo>
                  <a:cubicBezTo>
                    <a:pt x="114" y="49"/>
                    <a:pt x="114" y="43"/>
                    <a:pt x="114" y="37"/>
                  </a:cubicBezTo>
                  <a:cubicBezTo>
                    <a:pt x="113" y="27"/>
                    <a:pt x="116" y="19"/>
                    <a:pt x="120" y="11"/>
                  </a:cubicBezTo>
                  <a:cubicBezTo>
                    <a:pt x="123" y="4"/>
                    <a:pt x="128" y="3"/>
                    <a:pt x="135" y="4"/>
                  </a:cubicBezTo>
                  <a:close/>
                  <a:moveTo>
                    <a:pt x="76" y="168"/>
                  </a:moveTo>
                  <a:cubicBezTo>
                    <a:pt x="73" y="183"/>
                    <a:pt x="76" y="221"/>
                    <a:pt x="80" y="231"/>
                  </a:cubicBezTo>
                  <a:cubicBezTo>
                    <a:pt x="100" y="228"/>
                    <a:pt x="119" y="226"/>
                    <a:pt x="140" y="223"/>
                  </a:cubicBezTo>
                  <a:cubicBezTo>
                    <a:pt x="138" y="203"/>
                    <a:pt x="136" y="183"/>
                    <a:pt x="132" y="164"/>
                  </a:cubicBezTo>
                  <a:cubicBezTo>
                    <a:pt x="113" y="166"/>
                    <a:pt x="94" y="167"/>
                    <a:pt x="76" y="168"/>
                  </a:cubicBezTo>
                  <a:close/>
                  <a:moveTo>
                    <a:pt x="127" y="136"/>
                  </a:moveTo>
                  <a:cubicBezTo>
                    <a:pt x="127" y="134"/>
                    <a:pt x="127" y="132"/>
                    <a:pt x="127" y="131"/>
                  </a:cubicBezTo>
                  <a:cubicBezTo>
                    <a:pt x="124" y="113"/>
                    <a:pt x="120" y="95"/>
                    <a:pt x="118" y="77"/>
                  </a:cubicBezTo>
                  <a:cubicBezTo>
                    <a:pt x="117" y="73"/>
                    <a:pt x="114" y="71"/>
                    <a:pt x="110" y="72"/>
                  </a:cubicBezTo>
                  <a:cubicBezTo>
                    <a:pt x="97" y="73"/>
                    <a:pt x="84" y="75"/>
                    <a:pt x="71" y="77"/>
                  </a:cubicBezTo>
                  <a:cubicBezTo>
                    <a:pt x="64" y="78"/>
                    <a:pt x="64" y="78"/>
                    <a:pt x="65" y="85"/>
                  </a:cubicBezTo>
                  <a:cubicBezTo>
                    <a:pt x="67" y="103"/>
                    <a:pt x="70" y="122"/>
                    <a:pt x="72" y="140"/>
                  </a:cubicBezTo>
                  <a:cubicBezTo>
                    <a:pt x="72" y="141"/>
                    <a:pt x="73" y="142"/>
                    <a:pt x="74" y="143"/>
                  </a:cubicBezTo>
                  <a:cubicBezTo>
                    <a:pt x="92" y="140"/>
                    <a:pt x="109" y="138"/>
                    <a:pt x="127" y="136"/>
                  </a:cubicBezTo>
                  <a:close/>
                  <a:moveTo>
                    <a:pt x="155" y="133"/>
                  </a:moveTo>
                  <a:cubicBezTo>
                    <a:pt x="172" y="131"/>
                    <a:pt x="187" y="130"/>
                    <a:pt x="204" y="128"/>
                  </a:cubicBezTo>
                  <a:cubicBezTo>
                    <a:pt x="200" y="107"/>
                    <a:pt x="206" y="87"/>
                    <a:pt x="204" y="67"/>
                  </a:cubicBezTo>
                  <a:cubicBezTo>
                    <a:pt x="190" y="65"/>
                    <a:pt x="153" y="68"/>
                    <a:pt x="144" y="72"/>
                  </a:cubicBezTo>
                  <a:cubicBezTo>
                    <a:pt x="148" y="92"/>
                    <a:pt x="151" y="112"/>
                    <a:pt x="155" y="133"/>
                  </a:cubicBezTo>
                  <a:close/>
                  <a:moveTo>
                    <a:pt x="276" y="60"/>
                  </a:moveTo>
                  <a:cubicBezTo>
                    <a:pt x="258" y="60"/>
                    <a:pt x="242" y="61"/>
                    <a:pt x="225" y="64"/>
                  </a:cubicBezTo>
                  <a:cubicBezTo>
                    <a:pt x="224" y="86"/>
                    <a:pt x="224" y="107"/>
                    <a:pt x="227" y="128"/>
                  </a:cubicBezTo>
                  <a:cubicBezTo>
                    <a:pt x="244" y="128"/>
                    <a:pt x="260" y="128"/>
                    <a:pt x="276" y="125"/>
                  </a:cubicBezTo>
                  <a:cubicBezTo>
                    <a:pt x="276" y="103"/>
                    <a:pt x="276" y="82"/>
                    <a:pt x="276" y="60"/>
                  </a:cubicBezTo>
                  <a:close/>
                  <a:moveTo>
                    <a:pt x="166" y="224"/>
                  </a:moveTo>
                  <a:cubicBezTo>
                    <a:pt x="170" y="224"/>
                    <a:pt x="172" y="225"/>
                    <a:pt x="176" y="224"/>
                  </a:cubicBezTo>
                  <a:cubicBezTo>
                    <a:pt x="185" y="224"/>
                    <a:pt x="194" y="222"/>
                    <a:pt x="203" y="222"/>
                  </a:cubicBezTo>
                  <a:cubicBezTo>
                    <a:pt x="212" y="222"/>
                    <a:pt x="213" y="220"/>
                    <a:pt x="212" y="210"/>
                  </a:cubicBezTo>
                  <a:cubicBezTo>
                    <a:pt x="212" y="208"/>
                    <a:pt x="211" y="207"/>
                    <a:pt x="211" y="206"/>
                  </a:cubicBezTo>
                  <a:cubicBezTo>
                    <a:pt x="210" y="196"/>
                    <a:pt x="209" y="187"/>
                    <a:pt x="208" y="178"/>
                  </a:cubicBezTo>
                  <a:cubicBezTo>
                    <a:pt x="207" y="171"/>
                    <a:pt x="207" y="165"/>
                    <a:pt x="207" y="158"/>
                  </a:cubicBezTo>
                  <a:cubicBezTo>
                    <a:pt x="190" y="157"/>
                    <a:pt x="175" y="158"/>
                    <a:pt x="159" y="162"/>
                  </a:cubicBezTo>
                  <a:cubicBezTo>
                    <a:pt x="162" y="183"/>
                    <a:pt x="164" y="203"/>
                    <a:pt x="166" y="224"/>
                  </a:cubicBezTo>
                  <a:close/>
                  <a:moveTo>
                    <a:pt x="156" y="294"/>
                  </a:moveTo>
                  <a:cubicBezTo>
                    <a:pt x="151" y="281"/>
                    <a:pt x="149" y="270"/>
                    <a:pt x="148" y="258"/>
                  </a:cubicBezTo>
                  <a:cubicBezTo>
                    <a:pt x="147" y="252"/>
                    <a:pt x="145" y="251"/>
                    <a:pt x="139" y="251"/>
                  </a:cubicBezTo>
                  <a:cubicBezTo>
                    <a:pt x="121" y="253"/>
                    <a:pt x="103" y="255"/>
                    <a:pt x="86" y="256"/>
                  </a:cubicBezTo>
                  <a:cubicBezTo>
                    <a:pt x="84" y="256"/>
                    <a:pt x="82" y="258"/>
                    <a:pt x="81" y="258"/>
                  </a:cubicBezTo>
                  <a:cubicBezTo>
                    <a:pt x="84" y="272"/>
                    <a:pt x="80" y="286"/>
                    <a:pt x="85" y="300"/>
                  </a:cubicBezTo>
                  <a:cubicBezTo>
                    <a:pt x="108" y="298"/>
                    <a:pt x="131" y="296"/>
                    <a:pt x="156" y="294"/>
                  </a:cubicBezTo>
                  <a:close/>
                  <a:moveTo>
                    <a:pt x="234" y="217"/>
                  </a:moveTo>
                  <a:cubicBezTo>
                    <a:pt x="248" y="216"/>
                    <a:pt x="262" y="216"/>
                    <a:pt x="276" y="214"/>
                  </a:cubicBezTo>
                  <a:cubicBezTo>
                    <a:pt x="275" y="192"/>
                    <a:pt x="275" y="171"/>
                    <a:pt x="274" y="149"/>
                  </a:cubicBezTo>
                  <a:cubicBezTo>
                    <a:pt x="269" y="149"/>
                    <a:pt x="264" y="149"/>
                    <a:pt x="260" y="150"/>
                  </a:cubicBezTo>
                  <a:cubicBezTo>
                    <a:pt x="253" y="151"/>
                    <a:pt x="246" y="153"/>
                    <a:pt x="239" y="154"/>
                  </a:cubicBezTo>
                  <a:cubicBezTo>
                    <a:pt x="230" y="156"/>
                    <a:pt x="230" y="156"/>
                    <a:pt x="230" y="164"/>
                  </a:cubicBezTo>
                  <a:cubicBezTo>
                    <a:pt x="231" y="180"/>
                    <a:pt x="232" y="197"/>
                    <a:pt x="232" y="213"/>
                  </a:cubicBezTo>
                  <a:cubicBezTo>
                    <a:pt x="232" y="214"/>
                    <a:pt x="233" y="215"/>
                    <a:pt x="234" y="217"/>
                  </a:cubicBezTo>
                  <a:close/>
                  <a:moveTo>
                    <a:pt x="212" y="246"/>
                  </a:moveTo>
                  <a:cubicBezTo>
                    <a:pt x="199" y="246"/>
                    <a:pt x="187" y="246"/>
                    <a:pt x="175" y="246"/>
                  </a:cubicBezTo>
                  <a:cubicBezTo>
                    <a:pt x="171" y="246"/>
                    <a:pt x="169" y="247"/>
                    <a:pt x="169" y="252"/>
                  </a:cubicBezTo>
                  <a:cubicBezTo>
                    <a:pt x="169" y="260"/>
                    <a:pt x="170" y="267"/>
                    <a:pt x="170" y="275"/>
                  </a:cubicBezTo>
                  <a:cubicBezTo>
                    <a:pt x="170" y="281"/>
                    <a:pt x="171" y="286"/>
                    <a:pt x="172" y="292"/>
                  </a:cubicBezTo>
                  <a:cubicBezTo>
                    <a:pt x="176" y="292"/>
                    <a:pt x="181" y="292"/>
                    <a:pt x="185" y="292"/>
                  </a:cubicBezTo>
                  <a:cubicBezTo>
                    <a:pt x="194" y="292"/>
                    <a:pt x="204" y="291"/>
                    <a:pt x="213" y="290"/>
                  </a:cubicBezTo>
                  <a:cubicBezTo>
                    <a:pt x="219" y="290"/>
                    <a:pt x="220" y="289"/>
                    <a:pt x="219" y="283"/>
                  </a:cubicBezTo>
                  <a:cubicBezTo>
                    <a:pt x="218" y="277"/>
                    <a:pt x="216" y="272"/>
                    <a:pt x="215" y="266"/>
                  </a:cubicBezTo>
                  <a:cubicBezTo>
                    <a:pt x="214" y="260"/>
                    <a:pt x="213" y="253"/>
                    <a:pt x="212" y="246"/>
                  </a:cubicBezTo>
                  <a:close/>
                  <a:moveTo>
                    <a:pt x="236" y="290"/>
                  </a:moveTo>
                  <a:cubicBezTo>
                    <a:pt x="252" y="290"/>
                    <a:pt x="266" y="290"/>
                    <a:pt x="281" y="290"/>
                  </a:cubicBezTo>
                  <a:cubicBezTo>
                    <a:pt x="274" y="273"/>
                    <a:pt x="280" y="256"/>
                    <a:pt x="275" y="238"/>
                  </a:cubicBezTo>
                  <a:cubicBezTo>
                    <a:pt x="262" y="240"/>
                    <a:pt x="249" y="242"/>
                    <a:pt x="236" y="244"/>
                  </a:cubicBezTo>
                  <a:cubicBezTo>
                    <a:pt x="236" y="260"/>
                    <a:pt x="236" y="274"/>
                    <a:pt x="236" y="2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8" name="Freeform 32">
              <a:extLst>
                <a:ext uri="{FF2B5EF4-FFF2-40B4-BE49-F238E27FC236}">
                  <a16:creationId xmlns:a16="http://schemas.microsoft.com/office/drawing/2014/main" xmlns="" id="{3D2A51D7-8367-4E9A-9063-55C11A1CAC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1320799" cy="1366838"/>
            </a:xfrm>
            <a:custGeom>
              <a:avLst/>
              <a:gdLst>
                <a:gd name="T0" fmla="*/ 200 w 348"/>
                <a:gd name="T1" fmla="*/ 50 h 360"/>
                <a:gd name="T2" fmla="*/ 218 w 348"/>
                <a:gd name="T3" fmla="*/ 2 h 360"/>
                <a:gd name="T4" fmla="*/ 275 w 348"/>
                <a:gd name="T5" fmla="*/ 36 h 360"/>
                <a:gd name="T6" fmla="*/ 294 w 348"/>
                <a:gd name="T7" fmla="*/ 22 h 360"/>
                <a:gd name="T8" fmla="*/ 332 w 348"/>
                <a:gd name="T9" fmla="*/ 41 h 360"/>
                <a:gd name="T10" fmla="*/ 336 w 348"/>
                <a:gd name="T11" fmla="*/ 52 h 360"/>
                <a:gd name="T12" fmla="*/ 299 w 348"/>
                <a:gd name="T13" fmla="*/ 124 h 360"/>
                <a:gd name="T14" fmla="*/ 340 w 348"/>
                <a:gd name="T15" fmla="*/ 124 h 360"/>
                <a:gd name="T16" fmla="*/ 321 w 348"/>
                <a:gd name="T17" fmla="*/ 144 h 360"/>
                <a:gd name="T18" fmla="*/ 310 w 348"/>
                <a:gd name="T19" fmla="*/ 212 h 360"/>
                <a:gd name="T20" fmla="*/ 344 w 348"/>
                <a:gd name="T21" fmla="*/ 219 h 360"/>
                <a:gd name="T22" fmla="*/ 303 w 348"/>
                <a:gd name="T23" fmla="*/ 292 h 360"/>
                <a:gd name="T24" fmla="*/ 315 w 348"/>
                <a:gd name="T25" fmla="*/ 307 h 360"/>
                <a:gd name="T26" fmla="*/ 299 w 348"/>
                <a:gd name="T27" fmla="*/ 360 h 360"/>
                <a:gd name="T28" fmla="*/ 283 w 348"/>
                <a:gd name="T29" fmla="*/ 316 h 360"/>
                <a:gd name="T30" fmla="*/ 237 w 348"/>
                <a:gd name="T31" fmla="*/ 324 h 360"/>
                <a:gd name="T32" fmla="*/ 221 w 348"/>
                <a:gd name="T33" fmla="*/ 334 h 360"/>
                <a:gd name="T34" fmla="*/ 176 w 348"/>
                <a:gd name="T35" fmla="*/ 328 h 360"/>
                <a:gd name="T36" fmla="*/ 158 w 348"/>
                <a:gd name="T37" fmla="*/ 333 h 360"/>
                <a:gd name="T38" fmla="*/ 92 w 348"/>
                <a:gd name="T39" fmla="*/ 322 h 360"/>
                <a:gd name="T40" fmla="*/ 80 w 348"/>
                <a:gd name="T41" fmla="*/ 345 h 360"/>
                <a:gd name="T42" fmla="*/ 65 w 348"/>
                <a:gd name="T43" fmla="*/ 325 h 360"/>
                <a:gd name="T44" fmla="*/ 14 w 348"/>
                <a:gd name="T45" fmla="*/ 308 h 360"/>
                <a:gd name="T46" fmla="*/ 66 w 348"/>
                <a:gd name="T47" fmla="*/ 294 h 360"/>
                <a:gd name="T48" fmla="*/ 28 w 348"/>
                <a:gd name="T49" fmla="*/ 255 h 360"/>
                <a:gd name="T50" fmla="*/ 63 w 348"/>
                <a:gd name="T51" fmla="*/ 232 h 360"/>
                <a:gd name="T52" fmla="*/ 44 w 348"/>
                <a:gd name="T53" fmla="*/ 167 h 360"/>
                <a:gd name="T54" fmla="*/ 55 w 348"/>
                <a:gd name="T55" fmla="*/ 148 h 360"/>
                <a:gd name="T56" fmla="*/ 46 w 348"/>
                <a:gd name="T57" fmla="*/ 59 h 360"/>
                <a:gd name="T58" fmla="*/ 56 w 348"/>
                <a:gd name="T59" fmla="*/ 3 h 360"/>
                <a:gd name="T60" fmla="*/ 114 w 348"/>
                <a:gd name="T61" fmla="*/ 37 h 360"/>
                <a:gd name="T62" fmla="*/ 76 w 348"/>
                <a:gd name="T63" fmla="*/ 168 h 360"/>
                <a:gd name="T64" fmla="*/ 132 w 348"/>
                <a:gd name="T65" fmla="*/ 164 h 360"/>
                <a:gd name="T66" fmla="*/ 127 w 348"/>
                <a:gd name="T67" fmla="*/ 131 h 360"/>
                <a:gd name="T68" fmla="*/ 71 w 348"/>
                <a:gd name="T69" fmla="*/ 77 h 360"/>
                <a:gd name="T70" fmla="*/ 74 w 348"/>
                <a:gd name="T71" fmla="*/ 143 h 360"/>
                <a:gd name="T72" fmla="*/ 204 w 348"/>
                <a:gd name="T73" fmla="*/ 128 h 360"/>
                <a:gd name="T74" fmla="*/ 155 w 348"/>
                <a:gd name="T75" fmla="*/ 133 h 360"/>
                <a:gd name="T76" fmla="*/ 227 w 348"/>
                <a:gd name="T77" fmla="*/ 128 h 360"/>
                <a:gd name="T78" fmla="*/ 166 w 348"/>
                <a:gd name="T79" fmla="*/ 224 h 360"/>
                <a:gd name="T80" fmla="*/ 212 w 348"/>
                <a:gd name="T81" fmla="*/ 210 h 360"/>
                <a:gd name="T82" fmla="*/ 207 w 348"/>
                <a:gd name="T83" fmla="*/ 158 h 360"/>
                <a:gd name="T84" fmla="*/ 156 w 348"/>
                <a:gd name="T85" fmla="*/ 294 h 360"/>
                <a:gd name="T86" fmla="*/ 86 w 348"/>
                <a:gd name="T87" fmla="*/ 256 h 360"/>
                <a:gd name="T88" fmla="*/ 156 w 348"/>
                <a:gd name="T89" fmla="*/ 294 h 360"/>
                <a:gd name="T90" fmla="*/ 274 w 348"/>
                <a:gd name="T91" fmla="*/ 149 h 360"/>
                <a:gd name="T92" fmla="*/ 230 w 348"/>
                <a:gd name="T93" fmla="*/ 164 h 360"/>
                <a:gd name="T94" fmla="*/ 212 w 348"/>
                <a:gd name="T95" fmla="*/ 246 h 360"/>
                <a:gd name="T96" fmla="*/ 170 w 348"/>
                <a:gd name="T97" fmla="*/ 275 h 360"/>
                <a:gd name="T98" fmla="*/ 213 w 348"/>
                <a:gd name="T99" fmla="*/ 290 h 360"/>
                <a:gd name="T100" fmla="*/ 212 w 348"/>
                <a:gd name="T101" fmla="*/ 246 h 360"/>
                <a:gd name="T102" fmla="*/ 275 w 348"/>
                <a:gd name="T103" fmla="*/ 23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360">
                  <a:moveTo>
                    <a:pt x="135" y="4"/>
                  </a:moveTo>
                  <a:cubicBezTo>
                    <a:pt x="137" y="20"/>
                    <a:pt x="140" y="37"/>
                    <a:pt x="142" y="53"/>
                  </a:cubicBezTo>
                  <a:cubicBezTo>
                    <a:pt x="149" y="55"/>
                    <a:pt x="184" y="54"/>
                    <a:pt x="200" y="50"/>
                  </a:cubicBezTo>
                  <a:cubicBezTo>
                    <a:pt x="200" y="46"/>
                    <a:pt x="200" y="42"/>
                    <a:pt x="200" y="38"/>
                  </a:cubicBezTo>
                  <a:cubicBezTo>
                    <a:pt x="201" y="30"/>
                    <a:pt x="201" y="23"/>
                    <a:pt x="202" y="16"/>
                  </a:cubicBezTo>
                  <a:cubicBezTo>
                    <a:pt x="203" y="6"/>
                    <a:pt x="208" y="2"/>
                    <a:pt x="218" y="2"/>
                  </a:cubicBezTo>
                  <a:cubicBezTo>
                    <a:pt x="220" y="17"/>
                    <a:pt x="222" y="33"/>
                    <a:pt x="224" y="50"/>
                  </a:cubicBezTo>
                  <a:cubicBezTo>
                    <a:pt x="241" y="51"/>
                    <a:pt x="258" y="48"/>
                    <a:pt x="275" y="47"/>
                  </a:cubicBezTo>
                  <a:cubicBezTo>
                    <a:pt x="275" y="43"/>
                    <a:pt x="275" y="40"/>
                    <a:pt x="275" y="36"/>
                  </a:cubicBezTo>
                  <a:cubicBezTo>
                    <a:pt x="274" y="26"/>
                    <a:pt x="276" y="17"/>
                    <a:pt x="280" y="8"/>
                  </a:cubicBezTo>
                  <a:cubicBezTo>
                    <a:pt x="282" y="3"/>
                    <a:pt x="285" y="0"/>
                    <a:pt x="291" y="0"/>
                  </a:cubicBezTo>
                  <a:cubicBezTo>
                    <a:pt x="295" y="7"/>
                    <a:pt x="293" y="15"/>
                    <a:pt x="294" y="22"/>
                  </a:cubicBezTo>
                  <a:cubicBezTo>
                    <a:pt x="294" y="29"/>
                    <a:pt x="294" y="36"/>
                    <a:pt x="294" y="45"/>
                  </a:cubicBezTo>
                  <a:cubicBezTo>
                    <a:pt x="302" y="44"/>
                    <a:pt x="308" y="44"/>
                    <a:pt x="314" y="43"/>
                  </a:cubicBezTo>
                  <a:cubicBezTo>
                    <a:pt x="320" y="42"/>
                    <a:pt x="326" y="42"/>
                    <a:pt x="332" y="41"/>
                  </a:cubicBezTo>
                  <a:cubicBezTo>
                    <a:pt x="333" y="41"/>
                    <a:pt x="334" y="40"/>
                    <a:pt x="336" y="40"/>
                  </a:cubicBezTo>
                  <a:cubicBezTo>
                    <a:pt x="339" y="41"/>
                    <a:pt x="343" y="40"/>
                    <a:pt x="343" y="45"/>
                  </a:cubicBezTo>
                  <a:cubicBezTo>
                    <a:pt x="344" y="48"/>
                    <a:pt x="341" y="52"/>
                    <a:pt x="336" y="52"/>
                  </a:cubicBezTo>
                  <a:cubicBezTo>
                    <a:pt x="324" y="54"/>
                    <a:pt x="312" y="55"/>
                    <a:pt x="300" y="57"/>
                  </a:cubicBezTo>
                  <a:cubicBezTo>
                    <a:pt x="299" y="57"/>
                    <a:pt x="297" y="58"/>
                    <a:pt x="296" y="58"/>
                  </a:cubicBezTo>
                  <a:cubicBezTo>
                    <a:pt x="292" y="71"/>
                    <a:pt x="294" y="106"/>
                    <a:pt x="299" y="124"/>
                  </a:cubicBezTo>
                  <a:cubicBezTo>
                    <a:pt x="303" y="124"/>
                    <a:pt x="307" y="124"/>
                    <a:pt x="311" y="124"/>
                  </a:cubicBezTo>
                  <a:cubicBezTo>
                    <a:pt x="318" y="124"/>
                    <a:pt x="326" y="124"/>
                    <a:pt x="333" y="124"/>
                  </a:cubicBezTo>
                  <a:cubicBezTo>
                    <a:pt x="335" y="124"/>
                    <a:pt x="338" y="123"/>
                    <a:pt x="340" y="124"/>
                  </a:cubicBezTo>
                  <a:cubicBezTo>
                    <a:pt x="342" y="125"/>
                    <a:pt x="345" y="126"/>
                    <a:pt x="346" y="129"/>
                  </a:cubicBezTo>
                  <a:cubicBezTo>
                    <a:pt x="348" y="132"/>
                    <a:pt x="345" y="135"/>
                    <a:pt x="342" y="137"/>
                  </a:cubicBezTo>
                  <a:cubicBezTo>
                    <a:pt x="336" y="141"/>
                    <a:pt x="329" y="143"/>
                    <a:pt x="321" y="144"/>
                  </a:cubicBezTo>
                  <a:cubicBezTo>
                    <a:pt x="314" y="144"/>
                    <a:pt x="308" y="144"/>
                    <a:pt x="300" y="145"/>
                  </a:cubicBezTo>
                  <a:cubicBezTo>
                    <a:pt x="298" y="168"/>
                    <a:pt x="300" y="190"/>
                    <a:pt x="301" y="212"/>
                  </a:cubicBezTo>
                  <a:cubicBezTo>
                    <a:pt x="305" y="212"/>
                    <a:pt x="308" y="212"/>
                    <a:pt x="310" y="212"/>
                  </a:cubicBezTo>
                  <a:cubicBezTo>
                    <a:pt x="318" y="212"/>
                    <a:pt x="325" y="211"/>
                    <a:pt x="332" y="210"/>
                  </a:cubicBezTo>
                  <a:cubicBezTo>
                    <a:pt x="336" y="210"/>
                    <a:pt x="340" y="211"/>
                    <a:pt x="343" y="212"/>
                  </a:cubicBezTo>
                  <a:cubicBezTo>
                    <a:pt x="347" y="213"/>
                    <a:pt x="347" y="216"/>
                    <a:pt x="344" y="219"/>
                  </a:cubicBezTo>
                  <a:cubicBezTo>
                    <a:pt x="342" y="220"/>
                    <a:pt x="340" y="222"/>
                    <a:pt x="338" y="222"/>
                  </a:cubicBezTo>
                  <a:cubicBezTo>
                    <a:pt x="326" y="226"/>
                    <a:pt x="315" y="229"/>
                    <a:pt x="303" y="233"/>
                  </a:cubicBezTo>
                  <a:cubicBezTo>
                    <a:pt x="303" y="252"/>
                    <a:pt x="303" y="272"/>
                    <a:pt x="303" y="292"/>
                  </a:cubicBezTo>
                  <a:cubicBezTo>
                    <a:pt x="317" y="292"/>
                    <a:pt x="332" y="293"/>
                    <a:pt x="346" y="294"/>
                  </a:cubicBezTo>
                  <a:cubicBezTo>
                    <a:pt x="347" y="298"/>
                    <a:pt x="344" y="300"/>
                    <a:pt x="342" y="301"/>
                  </a:cubicBezTo>
                  <a:cubicBezTo>
                    <a:pt x="333" y="303"/>
                    <a:pt x="324" y="306"/>
                    <a:pt x="315" y="307"/>
                  </a:cubicBezTo>
                  <a:cubicBezTo>
                    <a:pt x="307" y="309"/>
                    <a:pt x="305" y="310"/>
                    <a:pt x="307" y="318"/>
                  </a:cubicBezTo>
                  <a:cubicBezTo>
                    <a:pt x="309" y="330"/>
                    <a:pt x="306" y="342"/>
                    <a:pt x="305" y="354"/>
                  </a:cubicBezTo>
                  <a:cubicBezTo>
                    <a:pt x="304" y="358"/>
                    <a:pt x="302" y="360"/>
                    <a:pt x="299" y="360"/>
                  </a:cubicBezTo>
                  <a:cubicBezTo>
                    <a:pt x="296" y="360"/>
                    <a:pt x="294" y="358"/>
                    <a:pt x="294" y="354"/>
                  </a:cubicBezTo>
                  <a:cubicBezTo>
                    <a:pt x="293" y="348"/>
                    <a:pt x="292" y="342"/>
                    <a:pt x="292" y="335"/>
                  </a:cubicBezTo>
                  <a:cubicBezTo>
                    <a:pt x="292" y="327"/>
                    <a:pt x="289" y="321"/>
                    <a:pt x="283" y="316"/>
                  </a:cubicBezTo>
                  <a:cubicBezTo>
                    <a:pt x="281" y="313"/>
                    <a:pt x="278" y="313"/>
                    <a:pt x="275" y="313"/>
                  </a:cubicBezTo>
                  <a:cubicBezTo>
                    <a:pt x="265" y="314"/>
                    <a:pt x="255" y="315"/>
                    <a:pt x="245" y="316"/>
                  </a:cubicBezTo>
                  <a:cubicBezTo>
                    <a:pt x="237" y="316"/>
                    <a:pt x="237" y="316"/>
                    <a:pt x="237" y="324"/>
                  </a:cubicBezTo>
                  <a:cubicBezTo>
                    <a:pt x="237" y="330"/>
                    <a:pt x="236" y="336"/>
                    <a:pt x="236" y="343"/>
                  </a:cubicBezTo>
                  <a:cubicBezTo>
                    <a:pt x="234" y="343"/>
                    <a:pt x="232" y="344"/>
                    <a:pt x="230" y="344"/>
                  </a:cubicBezTo>
                  <a:cubicBezTo>
                    <a:pt x="222" y="345"/>
                    <a:pt x="219" y="342"/>
                    <a:pt x="221" y="334"/>
                  </a:cubicBezTo>
                  <a:cubicBezTo>
                    <a:pt x="222" y="329"/>
                    <a:pt x="222" y="324"/>
                    <a:pt x="223" y="318"/>
                  </a:cubicBezTo>
                  <a:cubicBezTo>
                    <a:pt x="207" y="317"/>
                    <a:pt x="193" y="320"/>
                    <a:pt x="178" y="320"/>
                  </a:cubicBezTo>
                  <a:cubicBezTo>
                    <a:pt x="177" y="323"/>
                    <a:pt x="177" y="326"/>
                    <a:pt x="176" y="328"/>
                  </a:cubicBezTo>
                  <a:cubicBezTo>
                    <a:pt x="176" y="337"/>
                    <a:pt x="175" y="338"/>
                    <a:pt x="165" y="340"/>
                  </a:cubicBezTo>
                  <a:cubicBezTo>
                    <a:pt x="165" y="340"/>
                    <a:pt x="164" y="340"/>
                    <a:pt x="164" y="340"/>
                  </a:cubicBezTo>
                  <a:cubicBezTo>
                    <a:pt x="162" y="338"/>
                    <a:pt x="160" y="335"/>
                    <a:pt x="158" y="333"/>
                  </a:cubicBezTo>
                  <a:cubicBezTo>
                    <a:pt x="159" y="329"/>
                    <a:pt x="160" y="326"/>
                    <a:pt x="160" y="322"/>
                  </a:cubicBezTo>
                  <a:cubicBezTo>
                    <a:pt x="150" y="322"/>
                    <a:pt x="142" y="321"/>
                    <a:pt x="133" y="322"/>
                  </a:cubicBezTo>
                  <a:cubicBezTo>
                    <a:pt x="120" y="322"/>
                    <a:pt x="106" y="324"/>
                    <a:pt x="92" y="322"/>
                  </a:cubicBezTo>
                  <a:cubicBezTo>
                    <a:pt x="87" y="321"/>
                    <a:pt x="85" y="324"/>
                    <a:pt x="85" y="329"/>
                  </a:cubicBezTo>
                  <a:cubicBezTo>
                    <a:pt x="85" y="332"/>
                    <a:pt x="86" y="336"/>
                    <a:pt x="86" y="339"/>
                  </a:cubicBezTo>
                  <a:cubicBezTo>
                    <a:pt x="86" y="343"/>
                    <a:pt x="84" y="344"/>
                    <a:pt x="80" y="345"/>
                  </a:cubicBezTo>
                  <a:cubicBezTo>
                    <a:pt x="77" y="345"/>
                    <a:pt x="75" y="344"/>
                    <a:pt x="74" y="341"/>
                  </a:cubicBezTo>
                  <a:cubicBezTo>
                    <a:pt x="74" y="338"/>
                    <a:pt x="72" y="334"/>
                    <a:pt x="72" y="331"/>
                  </a:cubicBezTo>
                  <a:cubicBezTo>
                    <a:pt x="72" y="326"/>
                    <a:pt x="69" y="325"/>
                    <a:pt x="65" y="325"/>
                  </a:cubicBezTo>
                  <a:cubicBezTo>
                    <a:pt x="49" y="325"/>
                    <a:pt x="33" y="325"/>
                    <a:pt x="17" y="326"/>
                  </a:cubicBezTo>
                  <a:cubicBezTo>
                    <a:pt x="10" y="326"/>
                    <a:pt x="7" y="325"/>
                    <a:pt x="6" y="319"/>
                  </a:cubicBezTo>
                  <a:cubicBezTo>
                    <a:pt x="4" y="313"/>
                    <a:pt x="8" y="309"/>
                    <a:pt x="14" y="308"/>
                  </a:cubicBezTo>
                  <a:cubicBezTo>
                    <a:pt x="27" y="306"/>
                    <a:pt x="40" y="305"/>
                    <a:pt x="52" y="303"/>
                  </a:cubicBezTo>
                  <a:cubicBezTo>
                    <a:pt x="54" y="303"/>
                    <a:pt x="56" y="303"/>
                    <a:pt x="58" y="302"/>
                  </a:cubicBezTo>
                  <a:cubicBezTo>
                    <a:pt x="65" y="301"/>
                    <a:pt x="66" y="301"/>
                    <a:pt x="66" y="294"/>
                  </a:cubicBezTo>
                  <a:cubicBezTo>
                    <a:pt x="65" y="284"/>
                    <a:pt x="64" y="274"/>
                    <a:pt x="64" y="263"/>
                  </a:cubicBezTo>
                  <a:cubicBezTo>
                    <a:pt x="63" y="256"/>
                    <a:pt x="62" y="255"/>
                    <a:pt x="55" y="255"/>
                  </a:cubicBezTo>
                  <a:cubicBezTo>
                    <a:pt x="46" y="254"/>
                    <a:pt x="36" y="254"/>
                    <a:pt x="28" y="255"/>
                  </a:cubicBezTo>
                  <a:cubicBezTo>
                    <a:pt x="20" y="256"/>
                    <a:pt x="13" y="254"/>
                    <a:pt x="6" y="252"/>
                  </a:cubicBezTo>
                  <a:cubicBezTo>
                    <a:pt x="2" y="252"/>
                    <a:pt x="0" y="247"/>
                    <a:pt x="2" y="242"/>
                  </a:cubicBezTo>
                  <a:cubicBezTo>
                    <a:pt x="22" y="239"/>
                    <a:pt x="42" y="236"/>
                    <a:pt x="63" y="232"/>
                  </a:cubicBezTo>
                  <a:cubicBezTo>
                    <a:pt x="62" y="221"/>
                    <a:pt x="60" y="210"/>
                    <a:pt x="59" y="200"/>
                  </a:cubicBezTo>
                  <a:cubicBezTo>
                    <a:pt x="58" y="189"/>
                    <a:pt x="58" y="179"/>
                    <a:pt x="58" y="169"/>
                  </a:cubicBezTo>
                  <a:cubicBezTo>
                    <a:pt x="53" y="165"/>
                    <a:pt x="48" y="166"/>
                    <a:pt x="44" y="167"/>
                  </a:cubicBezTo>
                  <a:cubicBezTo>
                    <a:pt x="40" y="168"/>
                    <a:pt x="35" y="169"/>
                    <a:pt x="30" y="170"/>
                  </a:cubicBezTo>
                  <a:cubicBezTo>
                    <a:pt x="20" y="171"/>
                    <a:pt x="14" y="168"/>
                    <a:pt x="7" y="158"/>
                  </a:cubicBezTo>
                  <a:cubicBezTo>
                    <a:pt x="22" y="150"/>
                    <a:pt x="38" y="150"/>
                    <a:pt x="55" y="148"/>
                  </a:cubicBezTo>
                  <a:cubicBezTo>
                    <a:pt x="52" y="124"/>
                    <a:pt x="50" y="102"/>
                    <a:pt x="48" y="80"/>
                  </a:cubicBezTo>
                  <a:cubicBezTo>
                    <a:pt x="35" y="79"/>
                    <a:pt x="22" y="81"/>
                    <a:pt x="12" y="70"/>
                  </a:cubicBezTo>
                  <a:cubicBezTo>
                    <a:pt x="22" y="64"/>
                    <a:pt x="33" y="62"/>
                    <a:pt x="46" y="59"/>
                  </a:cubicBezTo>
                  <a:cubicBezTo>
                    <a:pt x="46" y="56"/>
                    <a:pt x="46" y="53"/>
                    <a:pt x="46" y="50"/>
                  </a:cubicBezTo>
                  <a:cubicBezTo>
                    <a:pt x="45" y="39"/>
                    <a:pt x="45" y="28"/>
                    <a:pt x="45" y="17"/>
                  </a:cubicBezTo>
                  <a:cubicBezTo>
                    <a:pt x="45" y="10"/>
                    <a:pt x="48" y="5"/>
                    <a:pt x="56" y="3"/>
                  </a:cubicBezTo>
                  <a:cubicBezTo>
                    <a:pt x="58" y="21"/>
                    <a:pt x="61" y="39"/>
                    <a:pt x="64" y="58"/>
                  </a:cubicBezTo>
                  <a:cubicBezTo>
                    <a:pt x="80" y="57"/>
                    <a:pt x="96" y="56"/>
                    <a:pt x="114" y="56"/>
                  </a:cubicBezTo>
                  <a:cubicBezTo>
                    <a:pt x="114" y="49"/>
                    <a:pt x="114" y="43"/>
                    <a:pt x="114" y="37"/>
                  </a:cubicBezTo>
                  <a:cubicBezTo>
                    <a:pt x="113" y="27"/>
                    <a:pt x="116" y="19"/>
                    <a:pt x="120" y="11"/>
                  </a:cubicBezTo>
                  <a:cubicBezTo>
                    <a:pt x="123" y="4"/>
                    <a:pt x="128" y="3"/>
                    <a:pt x="135" y="4"/>
                  </a:cubicBezTo>
                  <a:close/>
                  <a:moveTo>
                    <a:pt x="76" y="168"/>
                  </a:moveTo>
                  <a:cubicBezTo>
                    <a:pt x="73" y="183"/>
                    <a:pt x="76" y="221"/>
                    <a:pt x="80" y="231"/>
                  </a:cubicBezTo>
                  <a:cubicBezTo>
                    <a:pt x="100" y="228"/>
                    <a:pt x="119" y="226"/>
                    <a:pt x="140" y="223"/>
                  </a:cubicBezTo>
                  <a:cubicBezTo>
                    <a:pt x="138" y="203"/>
                    <a:pt x="136" y="183"/>
                    <a:pt x="132" y="164"/>
                  </a:cubicBezTo>
                  <a:cubicBezTo>
                    <a:pt x="113" y="166"/>
                    <a:pt x="94" y="167"/>
                    <a:pt x="76" y="168"/>
                  </a:cubicBezTo>
                  <a:close/>
                  <a:moveTo>
                    <a:pt x="127" y="136"/>
                  </a:moveTo>
                  <a:cubicBezTo>
                    <a:pt x="127" y="134"/>
                    <a:pt x="127" y="132"/>
                    <a:pt x="127" y="131"/>
                  </a:cubicBezTo>
                  <a:cubicBezTo>
                    <a:pt x="124" y="113"/>
                    <a:pt x="120" y="95"/>
                    <a:pt x="118" y="77"/>
                  </a:cubicBezTo>
                  <a:cubicBezTo>
                    <a:pt x="117" y="73"/>
                    <a:pt x="114" y="71"/>
                    <a:pt x="110" y="72"/>
                  </a:cubicBezTo>
                  <a:cubicBezTo>
                    <a:pt x="97" y="73"/>
                    <a:pt x="84" y="75"/>
                    <a:pt x="71" y="77"/>
                  </a:cubicBezTo>
                  <a:cubicBezTo>
                    <a:pt x="64" y="78"/>
                    <a:pt x="64" y="78"/>
                    <a:pt x="65" y="85"/>
                  </a:cubicBezTo>
                  <a:cubicBezTo>
                    <a:pt x="67" y="103"/>
                    <a:pt x="70" y="122"/>
                    <a:pt x="72" y="140"/>
                  </a:cubicBezTo>
                  <a:cubicBezTo>
                    <a:pt x="72" y="141"/>
                    <a:pt x="73" y="142"/>
                    <a:pt x="74" y="143"/>
                  </a:cubicBezTo>
                  <a:cubicBezTo>
                    <a:pt x="92" y="140"/>
                    <a:pt x="109" y="138"/>
                    <a:pt x="127" y="136"/>
                  </a:cubicBezTo>
                  <a:close/>
                  <a:moveTo>
                    <a:pt x="155" y="133"/>
                  </a:moveTo>
                  <a:cubicBezTo>
                    <a:pt x="172" y="131"/>
                    <a:pt x="187" y="130"/>
                    <a:pt x="204" y="128"/>
                  </a:cubicBezTo>
                  <a:cubicBezTo>
                    <a:pt x="200" y="107"/>
                    <a:pt x="206" y="87"/>
                    <a:pt x="204" y="67"/>
                  </a:cubicBezTo>
                  <a:cubicBezTo>
                    <a:pt x="190" y="65"/>
                    <a:pt x="153" y="68"/>
                    <a:pt x="144" y="72"/>
                  </a:cubicBezTo>
                  <a:cubicBezTo>
                    <a:pt x="148" y="92"/>
                    <a:pt x="151" y="112"/>
                    <a:pt x="155" y="133"/>
                  </a:cubicBezTo>
                  <a:close/>
                  <a:moveTo>
                    <a:pt x="276" y="60"/>
                  </a:moveTo>
                  <a:cubicBezTo>
                    <a:pt x="258" y="60"/>
                    <a:pt x="242" y="61"/>
                    <a:pt x="225" y="64"/>
                  </a:cubicBezTo>
                  <a:cubicBezTo>
                    <a:pt x="224" y="86"/>
                    <a:pt x="224" y="107"/>
                    <a:pt x="227" y="128"/>
                  </a:cubicBezTo>
                  <a:cubicBezTo>
                    <a:pt x="244" y="128"/>
                    <a:pt x="260" y="128"/>
                    <a:pt x="276" y="125"/>
                  </a:cubicBezTo>
                  <a:cubicBezTo>
                    <a:pt x="276" y="103"/>
                    <a:pt x="276" y="82"/>
                    <a:pt x="276" y="60"/>
                  </a:cubicBezTo>
                  <a:close/>
                  <a:moveTo>
                    <a:pt x="166" y="224"/>
                  </a:moveTo>
                  <a:cubicBezTo>
                    <a:pt x="170" y="224"/>
                    <a:pt x="172" y="225"/>
                    <a:pt x="176" y="224"/>
                  </a:cubicBezTo>
                  <a:cubicBezTo>
                    <a:pt x="185" y="224"/>
                    <a:pt x="194" y="222"/>
                    <a:pt x="203" y="222"/>
                  </a:cubicBezTo>
                  <a:cubicBezTo>
                    <a:pt x="212" y="222"/>
                    <a:pt x="213" y="220"/>
                    <a:pt x="212" y="210"/>
                  </a:cubicBezTo>
                  <a:cubicBezTo>
                    <a:pt x="212" y="208"/>
                    <a:pt x="211" y="207"/>
                    <a:pt x="211" y="206"/>
                  </a:cubicBezTo>
                  <a:cubicBezTo>
                    <a:pt x="210" y="196"/>
                    <a:pt x="209" y="187"/>
                    <a:pt x="208" y="178"/>
                  </a:cubicBezTo>
                  <a:cubicBezTo>
                    <a:pt x="207" y="171"/>
                    <a:pt x="207" y="165"/>
                    <a:pt x="207" y="158"/>
                  </a:cubicBezTo>
                  <a:cubicBezTo>
                    <a:pt x="190" y="157"/>
                    <a:pt x="175" y="158"/>
                    <a:pt x="159" y="162"/>
                  </a:cubicBezTo>
                  <a:cubicBezTo>
                    <a:pt x="162" y="183"/>
                    <a:pt x="164" y="203"/>
                    <a:pt x="166" y="224"/>
                  </a:cubicBezTo>
                  <a:close/>
                  <a:moveTo>
                    <a:pt x="156" y="294"/>
                  </a:moveTo>
                  <a:cubicBezTo>
                    <a:pt x="151" y="281"/>
                    <a:pt x="149" y="270"/>
                    <a:pt x="148" y="258"/>
                  </a:cubicBezTo>
                  <a:cubicBezTo>
                    <a:pt x="147" y="252"/>
                    <a:pt x="145" y="251"/>
                    <a:pt x="139" y="251"/>
                  </a:cubicBezTo>
                  <a:cubicBezTo>
                    <a:pt x="121" y="253"/>
                    <a:pt x="103" y="255"/>
                    <a:pt x="86" y="256"/>
                  </a:cubicBezTo>
                  <a:cubicBezTo>
                    <a:pt x="84" y="256"/>
                    <a:pt x="82" y="258"/>
                    <a:pt x="81" y="258"/>
                  </a:cubicBezTo>
                  <a:cubicBezTo>
                    <a:pt x="84" y="272"/>
                    <a:pt x="80" y="286"/>
                    <a:pt x="85" y="300"/>
                  </a:cubicBezTo>
                  <a:cubicBezTo>
                    <a:pt x="108" y="298"/>
                    <a:pt x="131" y="296"/>
                    <a:pt x="156" y="294"/>
                  </a:cubicBezTo>
                  <a:close/>
                  <a:moveTo>
                    <a:pt x="234" y="217"/>
                  </a:moveTo>
                  <a:cubicBezTo>
                    <a:pt x="248" y="216"/>
                    <a:pt x="262" y="216"/>
                    <a:pt x="276" y="214"/>
                  </a:cubicBezTo>
                  <a:cubicBezTo>
                    <a:pt x="275" y="192"/>
                    <a:pt x="275" y="171"/>
                    <a:pt x="274" y="149"/>
                  </a:cubicBezTo>
                  <a:cubicBezTo>
                    <a:pt x="269" y="149"/>
                    <a:pt x="264" y="149"/>
                    <a:pt x="260" y="150"/>
                  </a:cubicBezTo>
                  <a:cubicBezTo>
                    <a:pt x="253" y="151"/>
                    <a:pt x="246" y="153"/>
                    <a:pt x="239" y="154"/>
                  </a:cubicBezTo>
                  <a:cubicBezTo>
                    <a:pt x="230" y="156"/>
                    <a:pt x="230" y="156"/>
                    <a:pt x="230" y="164"/>
                  </a:cubicBezTo>
                  <a:cubicBezTo>
                    <a:pt x="231" y="180"/>
                    <a:pt x="232" y="197"/>
                    <a:pt x="232" y="213"/>
                  </a:cubicBezTo>
                  <a:cubicBezTo>
                    <a:pt x="232" y="214"/>
                    <a:pt x="233" y="215"/>
                    <a:pt x="234" y="217"/>
                  </a:cubicBezTo>
                  <a:close/>
                  <a:moveTo>
                    <a:pt x="212" y="246"/>
                  </a:moveTo>
                  <a:cubicBezTo>
                    <a:pt x="199" y="246"/>
                    <a:pt x="187" y="246"/>
                    <a:pt x="175" y="246"/>
                  </a:cubicBezTo>
                  <a:cubicBezTo>
                    <a:pt x="171" y="246"/>
                    <a:pt x="169" y="247"/>
                    <a:pt x="169" y="252"/>
                  </a:cubicBezTo>
                  <a:cubicBezTo>
                    <a:pt x="169" y="260"/>
                    <a:pt x="170" y="267"/>
                    <a:pt x="170" y="275"/>
                  </a:cubicBezTo>
                  <a:cubicBezTo>
                    <a:pt x="170" y="281"/>
                    <a:pt x="171" y="286"/>
                    <a:pt x="172" y="292"/>
                  </a:cubicBezTo>
                  <a:cubicBezTo>
                    <a:pt x="176" y="292"/>
                    <a:pt x="181" y="292"/>
                    <a:pt x="185" y="292"/>
                  </a:cubicBezTo>
                  <a:cubicBezTo>
                    <a:pt x="194" y="292"/>
                    <a:pt x="204" y="291"/>
                    <a:pt x="213" y="290"/>
                  </a:cubicBezTo>
                  <a:cubicBezTo>
                    <a:pt x="219" y="290"/>
                    <a:pt x="220" y="289"/>
                    <a:pt x="219" y="283"/>
                  </a:cubicBezTo>
                  <a:cubicBezTo>
                    <a:pt x="218" y="277"/>
                    <a:pt x="216" y="272"/>
                    <a:pt x="215" y="266"/>
                  </a:cubicBezTo>
                  <a:cubicBezTo>
                    <a:pt x="214" y="260"/>
                    <a:pt x="213" y="253"/>
                    <a:pt x="212" y="246"/>
                  </a:cubicBezTo>
                  <a:close/>
                  <a:moveTo>
                    <a:pt x="236" y="290"/>
                  </a:moveTo>
                  <a:cubicBezTo>
                    <a:pt x="252" y="290"/>
                    <a:pt x="266" y="290"/>
                    <a:pt x="281" y="290"/>
                  </a:cubicBezTo>
                  <a:cubicBezTo>
                    <a:pt x="274" y="273"/>
                    <a:pt x="280" y="256"/>
                    <a:pt x="275" y="238"/>
                  </a:cubicBezTo>
                  <a:cubicBezTo>
                    <a:pt x="262" y="240"/>
                    <a:pt x="249" y="242"/>
                    <a:pt x="236" y="244"/>
                  </a:cubicBezTo>
                  <a:cubicBezTo>
                    <a:pt x="236" y="260"/>
                    <a:pt x="236" y="274"/>
                    <a:pt x="236" y="2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D8F80484-B324-4413-80FF-4F90AA366646}"/>
              </a:ext>
            </a:extLst>
          </p:cNvPr>
          <p:cNvGrpSpPr/>
          <p:nvPr/>
        </p:nvGrpSpPr>
        <p:grpSpPr>
          <a:xfrm rot="14750621">
            <a:off x="7293921" y="517698"/>
            <a:ext cx="695900" cy="695900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241" name="等腰三角形 240">
              <a:extLst>
                <a:ext uri="{FF2B5EF4-FFF2-40B4-BE49-F238E27FC236}">
                  <a16:creationId xmlns:a16="http://schemas.microsoft.com/office/drawing/2014/main" xmlns="" id="{EF837554-89B0-4211-8376-8BF5315E8E7A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>
              <a:extLst>
                <a:ext uri="{FF2B5EF4-FFF2-40B4-BE49-F238E27FC236}">
                  <a16:creationId xmlns:a16="http://schemas.microsoft.com/office/drawing/2014/main" xmlns="" id="{54A43A4F-99BC-4080-96B8-CBB2F063A903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B07FCCE1-C565-47DC-8463-E2F00348F8A6}"/>
              </a:ext>
            </a:extLst>
          </p:cNvPr>
          <p:cNvGrpSpPr/>
          <p:nvPr/>
        </p:nvGrpSpPr>
        <p:grpSpPr>
          <a:xfrm>
            <a:off x="1132569" y="1029903"/>
            <a:ext cx="3902094" cy="3408370"/>
            <a:chOff x="1734913" y="1355464"/>
            <a:chExt cx="3902094" cy="340837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7C8E910E-6E52-4326-864D-7ADA00F2E28E}"/>
                </a:ext>
              </a:extLst>
            </p:cNvPr>
            <p:cNvSpPr/>
            <p:nvPr/>
          </p:nvSpPr>
          <p:spPr>
            <a:xfrm>
              <a:off x="1734913" y="1355464"/>
              <a:ext cx="3902094" cy="3408370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179DCE6D-1424-49E1-8C8C-271BEB58D637}"/>
                </a:ext>
              </a:extLst>
            </p:cNvPr>
            <p:cNvSpPr/>
            <p:nvPr/>
          </p:nvSpPr>
          <p:spPr>
            <a:xfrm>
              <a:off x="1734913" y="1355464"/>
              <a:ext cx="3902094" cy="3408370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8D067B1A-BBB6-4832-BAAA-745FC9A3F58E}"/>
                </a:ext>
              </a:extLst>
            </p:cNvPr>
            <p:cNvSpPr/>
            <p:nvPr/>
          </p:nvSpPr>
          <p:spPr>
            <a:xfrm>
              <a:off x="1734913" y="1355464"/>
              <a:ext cx="3902094" cy="3408370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srgbClr val="FF7CB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F43CD53-017D-4DAA-B474-451E73E7D10A}"/>
              </a:ext>
            </a:extLst>
          </p:cNvPr>
          <p:cNvSpPr txBox="1"/>
          <p:nvPr/>
        </p:nvSpPr>
        <p:spPr>
          <a:xfrm>
            <a:off x="1529919" y="1408141"/>
            <a:ext cx="3107394" cy="1881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 Vivamus a tellus Pellentesque habitant morbitristique senectus et netus et malesuada fames ac turpis egestas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DD2791FB-855D-40A0-958F-3E97F4C29AC8}"/>
              </a:ext>
            </a:extLst>
          </p:cNvPr>
          <p:cNvGrpSpPr/>
          <p:nvPr/>
        </p:nvGrpSpPr>
        <p:grpSpPr>
          <a:xfrm>
            <a:off x="7157338" y="1029903"/>
            <a:ext cx="3902094" cy="3408370"/>
            <a:chOff x="7157338" y="1029903"/>
            <a:chExt cx="3902094" cy="3408370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xmlns="" id="{17F3E055-770A-440B-833F-A58388BEF23D}"/>
                </a:ext>
              </a:extLst>
            </p:cNvPr>
            <p:cNvSpPr/>
            <p:nvPr/>
          </p:nvSpPr>
          <p:spPr>
            <a:xfrm>
              <a:off x="7157338" y="1029903"/>
              <a:ext cx="3902094" cy="3408370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2C783DD1-6BED-4AF2-B8C2-3495351CC479}"/>
                </a:ext>
              </a:extLst>
            </p:cNvPr>
            <p:cNvSpPr/>
            <p:nvPr/>
          </p:nvSpPr>
          <p:spPr>
            <a:xfrm>
              <a:off x="7157338" y="1029903"/>
              <a:ext cx="3902094" cy="3408370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xmlns="" id="{23E21450-CABE-491D-B926-867ADD03612D}"/>
                </a:ext>
              </a:extLst>
            </p:cNvPr>
            <p:cNvSpPr/>
            <p:nvPr/>
          </p:nvSpPr>
          <p:spPr>
            <a:xfrm>
              <a:off x="7157338" y="1029903"/>
              <a:ext cx="3902094" cy="3408370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srgbClr val="FF7CB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7A0FEB16-98D0-4779-B946-707071F62F0D}"/>
              </a:ext>
            </a:extLst>
          </p:cNvPr>
          <p:cNvSpPr txBox="1"/>
          <p:nvPr/>
        </p:nvSpPr>
        <p:spPr>
          <a:xfrm>
            <a:off x="7554688" y="1408141"/>
            <a:ext cx="3107394" cy="1881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 Vivamus a tellus Pellentesque habitant morbitristique senectus et netus et malesuada fames ac turpis egestas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396B0509-33AE-44C5-9CD6-AB0674ED7B3E}"/>
              </a:ext>
            </a:extLst>
          </p:cNvPr>
          <p:cNvSpPr txBox="1"/>
          <p:nvPr/>
        </p:nvSpPr>
        <p:spPr>
          <a:xfrm>
            <a:off x="215102" y="196930"/>
            <a:ext cx="453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C5180734-FB65-4935-AC5F-94FB19893D6F}"/>
              </a:ext>
            </a:extLst>
          </p:cNvPr>
          <p:cNvSpPr txBox="1"/>
          <p:nvPr/>
        </p:nvSpPr>
        <p:spPr>
          <a:xfrm>
            <a:off x="9333821" y="6322517"/>
            <a:ext cx="2643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76" name="组合 175">
            <a:extLst>
              <a:ext uri="{FF2B5EF4-FFF2-40B4-BE49-F238E27FC236}">
                <a16:creationId xmlns:a16="http://schemas.microsoft.com/office/drawing/2014/main" xmlns="" id="{AA75973D-0725-4402-8C08-BE7E9A0673DE}"/>
              </a:ext>
            </a:extLst>
          </p:cNvPr>
          <p:cNvGrpSpPr/>
          <p:nvPr/>
        </p:nvGrpSpPr>
        <p:grpSpPr>
          <a:xfrm>
            <a:off x="1132568" y="5626866"/>
            <a:ext cx="9926864" cy="439338"/>
            <a:chOff x="1132568" y="5597839"/>
            <a:chExt cx="9926864" cy="439338"/>
          </a:xfrm>
        </p:grpSpPr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xmlns="" id="{EE6D5A69-5483-46D9-937D-7295EEEC60D5}"/>
                </a:ext>
              </a:extLst>
            </p:cNvPr>
            <p:cNvSpPr/>
            <p:nvPr/>
          </p:nvSpPr>
          <p:spPr>
            <a:xfrm>
              <a:off x="1132568" y="5597839"/>
              <a:ext cx="9926864" cy="439338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635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xmlns="" id="{C0A38D41-CE53-4981-B566-32F7717CDA40}"/>
                </a:ext>
              </a:extLst>
            </p:cNvPr>
            <p:cNvGrpSpPr/>
            <p:nvPr/>
          </p:nvGrpSpPr>
          <p:grpSpPr>
            <a:xfrm>
              <a:off x="1239384" y="5671051"/>
              <a:ext cx="5917954" cy="292914"/>
              <a:chOff x="1239384" y="5637507"/>
              <a:chExt cx="9713232" cy="360000"/>
            </a:xfrm>
          </p:grpSpPr>
          <p:sp>
            <p:nvSpPr>
              <p:cNvPr id="167" name="矩形: 圆角 166">
                <a:extLst>
                  <a:ext uri="{FF2B5EF4-FFF2-40B4-BE49-F238E27FC236}">
                    <a16:creationId xmlns:a16="http://schemas.microsoft.com/office/drawing/2014/main" xmlns="" id="{5E8A784B-CD8D-4424-9FEC-76D6593F8C55}"/>
                  </a:ext>
                </a:extLst>
              </p:cNvPr>
              <p:cNvSpPr/>
              <p:nvPr/>
            </p:nvSpPr>
            <p:spPr>
              <a:xfrm>
                <a:off x="1239384" y="5637507"/>
                <a:ext cx="9713232" cy="360000"/>
              </a:xfrm>
              <a:prstGeom prst="roundRect">
                <a:avLst>
                  <a:gd name="adj" fmla="val 50000"/>
                </a:avLst>
              </a:prstGeom>
              <a:solidFill>
                <a:srgbClr val="FFE6F0"/>
              </a:solidFill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矩形: 圆角 165">
                <a:extLst>
                  <a:ext uri="{FF2B5EF4-FFF2-40B4-BE49-F238E27FC236}">
                    <a16:creationId xmlns:a16="http://schemas.microsoft.com/office/drawing/2014/main" xmlns="" id="{812DC99C-BAFF-444C-9C0B-805B8AC33005}"/>
                  </a:ext>
                </a:extLst>
              </p:cNvPr>
              <p:cNvSpPr/>
              <p:nvPr/>
            </p:nvSpPr>
            <p:spPr>
              <a:xfrm>
                <a:off x="1239384" y="5637507"/>
                <a:ext cx="9713232" cy="360000"/>
              </a:xfrm>
              <a:prstGeom prst="roundRect">
                <a:avLst>
                  <a:gd name="adj" fmla="val 50000"/>
                </a:avLst>
              </a:prstGeom>
              <a:solidFill>
                <a:srgbClr val="E96C9D"/>
              </a:solidFill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719BC2F6-0D1D-4090-B197-45DB848C315C}"/>
              </a:ext>
            </a:extLst>
          </p:cNvPr>
          <p:cNvGrpSpPr/>
          <p:nvPr/>
        </p:nvGrpSpPr>
        <p:grpSpPr>
          <a:xfrm>
            <a:off x="6918513" y="5607710"/>
            <a:ext cx="477650" cy="477650"/>
            <a:chOff x="6918513" y="5578682"/>
            <a:chExt cx="477650" cy="477650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xmlns="" id="{902B46CD-9ECE-4241-BBC5-4BA6D4A546F2}"/>
                </a:ext>
              </a:extLst>
            </p:cNvPr>
            <p:cNvGrpSpPr/>
            <p:nvPr/>
          </p:nvGrpSpPr>
          <p:grpSpPr>
            <a:xfrm>
              <a:off x="6918513" y="5578682"/>
              <a:ext cx="477650" cy="477650"/>
              <a:chOff x="3961703" y="1236642"/>
              <a:chExt cx="4268594" cy="4268594"/>
            </a:xfrm>
          </p:grpSpPr>
          <p:sp>
            <p:nvSpPr>
              <p:cNvPr id="170" name="矩形: 圆角 169">
                <a:extLst>
                  <a:ext uri="{FF2B5EF4-FFF2-40B4-BE49-F238E27FC236}">
                    <a16:creationId xmlns:a16="http://schemas.microsoft.com/office/drawing/2014/main" xmlns="" id="{D372A1BD-EB7E-497E-B675-83419AF74ABC}"/>
                  </a:ext>
                </a:extLst>
              </p:cNvPr>
              <p:cNvSpPr/>
              <p:nvPr/>
            </p:nvSpPr>
            <p:spPr>
              <a:xfrm>
                <a:off x="3961703" y="1236642"/>
                <a:ext cx="4268594" cy="4268594"/>
              </a:xfrm>
              <a:prstGeom prst="ellipse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635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矩形: 圆角 170">
                <a:extLst>
                  <a:ext uri="{FF2B5EF4-FFF2-40B4-BE49-F238E27FC236}">
                    <a16:creationId xmlns:a16="http://schemas.microsoft.com/office/drawing/2014/main" xmlns="" id="{44B20F80-FA32-4334-8195-EF98E9B8FFFE}"/>
                  </a:ext>
                </a:extLst>
              </p:cNvPr>
              <p:cNvSpPr/>
              <p:nvPr/>
            </p:nvSpPr>
            <p:spPr>
              <a:xfrm>
                <a:off x="3961703" y="1236642"/>
                <a:ext cx="4268594" cy="4268594"/>
              </a:xfrm>
              <a:prstGeom prst="ellipse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635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矩形: 圆角 171">
                <a:extLst>
                  <a:ext uri="{FF2B5EF4-FFF2-40B4-BE49-F238E27FC236}">
                    <a16:creationId xmlns:a16="http://schemas.microsoft.com/office/drawing/2014/main" xmlns="" id="{1EE3AF3C-6AA2-4A9E-8C43-970C80519F3F}"/>
                  </a:ext>
                </a:extLst>
              </p:cNvPr>
              <p:cNvSpPr/>
              <p:nvPr/>
            </p:nvSpPr>
            <p:spPr>
              <a:xfrm>
                <a:off x="4132900" y="1407839"/>
                <a:ext cx="3926204" cy="3926204"/>
              </a:xfrm>
              <a:prstGeom prst="ellipse">
                <a:avLst/>
              </a:prstGeom>
              <a:solidFill>
                <a:srgbClr val="FFE6F0"/>
              </a:solidFill>
              <a:ln>
                <a:noFill/>
              </a:ln>
              <a:effectLst>
                <a:innerShdw blurRad="63500">
                  <a:srgbClr val="C65C8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3" name="Freeform 37">
              <a:extLst>
                <a:ext uri="{FF2B5EF4-FFF2-40B4-BE49-F238E27FC236}">
                  <a16:creationId xmlns:a16="http://schemas.microsoft.com/office/drawing/2014/main" xmlns="" id="{2E0112EC-F56A-490B-BF86-1530F32160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1495" y="5698695"/>
              <a:ext cx="271687" cy="237625"/>
            </a:xfrm>
            <a:custGeom>
              <a:avLst/>
              <a:gdLst>
                <a:gd name="T0" fmla="*/ 275 w 280"/>
                <a:gd name="T1" fmla="*/ 100 h 244"/>
                <a:gd name="T2" fmla="*/ 201 w 280"/>
                <a:gd name="T3" fmla="*/ 4 h 244"/>
                <a:gd name="T4" fmla="*/ 129 w 280"/>
                <a:gd name="T5" fmla="*/ 6 h 244"/>
                <a:gd name="T6" fmla="*/ 48 w 280"/>
                <a:gd name="T7" fmla="*/ 54 h 244"/>
                <a:gd name="T8" fmla="*/ 33 w 280"/>
                <a:gd name="T9" fmla="*/ 118 h 244"/>
                <a:gd name="T10" fmla="*/ 24 w 280"/>
                <a:gd name="T11" fmla="*/ 126 h 244"/>
                <a:gd name="T12" fmla="*/ 2 w 280"/>
                <a:gd name="T13" fmla="*/ 129 h 244"/>
                <a:gd name="T14" fmla="*/ 6 w 280"/>
                <a:gd name="T15" fmla="*/ 139 h 244"/>
                <a:gd name="T16" fmla="*/ 36 w 280"/>
                <a:gd name="T17" fmla="*/ 177 h 244"/>
                <a:gd name="T18" fmla="*/ 60 w 280"/>
                <a:gd name="T19" fmla="*/ 177 h 244"/>
                <a:gd name="T20" fmla="*/ 67 w 280"/>
                <a:gd name="T21" fmla="*/ 169 h 244"/>
                <a:gd name="T22" fmla="*/ 83 w 280"/>
                <a:gd name="T23" fmla="*/ 148 h 244"/>
                <a:gd name="T24" fmla="*/ 88 w 280"/>
                <a:gd name="T25" fmla="*/ 130 h 244"/>
                <a:gd name="T26" fmla="*/ 72 w 280"/>
                <a:gd name="T27" fmla="*/ 129 h 244"/>
                <a:gd name="T28" fmla="*/ 66 w 280"/>
                <a:gd name="T29" fmla="*/ 100 h 244"/>
                <a:gd name="T30" fmla="*/ 72 w 280"/>
                <a:gd name="T31" fmla="*/ 84 h 244"/>
                <a:gd name="T32" fmla="*/ 106 w 280"/>
                <a:gd name="T33" fmla="*/ 51 h 244"/>
                <a:gd name="T34" fmla="*/ 147 w 280"/>
                <a:gd name="T35" fmla="*/ 38 h 244"/>
                <a:gd name="T36" fmla="*/ 156 w 280"/>
                <a:gd name="T37" fmla="*/ 34 h 244"/>
                <a:gd name="T38" fmla="*/ 238 w 280"/>
                <a:gd name="T39" fmla="*/ 80 h 244"/>
                <a:gd name="T40" fmla="*/ 238 w 280"/>
                <a:gd name="T41" fmla="*/ 160 h 244"/>
                <a:gd name="T42" fmla="*/ 181 w 280"/>
                <a:gd name="T43" fmla="*/ 208 h 244"/>
                <a:gd name="T44" fmla="*/ 153 w 280"/>
                <a:gd name="T45" fmla="*/ 211 h 244"/>
                <a:gd name="T46" fmla="*/ 138 w 280"/>
                <a:gd name="T47" fmla="*/ 207 h 244"/>
                <a:gd name="T48" fmla="*/ 118 w 280"/>
                <a:gd name="T49" fmla="*/ 195 h 244"/>
                <a:gd name="T50" fmla="*/ 103 w 280"/>
                <a:gd name="T51" fmla="*/ 199 h 244"/>
                <a:gd name="T52" fmla="*/ 92 w 280"/>
                <a:gd name="T53" fmla="*/ 208 h 244"/>
                <a:gd name="T54" fmla="*/ 152 w 280"/>
                <a:gd name="T55" fmla="*/ 244 h 244"/>
                <a:gd name="T56" fmla="*/ 216 w 280"/>
                <a:gd name="T57" fmla="*/ 232 h 244"/>
                <a:gd name="T58" fmla="*/ 250 w 280"/>
                <a:gd name="T59" fmla="*/ 200 h 244"/>
                <a:gd name="T60" fmla="*/ 279 w 280"/>
                <a:gd name="T61" fmla="*/ 123 h 244"/>
                <a:gd name="T62" fmla="*/ 177 w 280"/>
                <a:gd name="T63" fmla="*/ 224 h 244"/>
                <a:gd name="T64" fmla="*/ 174 w 280"/>
                <a:gd name="T65" fmla="*/ 222 h 244"/>
                <a:gd name="T66" fmla="*/ 191 w 280"/>
                <a:gd name="T67" fmla="*/ 13 h 244"/>
                <a:gd name="T68" fmla="*/ 117 w 280"/>
                <a:gd name="T69" fmla="*/ 24 h 244"/>
                <a:gd name="T70" fmla="*/ 111 w 280"/>
                <a:gd name="T71" fmla="*/ 27 h 244"/>
                <a:gd name="T72" fmla="*/ 71 w 280"/>
                <a:gd name="T73" fmla="*/ 48 h 244"/>
                <a:gd name="T74" fmla="*/ 43 w 280"/>
                <a:gd name="T75" fmla="*/ 89 h 244"/>
                <a:gd name="T76" fmla="*/ 52 w 280"/>
                <a:gd name="T77" fmla="*/ 79 h 244"/>
                <a:gd name="T78" fmla="*/ 43 w 280"/>
                <a:gd name="T79" fmla="*/ 89 h 244"/>
                <a:gd name="T80" fmla="*/ 30 w 280"/>
                <a:gd name="T81" fmla="*/ 148 h 244"/>
                <a:gd name="T82" fmla="*/ 33 w 280"/>
                <a:gd name="T83" fmla="*/ 141 h 244"/>
                <a:gd name="T84" fmla="*/ 48 w 280"/>
                <a:gd name="T85" fmla="*/ 174 h 244"/>
                <a:gd name="T86" fmla="*/ 49 w 280"/>
                <a:gd name="T87" fmla="*/ 168 h 244"/>
                <a:gd name="T88" fmla="*/ 98 w 280"/>
                <a:gd name="T89" fmla="*/ 201 h 244"/>
                <a:gd name="T90" fmla="*/ 111 w 280"/>
                <a:gd name="T91" fmla="*/ 221 h 244"/>
                <a:gd name="T92" fmla="*/ 121 w 280"/>
                <a:gd name="T9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0" h="244">
                  <a:moveTo>
                    <a:pt x="279" y="123"/>
                  </a:moveTo>
                  <a:cubicBezTo>
                    <a:pt x="279" y="121"/>
                    <a:pt x="279" y="118"/>
                    <a:pt x="278" y="116"/>
                  </a:cubicBezTo>
                  <a:cubicBezTo>
                    <a:pt x="278" y="111"/>
                    <a:pt x="276" y="105"/>
                    <a:pt x="275" y="100"/>
                  </a:cubicBezTo>
                  <a:cubicBezTo>
                    <a:pt x="273" y="88"/>
                    <a:pt x="272" y="75"/>
                    <a:pt x="269" y="63"/>
                  </a:cubicBezTo>
                  <a:cubicBezTo>
                    <a:pt x="265" y="49"/>
                    <a:pt x="255" y="41"/>
                    <a:pt x="245" y="33"/>
                  </a:cubicBezTo>
                  <a:cubicBezTo>
                    <a:pt x="231" y="22"/>
                    <a:pt x="217" y="13"/>
                    <a:pt x="201" y="4"/>
                  </a:cubicBezTo>
                  <a:cubicBezTo>
                    <a:pt x="195" y="1"/>
                    <a:pt x="188" y="1"/>
                    <a:pt x="181" y="0"/>
                  </a:cubicBezTo>
                  <a:cubicBezTo>
                    <a:pt x="179" y="0"/>
                    <a:pt x="174" y="0"/>
                    <a:pt x="174" y="0"/>
                  </a:cubicBezTo>
                  <a:cubicBezTo>
                    <a:pt x="159" y="0"/>
                    <a:pt x="143" y="3"/>
                    <a:pt x="129" y="6"/>
                  </a:cubicBezTo>
                  <a:cubicBezTo>
                    <a:pt x="123" y="7"/>
                    <a:pt x="118" y="10"/>
                    <a:pt x="112" y="12"/>
                  </a:cubicBezTo>
                  <a:cubicBezTo>
                    <a:pt x="101" y="16"/>
                    <a:pt x="91" y="19"/>
                    <a:pt x="80" y="25"/>
                  </a:cubicBezTo>
                  <a:cubicBezTo>
                    <a:pt x="68" y="33"/>
                    <a:pt x="57" y="43"/>
                    <a:pt x="48" y="54"/>
                  </a:cubicBezTo>
                  <a:cubicBezTo>
                    <a:pt x="39" y="63"/>
                    <a:pt x="32" y="78"/>
                    <a:pt x="31" y="90"/>
                  </a:cubicBezTo>
                  <a:cubicBezTo>
                    <a:pt x="30" y="94"/>
                    <a:pt x="31" y="99"/>
                    <a:pt x="31" y="103"/>
                  </a:cubicBezTo>
                  <a:cubicBezTo>
                    <a:pt x="31" y="107"/>
                    <a:pt x="31" y="114"/>
                    <a:pt x="33" y="118"/>
                  </a:cubicBezTo>
                  <a:cubicBezTo>
                    <a:pt x="33" y="120"/>
                    <a:pt x="34" y="121"/>
                    <a:pt x="35" y="121"/>
                  </a:cubicBezTo>
                  <a:cubicBezTo>
                    <a:pt x="34" y="122"/>
                    <a:pt x="34" y="123"/>
                    <a:pt x="33" y="123"/>
                  </a:cubicBezTo>
                  <a:cubicBezTo>
                    <a:pt x="31" y="122"/>
                    <a:pt x="26" y="125"/>
                    <a:pt x="24" y="126"/>
                  </a:cubicBezTo>
                  <a:cubicBezTo>
                    <a:pt x="22" y="126"/>
                    <a:pt x="20" y="126"/>
                    <a:pt x="18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2" y="127"/>
                    <a:pt x="5" y="125"/>
                    <a:pt x="2" y="129"/>
                  </a:cubicBezTo>
                  <a:cubicBezTo>
                    <a:pt x="0" y="130"/>
                    <a:pt x="0" y="133"/>
                    <a:pt x="1" y="135"/>
                  </a:cubicBezTo>
                  <a:cubicBezTo>
                    <a:pt x="1" y="136"/>
                    <a:pt x="4" y="138"/>
                    <a:pt x="4" y="138"/>
                  </a:cubicBezTo>
                  <a:cubicBezTo>
                    <a:pt x="4" y="139"/>
                    <a:pt x="6" y="139"/>
                    <a:pt x="6" y="139"/>
                  </a:cubicBezTo>
                  <a:cubicBezTo>
                    <a:pt x="7" y="140"/>
                    <a:pt x="7" y="141"/>
                    <a:pt x="7" y="141"/>
                  </a:cubicBezTo>
                  <a:cubicBezTo>
                    <a:pt x="12" y="147"/>
                    <a:pt x="17" y="154"/>
                    <a:pt x="22" y="160"/>
                  </a:cubicBezTo>
                  <a:cubicBezTo>
                    <a:pt x="27" y="166"/>
                    <a:pt x="36" y="177"/>
                    <a:pt x="36" y="177"/>
                  </a:cubicBezTo>
                  <a:cubicBezTo>
                    <a:pt x="36" y="183"/>
                    <a:pt x="42" y="189"/>
                    <a:pt x="48" y="188"/>
                  </a:cubicBezTo>
                  <a:cubicBezTo>
                    <a:pt x="51" y="187"/>
                    <a:pt x="53" y="186"/>
                    <a:pt x="55" y="183"/>
                  </a:cubicBezTo>
                  <a:cubicBezTo>
                    <a:pt x="57" y="181"/>
                    <a:pt x="60" y="177"/>
                    <a:pt x="60" y="177"/>
                  </a:cubicBezTo>
                  <a:cubicBezTo>
                    <a:pt x="61" y="177"/>
                    <a:pt x="62" y="177"/>
                    <a:pt x="63" y="175"/>
                  </a:cubicBezTo>
                  <a:cubicBezTo>
                    <a:pt x="63" y="175"/>
                    <a:pt x="63" y="175"/>
                    <a:pt x="63" y="175"/>
                  </a:cubicBezTo>
                  <a:cubicBezTo>
                    <a:pt x="64" y="173"/>
                    <a:pt x="67" y="170"/>
                    <a:pt x="67" y="169"/>
                  </a:cubicBezTo>
                  <a:cubicBezTo>
                    <a:pt x="71" y="166"/>
                    <a:pt x="73" y="163"/>
                    <a:pt x="76" y="159"/>
                  </a:cubicBezTo>
                  <a:cubicBezTo>
                    <a:pt x="78" y="157"/>
                    <a:pt x="78" y="154"/>
                    <a:pt x="78" y="154"/>
                  </a:cubicBezTo>
                  <a:cubicBezTo>
                    <a:pt x="79" y="152"/>
                    <a:pt x="82" y="148"/>
                    <a:pt x="83" y="148"/>
                  </a:cubicBezTo>
                  <a:cubicBezTo>
                    <a:pt x="85" y="147"/>
                    <a:pt x="88" y="144"/>
                    <a:pt x="88" y="141"/>
                  </a:cubicBezTo>
                  <a:cubicBezTo>
                    <a:pt x="89" y="139"/>
                    <a:pt x="88" y="136"/>
                    <a:pt x="88" y="136"/>
                  </a:cubicBezTo>
                  <a:cubicBezTo>
                    <a:pt x="90" y="135"/>
                    <a:pt x="89" y="132"/>
                    <a:pt x="88" y="130"/>
                  </a:cubicBezTo>
                  <a:cubicBezTo>
                    <a:pt x="87" y="129"/>
                    <a:pt x="82" y="129"/>
                    <a:pt x="82" y="129"/>
                  </a:cubicBezTo>
                  <a:cubicBezTo>
                    <a:pt x="80" y="129"/>
                    <a:pt x="76" y="130"/>
                    <a:pt x="76" y="130"/>
                  </a:cubicBezTo>
                  <a:cubicBezTo>
                    <a:pt x="75" y="130"/>
                    <a:pt x="72" y="129"/>
                    <a:pt x="72" y="129"/>
                  </a:cubicBezTo>
                  <a:cubicBezTo>
                    <a:pt x="72" y="127"/>
                    <a:pt x="70" y="127"/>
                    <a:pt x="68" y="126"/>
                  </a:cubicBezTo>
                  <a:cubicBezTo>
                    <a:pt x="67" y="122"/>
                    <a:pt x="66" y="117"/>
                    <a:pt x="66" y="112"/>
                  </a:cubicBezTo>
                  <a:cubicBezTo>
                    <a:pt x="65" y="109"/>
                    <a:pt x="66" y="100"/>
                    <a:pt x="66" y="100"/>
                  </a:cubicBezTo>
                  <a:cubicBezTo>
                    <a:pt x="66" y="99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1"/>
                    <a:pt x="69" y="87"/>
                    <a:pt x="72" y="84"/>
                  </a:cubicBezTo>
                  <a:cubicBezTo>
                    <a:pt x="72" y="83"/>
                    <a:pt x="82" y="67"/>
                    <a:pt x="88" y="64"/>
                  </a:cubicBezTo>
                  <a:cubicBezTo>
                    <a:pt x="91" y="63"/>
                    <a:pt x="94" y="62"/>
                    <a:pt x="97" y="60"/>
                  </a:cubicBezTo>
                  <a:cubicBezTo>
                    <a:pt x="100" y="58"/>
                    <a:pt x="103" y="54"/>
                    <a:pt x="106" y="51"/>
                  </a:cubicBezTo>
                  <a:cubicBezTo>
                    <a:pt x="111" y="48"/>
                    <a:pt x="118" y="46"/>
                    <a:pt x="123" y="45"/>
                  </a:cubicBezTo>
                  <a:cubicBezTo>
                    <a:pt x="133" y="41"/>
                    <a:pt x="136" y="42"/>
                    <a:pt x="145" y="39"/>
                  </a:cubicBezTo>
                  <a:cubicBezTo>
                    <a:pt x="146" y="38"/>
                    <a:pt x="146" y="38"/>
                    <a:pt x="147" y="38"/>
                  </a:cubicBezTo>
                  <a:cubicBezTo>
                    <a:pt x="147" y="38"/>
                    <a:pt x="148" y="38"/>
                    <a:pt x="149" y="37"/>
                  </a:cubicBezTo>
                  <a:cubicBezTo>
                    <a:pt x="151" y="37"/>
                    <a:pt x="153" y="36"/>
                    <a:pt x="154" y="35"/>
                  </a:cubicBezTo>
                  <a:cubicBezTo>
                    <a:pt x="154" y="35"/>
                    <a:pt x="155" y="35"/>
                    <a:pt x="156" y="34"/>
                  </a:cubicBezTo>
                  <a:cubicBezTo>
                    <a:pt x="161" y="33"/>
                    <a:pt x="169" y="34"/>
                    <a:pt x="175" y="34"/>
                  </a:cubicBezTo>
                  <a:cubicBezTo>
                    <a:pt x="184" y="33"/>
                    <a:pt x="192" y="32"/>
                    <a:pt x="200" y="34"/>
                  </a:cubicBezTo>
                  <a:cubicBezTo>
                    <a:pt x="222" y="42"/>
                    <a:pt x="229" y="62"/>
                    <a:pt x="238" y="80"/>
                  </a:cubicBezTo>
                  <a:cubicBezTo>
                    <a:pt x="242" y="87"/>
                    <a:pt x="244" y="90"/>
                    <a:pt x="247" y="97"/>
                  </a:cubicBezTo>
                  <a:cubicBezTo>
                    <a:pt x="253" y="112"/>
                    <a:pt x="250" y="123"/>
                    <a:pt x="246" y="138"/>
                  </a:cubicBezTo>
                  <a:cubicBezTo>
                    <a:pt x="243" y="146"/>
                    <a:pt x="241" y="154"/>
                    <a:pt x="238" y="160"/>
                  </a:cubicBezTo>
                  <a:cubicBezTo>
                    <a:pt x="235" y="168"/>
                    <a:pt x="231" y="177"/>
                    <a:pt x="226" y="183"/>
                  </a:cubicBezTo>
                  <a:cubicBezTo>
                    <a:pt x="221" y="188"/>
                    <a:pt x="212" y="201"/>
                    <a:pt x="204" y="204"/>
                  </a:cubicBezTo>
                  <a:cubicBezTo>
                    <a:pt x="199" y="206"/>
                    <a:pt x="187" y="207"/>
                    <a:pt x="181" y="208"/>
                  </a:cubicBezTo>
                  <a:cubicBezTo>
                    <a:pt x="179" y="209"/>
                    <a:pt x="176" y="209"/>
                    <a:pt x="174" y="210"/>
                  </a:cubicBezTo>
                  <a:cubicBezTo>
                    <a:pt x="168" y="209"/>
                    <a:pt x="162" y="210"/>
                    <a:pt x="159" y="210"/>
                  </a:cubicBezTo>
                  <a:cubicBezTo>
                    <a:pt x="156" y="210"/>
                    <a:pt x="155" y="211"/>
                    <a:pt x="153" y="211"/>
                  </a:cubicBezTo>
                  <a:cubicBezTo>
                    <a:pt x="152" y="211"/>
                    <a:pt x="150" y="210"/>
                    <a:pt x="148" y="210"/>
                  </a:cubicBezTo>
                  <a:cubicBezTo>
                    <a:pt x="150" y="209"/>
                    <a:pt x="150" y="207"/>
                    <a:pt x="148" y="205"/>
                  </a:cubicBezTo>
                  <a:cubicBezTo>
                    <a:pt x="146" y="203"/>
                    <a:pt x="141" y="205"/>
                    <a:pt x="138" y="207"/>
                  </a:cubicBezTo>
                  <a:cubicBezTo>
                    <a:pt x="134" y="206"/>
                    <a:pt x="130" y="204"/>
                    <a:pt x="127" y="202"/>
                  </a:cubicBezTo>
                  <a:cubicBezTo>
                    <a:pt x="126" y="201"/>
                    <a:pt x="124" y="199"/>
                    <a:pt x="122" y="198"/>
                  </a:cubicBezTo>
                  <a:cubicBezTo>
                    <a:pt x="121" y="196"/>
                    <a:pt x="118" y="195"/>
                    <a:pt x="118" y="195"/>
                  </a:cubicBezTo>
                  <a:cubicBezTo>
                    <a:pt x="112" y="192"/>
                    <a:pt x="108" y="195"/>
                    <a:pt x="104" y="199"/>
                  </a:cubicBezTo>
                  <a:cubicBezTo>
                    <a:pt x="104" y="199"/>
                    <a:pt x="103" y="199"/>
                    <a:pt x="103" y="199"/>
                  </a:cubicBezTo>
                  <a:cubicBezTo>
                    <a:pt x="103" y="199"/>
                    <a:pt x="103" y="199"/>
                    <a:pt x="103" y="199"/>
                  </a:cubicBezTo>
                  <a:cubicBezTo>
                    <a:pt x="102" y="199"/>
                    <a:pt x="101" y="198"/>
                    <a:pt x="100" y="198"/>
                  </a:cubicBezTo>
                  <a:cubicBezTo>
                    <a:pt x="97" y="198"/>
                    <a:pt x="93" y="200"/>
                    <a:pt x="92" y="202"/>
                  </a:cubicBezTo>
                  <a:cubicBezTo>
                    <a:pt x="91" y="204"/>
                    <a:pt x="92" y="208"/>
                    <a:pt x="92" y="208"/>
                  </a:cubicBezTo>
                  <a:cubicBezTo>
                    <a:pt x="91" y="213"/>
                    <a:pt x="93" y="216"/>
                    <a:pt x="94" y="219"/>
                  </a:cubicBezTo>
                  <a:cubicBezTo>
                    <a:pt x="102" y="231"/>
                    <a:pt x="106" y="236"/>
                    <a:pt x="120" y="238"/>
                  </a:cubicBezTo>
                  <a:cubicBezTo>
                    <a:pt x="130" y="240"/>
                    <a:pt x="141" y="244"/>
                    <a:pt x="152" y="244"/>
                  </a:cubicBezTo>
                  <a:cubicBezTo>
                    <a:pt x="159" y="244"/>
                    <a:pt x="167" y="244"/>
                    <a:pt x="174" y="243"/>
                  </a:cubicBezTo>
                  <a:cubicBezTo>
                    <a:pt x="180" y="242"/>
                    <a:pt x="185" y="240"/>
                    <a:pt x="190" y="238"/>
                  </a:cubicBezTo>
                  <a:cubicBezTo>
                    <a:pt x="199" y="236"/>
                    <a:pt x="207" y="235"/>
                    <a:pt x="216" y="232"/>
                  </a:cubicBezTo>
                  <a:cubicBezTo>
                    <a:pt x="229" y="229"/>
                    <a:pt x="241" y="217"/>
                    <a:pt x="249" y="206"/>
                  </a:cubicBezTo>
                  <a:cubicBezTo>
                    <a:pt x="250" y="204"/>
                    <a:pt x="250" y="202"/>
                    <a:pt x="250" y="201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9" y="184"/>
                    <a:pt x="266" y="168"/>
                    <a:pt x="273" y="150"/>
                  </a:cubicBezTo>
                  <a:cubicBezTo>
                    <a:pt x="275" y="144"/>
                    <a:pt x="275" y="142"/>
                    <a:pt x="277" y="135"/>
                  </a:cubicBezTo>
                  <a:cubicBezTo>
                    <a:pt x="278" y="131"/>
                    <a:pt x="280" y="127"/>
                    <a:pt x="279" y="123"/>
                  </a:cubicBezTo>
                  <a:close/>
                  <a:moveTo>
                    <a:pt x="174" y="222"/>
                  </a:moveTo>
                  <a:cubicBezTo>
                    <a:pt x="175" y="222"/>
                    <a:pt x="177" y="222"/>
                    <a:pt x="177" y="223"/>
                  </a:cubicBezTo>
                  <a:cubicBezTo>
                    <a:pt x="177" y="224"/>
                    <a:pt x="177" y="224"/>
                    <a:pt x="177" y="224"/>
                  </a:cubicBezTo>
                  <a:cubicBezTo>
                    <a:pt x="175" y="224"/>
                    <a:pt x="172" y="225"/>
                    <a:pt x="172" y="225"/>
                  </a:cubicBezTo>
                  <a:cubicBezTo>
                    <a:pt x="173" y="222"/>
                    <a:pt x="173" y="222"/>
                    <a:pt x="173" y="222"/>
                  </a:cubicBezTo>
                  <a:cubicBezTo>
                    <a:pt x="173" y="222"/>
                    <a:pt x="174" y="222"/>
                    <a:pt x="174" y="222"/>
                  </a:cubicBezTo>
                  <a:close/>
                  <a:moveTo>
                    <a:pt x="189" y="13"/>
                  </a:moveTo>
                  <a:cubicBezTo>
                    <a:pt x="188" y="13"/>
                    <a:pt x="187" y="12"/>
                    <a:pt x="186" y="12"/>
                  </a:cubicBezTo>
                  <a:cubicBezTo>
                    <a:pt x="188" y="12"/>
                    <a:pt x="189" y="13"/>
                    <a:pt x="191" y="13"/>
                  </a:cubicBezTo>
                  <a:cubicBezTo>
                    <a:pt x="190" y="13"/>
                    <a:pt x="189" y="13"/>
                    <a:pt x="189" y="13"/>
                  </a:cubicBezTo>
                  <a:close/>
                  <a:moveTo>
                    <a:pt x="97" y="30"/>
                  </a:moveTo>
                  <a:cubicBezTo>
                    <a:pt x="103" y="27"/>
                    <a:pt x="111" y="26"/>
                    <a:pt x="117" y="24"/>
                  </a:cubicBezTo>
                  <a:cubicBezTo>
                    <a:pt x="117" y="24"/>
                    <a:pt x="117" y="24"/>
                    <a:pt x="117" y="23"/>
                  </a:cubicBezTo>
                  <a:cubicBezTo>
                    <a:pt x="117" y="24"/>
                    <a:pt x="116" y="24"/>
                    <a:pt x="116" y="24"/>
                  </a:cubicBezTo>
                  <a:cubicBezTo>
                    <a:pt x="114" y="25"/>
                    <a:pt x="112" y="27"/>
                    <a:pt x="111" y="27"/>
                  </a:cubicBezTo>
                  <a:cubicBezTo>
                    <a:pt x="101" y="27"/>
                    <a:pt x="91" y="34"/>
                    <a:pt x="83" y="39"/>
                  </a:cubicBezTo>
                  <a:cubicBezTo>
                    <a:pt x="80" y="40"/>
                    <a:pt x="77" y="42"/>
                    <a:pt x="75" y="45"/>
                  </a:cubicBezTo>
                  <a:cubicBezTo>
                    <a:pt x="73" y="45"/>
                    <a:pt x="71" y="48"/>
                    <a:pt x="71" y="48"/>
                  </a:cubicBezTo>
                  <a:cubicBezTo>
                    <a:pt x="71" y="48"/>
                    <a:pt x="70" y="48"/>
                    <a:pt x="70" y="48"/>
                  </a:cubicBezTo>
                  <a:cubicBezTo>
                    <a:pt x="77" y="41"/>
                    <a:pt x="87" y="34"/>
                    <a:pt x="97" y="30"/>
                  </a:cubicBezTo>
                  <a:close/>
                  <a:moveTo>
                    <a:pt x="43" y="89"/>
                  </a:moveTo>
                  <a:cubicBezTo>
                    <a:pt x="44" y="84"/>
                    <a:pt x="46" y="78"/>
                    <a:pt x="49" y="73"/>
                  </a:cubicBezTo>
                  <a:cubicBezTo>
                    <a:pt x="49" y="74"/>
                    <a:pt x="49" y="74"/>
                    <a:pt x="49" y="75"/>
                  </a:cubicBezTo>
                  <a:cubicBezTo>
                    <a:pt x="49" y="76"/>
                    <a:pt x="52" y="79"/>
                    <a:pt x="52" y="79"/>
                  </a:cubicBezTo>
                  <a:cubicBezTo>
                    <a:pt x="52" y="81"/>
                    <a:pt x="52" y="83"/>
                    <a:pt x="52" y="83"/>
                  </a:cubicBezTo>
                  <a:cubicBezTo>
                    <a:pt x="45" y="79"/>
                    <a:pt x="43" y="90"/>
                    <a:pt x="42" y="95"/>
                  </a:cubicBezTo>
                  <a:cubicBezTo>
                    <a:pt x="42" y="93"/>
                    <a:pt x="42" y="91"/>
                    <a:pt x="43" y="89"/>
                  </a:cubicBezTo>
                  <a:close/>
                  <a:moveTo>
                    <a:pt x="33" y="142"/>
                  </a:moveTo>
                  <a:cubicBezTo>
                    <a:pt x="32" y="144"/>
                    <a:pt x="31" y="145"/>
                    <a:pt x="31" y="146"/>
                  </a:cubicBezTo>
                  <a:cubicBezTo>
                    <a:pt x="30" y="147"/>
                    <a:pt x="31" y="148"/>
                    <a:pt x="30" y="148"/>
                  </a:cubicBezTo>
                  <a:cubicBezTo>
                    <a:pt x="30" y="147"/>
                    <a:pt x="28" y="146"/>
                    <a:pt x="28" y="146"/>
                  </a:cubicBezTo>
                  <a:cubicBezTo>
                    <a:pt x="30" y="145"/>
                    <a:pt x="30" y="141"/>
                    <a:pt x="30" y="141"/>
                  </a:cubicBezTo>
                  <a:cubicBezTo>
                    <a:pt x="31" y="141"/>
                    <a:pt x="33" y="141"/>
                    <a:pt x="33" y="141"/>
                  </a:cubicBezTo>
                  <a:cubicBezTo>
                    <a:pt x="33" y="141"/>
                    <a:pt x="33" y="142"/>
                    <a:pt x="33" y="142"/>
                  </a:cubicBezTo>
                  <a:close/>
                  <a:moveTo>
                    <a:pt x="49" y="169"/>
                  </a:moveTo>
                  <a:cubicBezTo>
                    <a:pt x="49" y="171"/>
                    <a:pt x="48" y="174"/>
                    <a:pt x="48" y="174"/>
                  </a:cubicBezTo>
                  <a:cubicBezTo>
                    <a:pt x="48" y="174"/>
                    <a:pt x="48" y="174"/>
                    <a:pt x="48" y="174"/>
                  </a:cubicBezTo>
                  <a:cubicBezTo>
                    <a:pt x="48" y="174"/>
                    <a:pt x="46" y="173"/>
                    <a:pt x="46" y="173"/>
                  </a:cubicBezTo>
                  <a:cubicBezTo>
                    <a:pt x="48" y="172"/>
                    <a:pt x="49" y="168"/>
                    <a:pt x="49" y="168"/>
                  </a:cubicBezTo>
                  <a:cubicBezTo>
                    <a:pt x="49" y="168"/>
                    <a:pt x="49" y="168"/>
                    <a:pt x="49" y="169"/>
                  </a:cubicBezTo>
                  <a:close/>
                  <a:moveTo>
                    <a:pt x="99" y="201"/>
                  </a:moveTo>
                  <a:cubicBezTo>
                    <a:pt x="98" y="201"/>
                    <a:pt x="98" y="201"/>
                    <a:pt x="98" y="201"/>
                  </a:cubicBezTo>
                  <a:cubicBezTo>
                    <a:pt x="98" y="200"/>
                    <a:pt x="99" y="201"/>
                    <a:pt x="99" y="201"/>
                  </a:cubicBezTo>
                  <a:close/>
                  <a:moveTo>
                    <a:pt x="111" y="222"/>
                  </a:moveTo>
                  <a:cubicBezTo>
                    <a:pt x="111" y="222"/>
                    <a:pt x="111" y="222"/>
                    <a:pt x="111" y="221"/>
                  </a:cubicBezTo>
                  <a:cubicBezTo>
                    <a:pt x="114" y="223"/>
                    <a:pt x="117" y="224"/>
                    <a:pt x="120" y="225"/>
                  </a:cubicBezTo>
                  <a:cubicBezTo>
                    <a:pt x="121" y="226"/>
                    <a:pt x="122" y="226"/>
                    <a:pt x="123" y="227"/>
                  </a:cubicBezTo>
                  <a:cubicBezTo>
                    <a:pt x="122" y="227"/>
                    <a:pt x="121" y="227"/>
                    <a:pt x="121" y="226"/>
                  </a:cubicBezTo>
                  <a:cubicBezTo>
                    <a:pt x="115" y="225"/>
                    <a:pt x="113" y="224"/>
                    <a:pt x="111" y="222"/>
                  </a:cubicBezTo>
                  <a:close/>
                </a:path>
              </a:pathLst>
            </a:custGeom>
            <a:solidFill>
              <a:srgbClr val="E96C9D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7" name="文本框 186">
            <a:extLst>
              <a:ext uri="{FF2B5EF4-FFF2-40B4-BE49-F238E27FC236}">
                <a16:creationId xmlns:a16="http://schemas.microsoft.com/office/drawing/2014/main" xmlns="" id="{93BFABDE-F2DC-4490-AC94-E452F7866309}"/>
              </a:ext>
            </a:extLst>
          </p:cNvPr>
          <p:cNvSpPr txBox="1"/>
          <p:nvPr/>
        </p:nvSpPr>
        <p:spPr>
          <a:xfrm>
            <a:off x="6279847" y="4846489"/>
            <a:ext cx="1754981" cy="68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morbitristique senectus et netus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C7294D5-7E88-4057-9A11-C876926FB5F9}"/>
              </a:ext>
            </a:extLst>
          </p:cNvPr>
          <p:cNvGrpSpPr/>
          <p:nvPr/>
        </p:nvGrpSpPr>
        <p:grpSpPr>
          <a:xfrm>
            <a:off x="1529919" y="3596367"/>
            <a:ext cx="486117" cy="440401"/>
            <a:chOff x="1529919" y="3596367"/>
            <a:chExt cx="486117" cy="440401"/>
          </a:xfrm>
        </p:grpSpPr>
        <p:grpSp>
          <p:nvGrpSpPr>
            <p:cNvPr id="22" name="Group 10">
              <a:extLst>
                <a:ext uri="{FF2B5EF4-FFF2-40B4-BE49-F238E27FC236}">
                  <a16:creationId xmlns:a16="http://schemas.microsoft.com/office/drawing/2014/main" xmlns="" id="{172CF648-3D59-4F73-AB59-DF9DD1AA704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29919" y="3596367"/>
              <a:ext cx="486117" cy="440401"/>
              <a:chOff x="3" y="6"/>
              <a:chExt cx="638" cy="578"/>
            </a:xfrm>
            <a:solidFill>
              <a:schemeClr val="bg1"/>
            </a:solidFill>
            <a:effectLst>
              <a:outerShdw blurRad="50800" dist="50800" dir="2700000" algn="tl" rotWithShape="0">
                <a:srgbClr val="C65C85"/>
              </a:outerShdw>
            </a:effectLst>
          </p:grpSpPr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xmlns="" id="{42D8D7C0-B8CE-4191-9FD4-DB922C39A8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3" y="150"/>
                <a:ext cx="254" cy="256"/>
              </a:xfrm>
              <a:custGeom>
                <a:avLst/>
                <a:gdLst>
                  <a:gd name="T0" fmla="*/ 3 w 106"/>
                  <a:gd name="T1" fmla="*/ 51 h 107"/>
                  <a:gd name="T2" fmla="*/ 9 w 106"/>
                  <a:gd name="T3" fmla="*/ 65 h 107"/>
                  <a:gd name="T4" fmla="*/ 22 w 106"/>
                  <a:gd name="T5" fmla="*/ 75 h 107"/>
                  <a:gd name="T6" fmla="*/ 35 w 106"/>
                  <a:gd name="T7" fmla="*/ 87 h 107"/>
                  <a:gd name="T8" fmla="*/ 44 w 106"/>
                  <a:gd name="T9" fmla="*/ 95 h 107"/>
                  <a:gd name="T10" fmla="*/ 49 w 106"/>
                  <a:gd name="T11" fmla="*/ 99 h 107"/>
                  <a:gd name="T12" fmla="*/ 60 w 106"/>
                  <a:gd name="T13" fmla="*/ 104 h 107"/>
                  <a:gd name="T14" fmla="*/ 63 w 106"/>
                  <a:gd name="T15" fmla="*/ 96 h 107"/>
                  <a:gd name="T16" fmla="*/ 59 w 106"/>
                  <a:gd name="T17" fmla="*/ 93 h 107"/>
                  <a:gd name="T18" fmla="*/ 61 w 106"/>
                  <a:gd name="T19" fmla="*/ 87 h 107"/>
                  <a:gd name="T20" fmla="*/ 61 w 106"/>
                  <a:gd name="T21" fmla="*/ 78 h 107"/>
                  <a:gd name="T22" fmla="*/ 83 w 106"/>
                  <a:gd name="T23" fmla="*/ 78 h 107"/>
                  <a:gd name="T24" fmla="*/ 90 w 106"/>
                  <a:gd name="T25" fmla="*/ 77 h 107"/>
                  <a:gd name="T26" fmla="*/ 93 w 106"/>
                  <a:gd name="T27" fmla="*/ 75 h 107"/>
                  <a:gd name="T28" fmla="*/ 94 w 106"/>
                  <a:gd name="T29" fmla="*/ 75 h 107"/>
                  <a:gd name="T30" fmla="*/ 99 w 106"/>
                  <a:gd name="T31" fmla="*/ 69 h 107"/>
                  <a:gd name="T32" fmla="*/ 99 w 106"/>
                  <a:gd name="T33" fmla="*/ 63 h 107"/>
                  <a:gd name="T34" fmla="*/ 105 w 106"/>
                  <a:gd name="T35" fmla="*/ 41 h 107"/>
                  <a:gd name="T36" fmla="*/ 99 w 106"/>
                  <a:gd name="T37" fmla="*/ 37 h 107"/>
                  <a:gd name="T38" fmla="*/ 98 w 106"/>
                  <a:gd name="T39" fmla="*/ 37 h 107"/>
                  <a:gd name="T40" fmla="*/ 97 w 106"/>
                  <a:gd name="T41" fmla="*/ 36 h 107"/>
                  <a:gd name="T42" fmla="*/ 97 w 106"/>
                  <a:gd name="T43" fmla="*/ 36 h 107"/>
                  <a:gd name="T44" fmla="*/ 95 w 106"/>
                  <a:gd name="T45" fmla="*/ 36 h 107"/>
                  <a:gd name="T46" fmla="*/ 95 w 106"/>
                  <a:gd name="T47" fmla="*/ 36 h 107"/>
                  <a:gd name="T48" fmla="*/ 92 w 106"/>
                  <a:gd name="T49" fmla="*/ 34 h 107"/>
                  <a:gd name="T50" fmla="*/ 94 w 106"/>
                  <a:gd name="T51" fmla="*/ 35 h 107"/>
                  <a:gd name="T52" fmla="*/ 94 w 106"/>
                  <a:gd name="T53" fmla="*/ 35 h 107"/>
                  <a:gd name="T54" fmla="*/ 93 w 106"/>
                  <a:gd name="T55" fmla="*/ 35 h 107"/>
                  <a:gd name="T56" fmla="*/ 92 w 106"/>
                  <a:gd name="T57" fmla="*/ 34 h 107"/>
                  <a:gd name="T58" fmla="*/ 88 w 106"/>
                  <a:gd name="T59" fmla="*/ 35 h 107"/>
                  <a:gd name="T60" fmla="*/ 88 w 106"/>
                  <a:gd name="T61" fmla="*/ 35 h 107"/>
                  <a:gd name="T62" fmla="*/ 66 w 106"/>
                  <a:gd name="T63" fmla="*/ 36 h 107"/>
                  <a:gd name="T64" fmla="*/ 62 w 106"/>
                  <a:gd name="T65" fmla="*/ 37 h 107"/>
                  <a:gd name="T66" fmla="*/ 64 w 106"/>
                  <a:gd name="T67" fmla="*/ 21 h 107"/>
                  <a:gd name="T68" fmla="*/ 64 w 106"/>
                  <a:gd name="T69" fmla="*/ 15 h 107"/>
                  <a:gd name="T70" fmla="*/ 66 w 106"/>
                  <a:gd name="T71" fmla="*/ 12 h 107"/>
                  <a:gd name="T72" fmla="*/ 67 w 106"/>
                  <a:gd name="T73" fmla="*/ 5 h 107"/>
                  <a:gd name="T74" fmla="*/ 65 w 106"/>
                  <a:gd name="T75" fmla="*/ 2 h 107"/>
                  <a:gd name="T76" fmla="*/ 57 w 106"/>
                  <a:gd name="T77" fmla="*/ 6 h 107"/>
                  <a:gd name="T78" fmla="*/ 53 w 106"/>
                  <a:gd name="T79" fmla="*/ 8 h 107"/>
                  <a:gd name="T80" fmla="*/ 17 w 106"/>
                  <a:gd name="T81" fmla="*/ 37 h 107"/>
                  <a:gd name="T82" fmla="*/ 3 w 106"/>
                  <a:gd name="T83" fmla="*/ 51 h 107"/>
                  <a:gd name="T84" fmla="*/ 50 w 106"/>
                  <a:gd name="T85" fmla="*/ 84 h 107"/>
                  <a:gd name="T86" fmla="*/ 51 w 106"/>
                  <a:gd name="T87" fmla="*/ 84 h 107"/>
                  <a:gd name="T88" fmla="*/ 50 w 106"/>
                  <a:gd name="T89" fmla="*/ 84 h 107"/>
                  <a:gd name="T90" fmla="*/ 50 w 106"/>
                  <a:gd name="T91" fmla="*/ 84 h 107"/>
                  <a:gd name="T92" fmla="*/ 85 w 106"/>
                  <a:gd name="T93" fmla="*/ 61 h 107"/>
                  <a:gd name="T94" fmla="*/ 85 w 106"/>
                  <a:gd name="T95" fmla="*/ 64 h 107"/>
                  <a:gd name="T96" fmla="*/ 84 w 106"/>
                  <a:gd name="T97" fmla="*/ 60 h 107"/>
                  <a:gd name="T98" fmla="*/ 85 w 106"/>
                  <a:gd name="T99" fmla="*/ 59 h 107"/>
                  <a:gd name="T100" fmla="*/ 85 w 106"/>
                  <a:gd name="T101" fmla="*/ 6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" h="107">
                    <a:moveTo>
                      <a:pt x="3" y="51"/>
                    </a:moveTo>
                    <a:cubicBezTo>
                      <a:pt x="0" y="57"/>
                      <a:pt x="5" y="61"/>
                      <a:pt x="9" y="65"/>
                    </a:cubicBezTo>
                    <a:cubicBezTo>
                      <a:pt x="13" y="68"/>
                      <a:pt x="22" y="75"/>
                      <a:pt x="22" y="75"/>
                    </a:cubicBezTo>
                    <a:cubicBezTo>
                      <a:pt x="26" y="79"/>
                      <a:pt x="31" y="83"/>
                      <a:pt x="35" y="87"/>
                    </a:cubicBezTo>
                    <a:cubicBezTo>
                      <a:pt x="38" y="90"/>
                      <a:pt x="41" y="93"/>
                      <a:pt x="44" y="95"/>
                    </a:cubicBezTo>
                    <a:cubicBezTo>
                      <a:pt x="45" y="97"/>
                      <a:pt x="49" y="99"/>
                      <a:pt x="49" y="99"/>
                    </a:cubicBezTo>
                    <a:cubicBezTo>
                      <a:pt x="51" y="102"/>
                      <a:pt x="56" y="107"/>
                      <a:pt x="60" y="104"/>
                    </a:cubicBezTo>
                    <a:cubicBezTo>
                      <a:pt x="63" y="102"/>
                      <a:pt x="63" y="99"/>
                      <a:pt x="63" y="96"/>
                    </a:cubicBezTo>
                    <a:cubicBezTo>
                      <a:pt x="62" y="95"/>
                      <a:pt x="61" y="94"/>
                      <a:pt x="59" y="93"/>
                    </a:cubicBezTo>
                    <a:cubicBezTo>
                      <a:pt x="60" y="91"/>
                      <a:pt x="61" y="89"/>
                      <a:pt x="61" y="87"/>
                    </a:cubicBezTo>
                    <a:cubicBezTo>
                      <a:pt x="62" y="84"/>
                      <a:pt x="61" y="81"/>
                      <a:pt x="61" y="78"/>
                    </a:cubicBezTo>
                    <a:cubicBezTo>
                      <a:pt x="68" y="78"/>
                      <a:pt x="76" y="78"/>
                      <a:pt x="83" y="78"/>
                    </a:cubicBezTo>
                    <a:cubicBezTo>
                      <a:pt x="85" y="78"/>
                      <a:pt x="87" y="78"/>
                      <a:pt x="90" y="77"/>
                    </a:cubicBezTo>
                    <a:cubicBezTo>
                      <a:pt x="91" y="77"/>
                      <a:pt x="93" y="75"/>
                      <a:pt x="93" y="75"/>
                    </a:cubicBezTo>
                    <a:cubicBezTo>
                      <a:pt x="93" y="75"/>
                      <a:pt x="93" y="75"/>
                      <a:pt x="94" y="75"/>
                    </a:cubicBezTo>
                    <a:cubicBezTo>
                      <a:pt x="96" y="74"/>
                      <a:pt x="98" y="72"/>
                      <a:pt x="99" y="69"/>
                    </a:cubicBezTo>
                    <a:cubicBezTo>
                      <a:pt x="99" y="67"/>
                      <a:pt x="99" y="64"/>
                      <a:pt x="99" y="63"/>
                    </a:cubicBezTo>
                    <a:cubicBezTo>
                      <a:pt x="103" y="57"/>
                      <a:pt x="106" y="48"/>
                      <a:pt x="105" y="41"/>
                    </a:cubicBezTo>
                    <a:cubicBezTo>
                      <a:pt x="104" y="39"/>
                      <a:pt x="102" y="38"/>
                      <a:pt x="99" y="37"/>
                    </a:cubicBezTo>
                    <a:cubicBezTo>
                      <a:pt x="99" y="37"/>
                      <a:pt x="98" y="37"/>
                      <a:pt x="98" y="37"/>
                    </a:cubicBezTo>
                    <a:cubicBezTo>
                      <a:pt x="97" y="37"/>
                      <a:pt x="97" y="37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6" y="36"/>
                      <a:pt x="95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4" y="35"/>
                      <a:pt x="93" y="35"/>
                      <a:pt x="92" y="34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5"/>
                      <a:pt x="93" y="35"/>
                    </a:cubicBezTo>
                    <a:cubicBezTo>
                      <a:pt x="93" y="35"/>
                      <a:pt x="92" y="35"/>
                      <a:pt x="92" y="34"/>
                    </a:cubicBezTo>
                    <a:cubicBezTo>
                      <a:pt x="91" y="34"/>
                      <a:pt x="90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79" y="35"/>
                      <a:pt x="76" y="36"/>
                      <a:pt x="66" y="36"/>
                    </a:cubicBezTo>
                    <a:cubicBezTo>
                      <a:pt x="65" y="36"/>
                      <a:pt x="64" y="37"/>
                      <a:pt x="62" y="37"/>
                    </a:cubicBezTo>
                    <a:cubicBezTo>
                      <a:pt x="63" y="32"/>
                      <a:pt x="63" y="26"/>
                      <a:pt x="64" y="21"/>
                    </a:cubicBezTo>
                    <a:cubicBezTo>
                      <a:pt x="64" y="19"/>
                      <a:pt x="64" y="17"/>
                      <a:pt x="64" y="15"/>
                    </a:cubicBezTo>
                    <a:cubicBezTo>
                      <a:pt x="65" y="14"/>
                      <a:pt x="66" y="12"/>
                      <a:pt x="66" y="12"/>
                    </a:cubicBezTo>
                    <a:cubicBezTo>
                      <a:pt x="66" y="11"/>
                      <a:pt x="68" y="7"/>
                      <a:pt x="67" y="5"/>
                    </a:cubicBezTo>
                    <a:cubicBezTo>
                      <a:pt x="67" y="4"/>
                      <a:pt x="66" y="2"/>
                      <a:pt x="65" y="2"/>
                    </a:cubicBezTo>
                    <a:cubicBezTo>
                      <a:pt x="62" y="0"/>
                      <a:pt x="59" y="2"/>
                      <a:pt x="57" y="6"/>
                    </a:cubicBezTo>
                    <a:cubicBezTo>
                      <a:pt x="55" y="6"/>
                      <a:pt x="54" y="7"/>
                      <a:pt x="53" y="8"/>
                    </a:cubicBezTo>
                    <a:cubicBezTo>
                      <a:pt x="40" y="17"/>
                      <a:pt x="29" y="27"/>
                      <a:pt x="17" y="37"/>
                    </a:cubicBezTo>
                    <a:cubicBezTo>
                      <a:pt x="13" y="41"/>
                      <a:pt x="4" y="45"/>
                      <a:pt x="3" y="51"/>
                    </a:cubicBezTo>
                    <a:close/>
                    <a:moveTo>
                      <a:pt x="50" y="84"/>
                    </a:moveTo>
                    <a:cubicBezTo>
                      <a:pt x="50" y="84"/>
                      <a:pt x="50" y="84"/>
                      <a:pt x="51" y="84"/>
                    </a:cubicBezTo>
                    <a:cubicBezTo>
                      <a:pt x="51" y="84"/>
                      <a:pt x="50" y="84"/>
                      <a:pt x="50" y="84"/>
                    </a:cubicBezTo>
                    <a:cubicBezTo>
                      <a:pt x="50" y="84"/>
                      <a:pt x="50" y="84"/>
                      <a:pt x="50" y="84"/>
                    </a:cubicBezTo>
                    <a:close/>
                    <a:moveTo>
                      <a:pt x="85" y="61"/>
                    </a:moveTo>
                    <a:cubicBezTo>
                      <a:pt x="85" y="62"/>
                      <a:pt x="85" y="63"/>
                      <a:pt x="85" y="64"/>
                    </a:cubicBezTo>
                    <a:cubicBezTo>
                      <a:pt x="84" y="63"/>
                      <a:pt x="84" y="61"/>
                      <a:pt x="84" y="60"/>
                    </a:cubicBezTo>
                    <a:cubicBezTo>
                      <a:pt x="84" y="60"/>
                      <a:pt x="85" y="59"/>
                      <a:pt x="85" y="59"/>
                    </a:cubicBezTo>
                    <a:cubicBezTo>
                      <a:pt x="85" y="59"/>
                      <a:pt x="85" y="61"/>
                      <a:pt x="85" y="6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xmlns="" id="{09C7636B-7B1A-4406-87C6-32AC050C70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" y="6"/>
                <a:ext cx="638" cy="578"/>
              </a:xfrm>
              <a:custGeom>
                <a:avLst/>
                <a:gdLst>
                  <a:gd name="T0" fmla="*/ 230 w 266"/>
                  <a:gd name="T1" fmla="*/ 50 h 241"/>
                  <a:gd name="T2" fmla="*/ 198 w 266"/>
                  <a:gd name="T3" fmla="*/ 25 h 241"/>
                  <a:gd name="T4" fmla="*/ 148 w 266"/>
                  <a:gd name="T5" fmla="*/ 7 h 241"/>
                  <a:gd name="T6" fmla="*/ 126 w 266"/>
                  <a:gd name="T7" fmla="*/ 4 h 241"/>
                  <a:gd name="T8" fmla="*/ 126 w 266"/>
                  <a:gd name="T9" fmla="*/ 4 h 241"/>
                  <a:gd name="T10" fmla="*/ 125 w 266"/>
                  <a:gd name="T11" fmla="*/ 3 h 241"/>
                  <a:gd name="T12" fmla="*/ 121 w 266"/>
                  <a:gd name="T13" fmla="*/ 2 h 241"/>
                  <a:gd name="T14" fmla="*/ 113 w 266"/>
                  <a:gd name="T15" fmla="*/ 1 h 241"/>
                  <a:gd name="T16" fmla="*/ 66 w 266"/>
                  <a:gd name="T17" fmla="*/ 11 h 241"/>
                  <a:gd name="T18" fmla="*/ 27 w 266"/>
                  <a:gd name="T19" fmla="*/ 34 h 241"/>
                  <a:gd name="T20" fmla="*/ 3 w 266"/>
                  <a:gd name="T21" fmla="*/ 77 h 241"/>
                  <a:gd name="T22" fmla="*/ 2 w 266"/>
                  <a:gd name="T23" fmla="*/ 104 h 241"/>
                  <a:gd name="T24" fmla="*/ 4 w 266"/>
                  <a:gd name="T25" fmla="*/ 116 h 241"/>
                  <a:gd name="T26" fmla="*/ 76 w 266"/>
                  <a:gd name="T27" fmla="*/ 226 h 241"/>
                  <a:gd name="T28" fmla="*/ 112 w 266"/>
                  <a:gd name="T29" fmla="*/ 233 h 241"/>
                  <a:gd name="T30" fmla="*/ 147 w 266"/>
                  <a:gd name="T31" fmla="*/ 241 h 241"/>
                  <a:gd name="T32" fmla="*/ 193 w 266"/>
                  <a:gd name="T33" fmla="*/ 234 h 241"/>
                  <a:gd name="T34" fmla="*/ 262 w 266"/>
                  <a:gd name="T35" fmla="*/ 150 h 241"/>
                  <a:gd name="T36" fmla="*/ 253 w 266"/>
                  <a:gd name="T37" fmla="*/ 73 h 241"/>
                  <a:gd name="T38" fmla="*/ 242 w 266"/>
                  <a:gd name="T39" fmla="*/ 148 h 241"/>
                  <a:gd name="T40" fmla="*/ 243 w 266"/>
                  <a:gd name="T41" fmla="*/ 142 h 241"/>
                  <a:gd name="T42" fmla="*/ 245 w 266"/>
                  <a:gd name="T43" fmla="*/ 135 h 241"/>
                  <a:gd name="T44" fmla="*/ 242 w 266"/>
                  <a:gd name="T45" fmla="*/ 154 h 241"/>
                  <a:gd name="T46" fmla="*/ 101 w 266"/>
                  <a:gd name="T47" fmla="*/ 22 h 241"/>
                  <a:gd name="T48" fmla="*/ 120 w 266"/>
                  <a:gd name="T49" fmla="*/ 20 h 241"/>
                  <a:gd name="T50" fmla="*/ 123 w 266"/>
                  <a:gd name="T51" fmla="*/ 20 h 241"/>
                  <a:gd name="T52" fmla="*/ 149 w 266"/>
                  <a:gd name="T53" fmla="*/ 32 h 241"/>
                  <a:gd name="T54" fmla="*/ 156 w 266"/>
                  <a:gd name="T55" fmla="*/ 31 h 241"/>
                  <a:gd name="T56" fmla="*/ 176 w 266"/>
                  <a:gd name="T57" fmla="*/ 35 h 241"/>
                  <a:gd name="T58" fmla="*/ 207 w 266"/>
                  <a:gd name="T59" fmla="*/ 52 h 241"/>
                  <a:gd name="T60" fmla="*/ 241 w 266"/>
                  <a:gd name="T61" fmla="*/ 119 h 241"/>
                  <a:gd name="T62" fmla="*/ 139 w 266"/>
                  <a:gd name="T63" fmla="*/ 215 h 241"/>
                  <a:gd name="T64" fmla="*/ 113 w 266"/>
                  <a:gd name="T65" fmla="*/ 207 h 241"/>
                  <a:gd name="T66" fmla="*/ 61 w 266"/>
                  <a:gd name="T67" fmla="*/ 175 h 241"/>
                  <a:gd name="T68" fmla="*/ 30 w 266"/>
                  <a:gd name="T69" fmla="*/ 132 h 241"/>
                  <a:gd name="T70" fmla="*/ 54 w 266"/>
                  <a:gd name="T71" fmla="*/ 42 h 241"/>
                  <a:gd name="T72" fmla="*/ 101 w 266"/>
                  <a:gd name="T73" fmla="*/ 22 h 241"/>
                  <a:gd name="T74" fmla="*/ 101 w 266"/>
                  <a:gd name="T75" fmla="*/ 22 h 241"/>
                  <a:gd name="T76" fmla="*/ 42 w 266"/>
                  <a:gd name="T77" fmla="*/ 180 h 241"/>
                  <a:gd name="T78" fmla="*/ 42 w 266"/>
                  <a:gd name="T79" fmla="*/ 18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6" h="241">
                    <a:moveTo>
                      <a:pt x="253" y="73"/>
                    </a:moveTo>
                    <a:cubicBezTo>
                      <a:pt x="248" y="63"/>
                      <a:pt x="239" y="57"/>
                      <a:pt x="230" y="50"/>
                    </a:cubicBezTo>
                    <a:cubicBezTo>
                      <a:pt x="228" y="48"/>
                      <a:pt x="225" y="47"/>
                      <a:pt x="223" y="45"/>
                    </a:cubicBezTo>
                    <a:cubicBezTo>
                      <a:pt x="215" y="38"/>
                      <a:pt x="207" y="30"/>
                      <a:pt x="198" y="25"/>
                    </a:cubicBezTo>
                    <a:cubicBezTo>
                      <a:pt x="187" y="17"/>
                      <a:pt x="174" y="13"/>
                      <a:pt x="162" y="8"/>
                    </a:cubicBezTo>
                    <a:cubicBezTo>
                      <a:pt x="158" y="7"/>
                      <a:pt x="153" y="8"/>
                      <a:pt x="148" y="7"/>
                    </a:cubicBezTo>
                    <a:cubicBezTo>
                      <a:pt x="140" y="5"/>
                      <a:pt x="137" y="4"/>
                      <a:pt x="129" y="4"/>
                    </a:cubicBezTo>
                    <a:cubicBezTo>
                      <a:pt x="128" y="4"/>
                      <a:pt x="127" y="4"/>
                      <a:pt x="126" y="4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5" y="3"/>
                      <a:pt x="125" y="3"/>
                      <a:pt x="124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3" y="3"/>
                      <a:pt x="122" y="2"/>
                      <a:pt x="121" y="2"/>
                    </a:cubicBezTo>
                    <a:cubicBezTo>
                      <a:pt x="120" y="2"/>
                      <a:pt x="119" y="2"/>
                      <a:pt x="118" y="2"/>
                    </a:cubicBezTo>
                    <a:cubicBezTo>
                      <a:pt x="116" y="2"/>
                      <a:pt x="113" y="1"/>
                      <a:pt x="113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99" y="0"/>
                      <a:pt x="84" y="5"/>
                      <a:pt x="66" y="11"/>
                    </a:cubicBezTo>
                    <a:cubicBezTo>
                      <a:pt x="62" y="13"/>
                      <a:pt x="57" y="13"/>
                      <a:pt x="54" y="15"/>
                    </a:cubicBezTo>
                    <a:cubicBezTo>
                      <a:pt x="43" y="19"/>
                      <a:pt x="35" y="26"/>
                      <a:pt x="27" y="34"/>
                    </a:cubicBezTo>
                    <a:cubicBezTo>
                      <a:pt x="24" y="37"/>
                      <a:pt x="21" y="40"/>
                      <a:pt x="18" y="43"/>
                    </a:cubicBezTo>
                    <a:cubicBezTo>
                      <a:pt x="10" y="55"/>
                      <a:pt x="6" y="64"/>
                      <a:pt x="3" y="77"/>
                    </a:cubicBezTo>
                    <a:cubicBezTo>
                      <a:pt x="2" y="82"/>
                      <a:pt x="0" y="85"/>
                      <a:pt x="0" y="90"/>
                    </a:cubicBezTo>
                    <a:cubicBezTo>
                      <a:pt x="0" y="95"/>
                      <a:pt x="2" y="100"/>
                      <a:pt x="2" y="104"/>
                    </a:cubicBezTo>
                    <a:cubicBezTo>
                      <a:pt x="2" y="105"/>
                      <a:pt x="3" y="110"/>
                      <a:pt x="3" y="112"/>
                    </a:cubicBezTo>
                    <a:cubicBezTo>
                      <a:pt x="3" y="113"/>
                      <a:pt x="4" y="115"/>
                      <a:pt x="4" y="116"/>
                    </a:cubicBezTo>
                    <a:cubicBezTo>
                      <a:pt x="3" y="122"/>
                      <a:pt x="2" y="128"/>
                      <a:pt x="3" y="135"/>
                    </a:cubicBezTo>
                    <a:cubicBezTo>
                      <a:pt x="8" y="176"/>
                      <a:pt x="38" y="211"/>
                      <a:pt x="76" y="226"/>
                    </a:cubicBezTo>
                    <a:cubicBezTo>
                      <a:pt x="84" y="229"/>
                      <a:pt x="93" y="232"/>
                      <a:pt x="102" y="233"/>
                    </a:cubicBezTo>
                    <a:cubicBezTo>
                      <a:pt x="105" y="233"/>
                      <a:pt x="108" y="233"/>
                      <a:pt x="112" y="233"/>
                    </a:cubicBezTo>
                    <a:cubicBezTo>
                      <a:pt x="117" y="235"/>
                      <a:pt x="122" y="236"/>
                      <a:pt x="127" y="237"/>
                    </a:cubicBezTo>
                    <a:cubicBezTo>
                      <a:pt x="134" y="239"/>
                      <a:pt x="140" y="241"/>
                      <a:pt x="147" y="241"/>
                    </a:cubicBezTo>
                    <a:cubicBezTo>
                      <a:pt x="157" y="240"/>
                      <a:pt x="166" y="239"/>
                      <a:pt x="176" y="237"/>
                    </a:cubicBezTo>
                    <a:cubicBezTo>
                      <a:pt x="182" y="237"/>
                      <a:pt x="187" y="236"/>
                      <a:pt x="193" y="234"/>
                    </a:cubicBezTo>
                    <a:cubicBezTo>
                      <a:pt x="221" y="224"/>
                      <a:pt x="246" y="203"/>
                      <a:pt x="257" y="175"/>
                    </a:cubicBezTo>
                    <a:cubicBezTo>
                      <a:pt x="261" y="167"/>
                      <a:pt x="261" y="158"/>
                      <a:pt x="262" y="150"/>
                    </a:cubicBezTo>
                    <a:cubicBezTo>
                      <a:pt x="264" y="141"/>
                      <a:pt x="266" y="132"/>
                      <a:pt x="266" y="124"/>
                    </a:cubicBezTo>
                    <a:cubicBezTo>
                      <a:pt x="266" y="107"/>
                      <a:pt x="261" y="88"/>
                      <a:pt x="253" y="73"/>
                    </a:cubicBezTo>
                    <a:close/>
                    <a:moveTo>
                      <a:pt x="242" y="152"/>
                    </a:moveTo>
                    <a:cubicBezTo>
                      <a:pt x="242" y="151"/>
                      <a:pt x="242" y="148"/>
                      <a:pt x="242" y="148"/>
                    </a:cubicBezTo>
                    <a:cubicBezTo>
                      <a:pt x="242" y="147"/>
                      <a:pt x="242" y="145"/>
                      <a:pt x="243" y="144"/>
                    </a:cubicBezTo>
                    <a:cubicBezTo>
                      <a:pt x="243" y="143"/>
                      <a:pt x="243" y="142"/>
                      <a:pt x="243" y="142"/>
                    </a:cubicBezTo>
                    <a:cubicBezTo>
                      <a:pt x="243" y="141"/>
                      <a:pt x="243" y="140"/>
                      <a:pt x="243" y="139"/>
                    </a:cubicBezTo>
                    <a:cubicBezTo>
                      <a:pt x="244" y="138"/>
                      <a:pt x="244" y="137"/>
                      <a:pt x="245" y="135"/>
                    </a:cubicBezTo>
                    <a:cubicBezTo>
                      <a:pt x="245" y="138"/>
                      <a:pt x="245" y="141"/>
                      <a:pt x="245" y="145"/>
                    </a:cubicBezTo>
                    <a:cubicBezTo>
                      <a:pt x="244" y="148"/>
                      <a:pt x="243" y="151"/>
                      <a:pt x="242" y="154"/>
                    </a:cubicBezTo>
                    <a:cubicBezTo>
                      <a:pt x="242" y="153"/>
                      <a:pt x="242" y="153"/>
                      <a:pt x="242" y="152"/>
                    </a:cubicBezTo>
                    <a:close/>
                    <a:moveTo>
                      <a:pt x="101" y="22"/>
                    </a:moveTo>
                    <a:cubicBezTo>
                      <a:pt x="103" y="22"/>
                      <a:pt x="105" y="22"/>
                      <a:pt x="108" y="22"/>
                    </a:cubicBezTo>
                    <a:cubicBezTo>
                      <a:pt x="112" y="21"/>
                      <a:pt x="120" y="20"/>
                      <a:pt x="120" y="20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9" y="21"/>
                      <a:pt x="117" y="19"/>
                      <a:pt x="123" y="20"/>
                    </a:cubicBezTo>
                    <a:cubicBezTo>
                      <a:pt x="128" y="22"/>
                      <a:pt x="133" y="25"/>
                      <a:pt x="137" y="27"/>
                    </a:cubicBezTo>
                    <a:cubicBezTo>
                      <a:pt x="141" y="29"/>
                      <a:pt x="145" y="31"/>
                      <a:pt x="149" y="32"/>
                    </a:cubicBezTo>
                    <a:cubicBezTo>
                      <a:pt x="150" y="32"/>
                      <a:pt x="152" y="32"/>
                      <a:pt x="153" y="32"/>
                    </a:cubicBezTo>
                    <a:cubicBezTo>
                      <a:pt x="154" y="31"/>
                      <a:pt x="156" y="31"/>
                      <a:pt x="156" y="31"/>
                    </a:cubicBezTo>
                    <a:cubicBezTo>
                      <a:pt x="160" y="32"/>
                      <a:pt x="165" y="33"/>
                      <a:pt x="169" y="34"/>
                    </a:cubicBezTo>
                    <a:cubicBezTo>
                      <a:pt x="171" y="35"/>
                      <a:pt x="176" y="35"/>
                      <a:pt x="176" y="35"/>
                    </a:cubicBezTo>
                    <a:cubicBezTo>
                      <a:pt x="180" y="35"/>
                      <a:pt x="189" y="44"/>
                      <a:pt x="193" y="46"/>
                    </a:cubicBezTo>
                    <a:cubicBezTo>
                      <a:pt x="197" y="49"/>
                      <a:pt x="202" y="49"/>
                      <a:pt x="207" y="52"/>
                    </a:cubicBezTo>
                    <a:cubicBezTo>
                      <a:pt x="216" y="57"/>
                      <a:pt x="224" y="67"/>
                      <a:pt x="230" y="76"/>
                    </a:cubicBezTo>
                    <a:cubicBezTo>
                      <a:pt x="238" y="89"/>
                      <a:pt x="242" y="104"/>
                      <a:pt x="241" y="119"/>
                    </a:cubicBezTo>
                    <a:cubicBezTo>
                      <a:pt x="239" y="139"/>
                      <a:pt x="235" y="157"/>
                      <a:pt x="225" y="174"/>
                    </a:cubicBezTo>
                    <a:cubicBezTo>
                      <a:pt x="208" y="202"/>
                      <a:pt x="171" y="221"/>
                      <a:pt x="139" y="215"/>
                    </a:cubicBezTo>
                    <a:cubicBezTo>
                      <a:pt x="134" y="213"/>
                      <a:pt x="128" y="211"/>
                      <a:pt x="123" y="209"/>
                    </a:cubicBezTo>
                    <a:cubicBezTo>
                      <a:pt x="120" y="208"/>
                      <a:pt x="116" y="208"/>
                      <a:pt x="113" y="207"/>
                    </a:cubicBezTo>
                    <a:cubicBezTo>
                      <a:pt x="106" y="204"/>
                      <a:pt x="99" y="199"/>
                      <a:pt x="92" y="196"/>
                    </a:cubicBezTo>
                    <a:cubicBezTo>
                      <a:pt x="79" y="191"/>
                      <a:pt x="72" y="183"/>
                      <a:pt x="61" y="175"/>
                    </a:cubicBezTo>
                    <a:cubicBezTo>
                      <a:pt x="52" y="168"/>
                      <a:pt x="43" y="161"/>
                      <a:pt x="37" y="151"/>
                    </a:cubicBezTo>
                    <a:cubicBezTo>
                      <a:pt x="34" y="145"/>
                      <a:pt x="32" y="139"/>
                      <a:pt x="30" y="132"/>
                    </a:cubicBezTo>
                    <a:cubicBezTo>
                      <a:pt x="26" y="117"/>
                      <a:pt x="29" y="100"/>
                      <a:pt x="32" y="84"/>
                    </a:cubicBezTo>
                    <a:cubicBezTo>
                      <a:pt x="34" y="67"/>
                      <a:pt x="41" y="54"/>
                      <a:pt x="54" y="42"/>
                    </a:cubicBezTo>
                    <a:cubicBezTo>
                      <a:pt x="62" y="35"/>
                      <a:pt x="70" y="30"/>
                      <a:pt x="80" y="27"/>
                    </a:cubicBezTo>
                    <a:cubicBezTo>
                      <a:pt x="87" y="26"/>
                      <a:pt x="93" y="22"/>
                      <a:pt x="101" y="22"/>
                    </a:cubicBezTo>
                    <a:cubicBezTo>
                      <a:pt x="101" y="22"/>
                      <a:pt x="98" y="22"/>
                      <a:pt x="98" y="22"/>
                    </a:cubicBezTo>
                    <a:cubicBezTo>
                      <a:pt x="99" y="22"/>
                      <a:pt x="100" y="22"/>
                      <a:pt x="101" y="22"/>
                    </a:cubicBezTo>
                    <a:close/>
                    <a:moveTo>
                      <a:pt x="42" y="181"/>
                    </a:moveTo>
                    <a:cubicBezTo>
                      <a:pt x="42" y="180"/>
                      <a:pt x="42" y="180"/>
                      <a:pt x="42" y="180"/>
                    </a:cubicBezTo>
                    <a:cubicBezTo>
                      <a:pt x="43" y="181"/>
                      <a:pt x="43" y="181"/>
                      <a:pt x="43" y="181"/>
                    </a:cubicBezTo>
                    <a:cubicBezTo>
                      <a:pt x="42" y="181"/>
                      <a:pt x="42" y="181"/>
                      <a:pt x="42" y="18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3" name="Group 10">
              <a:extLst>
                <a:ext uri="{FF2B5EF4-FFF2-40B4-BE49-F238E27FC236}">
                  <a16:creationId xmlns:a16="http://schemas.microsoft.com/office/drawing/2014/main" xmlns="" id="{B1C53154-27D5-4F4E-B72C-F33B71B4B12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29919" y="3596367"/>
              <a:ext cx="486117" cy="440401"/>
              <a:chOff x="3" y="6"/>
              <a:chExt cx="638" cy="578"/>
            </a:xfrm>
            <a:solidFill>
              <a:schemeClr val="bg1"/>
            </a:solidFill>
            <a:effectLst>
              <a:outerShdw blurRad="50800" dist="50800" dir="13500000" algn="br" rotWithShape="0">
                <a:srgbClr val="FF7CB5"/>
              </a:outerShdw>
            </a:effectLst>
          </p:grpSpPr>
          <p:sp>
            <p:nvSpPr>
              <p:cNvPr id="134" name="Freeform 11">
                <a:extLst>
                  <a:ext uri="{FF2B5EF4-FFF2-40B4-BE49-F238E27FC236}">
                    <a16:creationId xmlns:a16="http://schemas.microsoft.com/office/drawing/2014/main" xmlns="" id="{1BD2054C-E583-491E-9D6F-3BA32849BD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3" y="150"/>
                <a:ext cx="254" cy="256"/>
              </a:xfrm>
              <a:custGeom>
                <a:avLst/>
                <a:gdLst>
                  <a:gd name="T0" fmla="*/ 3 w 106"/>
                  <a:gd name="T1" fmla="*/ 51 h 107"/>
                  <a:gd name="T2" fmla="*/ 9 w 106"/>
                  <a:gd name="T3" fmla="*/ 65 h 107"/>
                  <a:gd name="T4" fmla="*/ 22 w 106"/>
                  <a:gd name="T5" fmla="*/ 75 h 107"/>
                  <a:gd name="T6" fmla="*/ 35 w 106"/>
                  <a:gd name="T7" fmla="*/ 87 h 107"/>
                  <a:gd name="T8" fmla="*/ 44 w 106"/>
                  <a:gd name="T9" fmla="*/ 95 h 107"/>
                  <a:gd name="T10" fmla="*/ 49 w 106"/>
                  <a:gd name="T11" fmla="*/ 99 h 107"/>
                  <a:gd name="T12" fmla="*/ 60 w 106"/>
                  <a:gd name="T13" fmla="*/ 104 h 107"/>
                  <a:gd name="T14" fmla="*/ 63 w 106"/>
                  <a:gd name="T15" fmla="*/ 96 h 107"/>
                  <a:gd name="T16" fmla="*/ 59 w 106"/>
                  <a:gd name="T17" fmla="*/ 93 h 107"/>
                  <a:gd name="T18" fmla="*/ 61 w 106"/>
                  <a:gd name="T19" fmla="*/ 87 h 107"/>
                  <a:gd name="T20" fmla="*/ 61 w 106"/>
                  <a:gd name="T21" fmla="*/ 78 h 107"/>
                  <a:gd name="T22" fmla="*/ 83 w 106"/>
                  <a:gd name="T23" fmla="*/ 78 h 107"/>
                  <a:gd name="T24" fmla="*/ 90 w 106"/>
                  <a:gd name="T25" fmla="*/ 77 h 107"/>
                  <a:gd name="T26" fmla="*/ 93 w 106"/>
                  <a:gd name="T27" fmla="*/ 75 h 107"/>
                  <a:gd name="T28" fmla="*/ 94 w 106"/>
                  <a:gd name="T29" fmla="*/ 75 h 107"/>
                  <a:gd name="T30" fmla="*/ 99 w 106"/>
                  <a:gd name="T31" fmla="*/ 69 h 107"/>
                  <a:gd name="T32" fmla="*/ 99 w 106"/>
                  <a:gd name="T33" fmla="*/ 63 h 107"/>
                  <a:gd name="T34" fmla="*/ 105 w 106"/>
                  <a:gd name="T35" fmla="*/ 41 h 107"/>
                  <a:gd name="T36" fmla="*/ 99 w 106"/>
                  <a:gd name="T37" fmla="*/ 37 h 107"/>
                  <a:gd name="T38" fmla="*/ 98 w 106"/>
                  <a:gd name="T39" fmla="*/ 37 h 107"/>
                  <a:gd name="T40" fmla="*/ 97 w 106"/>
                  <a:gd name="T41" fmla="*/ 36 h 107"/>
                  <a:gd name="T42" fmla="*/ 97 w 106"/>
                  <a:gd name="T43" fmla="*/ 36 h 107"/>
                  <a:gd name="T44" fmla="*/ 95 w 106"/>
                  <a:gd name="T45" fmla="*/ 36 h 107"/>
                  <a:gd name="T46" fmla="*/ 95 w 106"/>
                  <a:gd name="T47" fmla="*/ 36 h 107"/>
                  <a:gd name="T48" fmla="*/ 92 w 106"/>
                  <a:gd name="T49" fmla="*/ 34 h 107"/>
                  <a:gd name="T50" fmla="*/ 94 w 106"/>
                  <a:gd name="T51" fmla="*/ 35 h 107"/>
                  <a:gd name="T52" fmla="*/ 94 w 106"/>
                  <a:gd name="T53" fmla="*/ 35 h 107"/>
                  <a:gd name="T54" fmla="*/ 93 w 106"/>
                  <a:gd name="T55" fmla="*/ 35 h 107"/>
                  <a:gd name="T56" fmla="*/ 92 w 106"/>
                  <a:gd name="T57" fmla="*/ 34 h 107"/>
                  <a:gd name="T58" fmla="*/ 88 w 106"/>
                  <a:gd name="T59" fmla="*/ 35 h 107"/>
                  <a:gd name="T60" fmla="*/ 88 w 106"/>
                  <a:gd name="T61" fmla="*/ 35 h 107"/>
                  <a:gd name="T62" fmla="*/ 66 w 106"/>
                  <a:gd name="T63" fmla="*/ 36 h 107"/>
                  <a:gd name="T64" fmla="*/ 62 w 106"/>
                  <a:gd name="T65" fmla="*/ 37 h 107"/>
                  <a:gd name="T66" fmla="*/ 64 w 106"/>
                  <a:gd name="T67" fmla="*/ 21 h 107"/>
                  <a:gd name="T68" fmla="*/ 64 w 106"/>
                  <a:gd name="T69" fmla="*/ 15 h 107"/>
                  <a:gd name="T70" fmla="*/ 66 w 106"/>
                  <a:gd name="T71" fmla="*/ 12 h 107"/>
                  <a:gd name="T72" fmla="*/ 67 w 106"/>
                  <a:gd name="T73" fmla="*/ 5 h 107"/>
                  <a:gd name="T74" fmla="*/ 65 w 106"/>
                  <a:gd name="T75" fmla="*/ 2 h 107"/>
                  <a:gd name="T76" fmla="*/ 57 w 106"/>
                  <a:gd name="T77" fmla="*/ 6 h 107"/>
                  <a:gd name="T78" fmla="*/ 53 w 106"/>
                  <a:gd name="T79" fmla="*/ 8 h 107"/>
                  <a:gd name="T80" fmla="*/ 17 w 106"/>
                  <a:gd name="T81" fmla="*/ 37 h 107"/>
                  <a:gd name="T82" fmla="*/ 3 w 106"/>
                  <a:gd name="T83" fmla="*/ 51 h 107"/>
                  <a:gd name="T84" fmla="*/ 50 w 106"/>
                  <a:gd name="T85" fmla="*/ 84 h 107"/>
                  <a:gd name="T86" fmla="*/ 51 w 106"/>
                  <a:gd name="T87" fmla="*/ 84 h 107"/>
                  <a:gd name="T88" fmla="*/ 50 w 106"/>
                  <a:gd name="T89" fmla="*/ 84 h 107"/>
                  <a:gd name="T90" fmla="*/ 50 w 106"/>
                  <a:gd name="T91" fmla="*/ 84 h 107"/>
                  <a:gd name="T92" fmla="*/ 85 w 106"/>
                  <a:gd name="T93" fmla="*/ 61 h 107"/>
                  <a:gd name="T94" fmla="*/ 85 w 106"/>
                  <a:gd name="T95" fmla="*/ 64 h 107"/>
                  <a:gd name="T96" fmla="*/ 84 w 106"/>
                  <a:gd name="T97" fmla="*/ 60 h 107"/>
                  <a:gd name="T98" fmla="*/ 85 w 106"/>
                  <a:gd name="T99" fmla="*/ 59 h 107"/>
                  <a:gd name="T100" fmla="*/ 85 w 106"/>
                  <a:gd name="T101" fmla="*/ 6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" h="107">
                    <a:moveTo>
                      <a:pt x="3" y="51"/>
                    </a:moveTo>
                    <a:cubicBezTo>
                      <a:pt x="0" y="57"/>
                      <a:pt x="5" y="61"/>
                      <a:pt x="9" y="65"/>
                    </a:cubicBezTo>
                    <a:cubicBezTo>
                      <a:pt x="13" y="68"/>
                      <a:pt x="22" y="75"/>
                      <a:pt x="22" y="75"/>
                    </a:cubicBezTo>
                    <a:cubicBezTo>
                      <a:pt x="26" y="79"/>
                      <a:pt x="31" y="83"/>
                      <a:pt x="35" y="87"/>
                    </a:cubicBezTo>
                    <a:cubicBezTo>
                      <a:pt x="38" y="90"/>
                      <a:pt x="41" y="93"/>
                      <a:pt x="44" y="95"/>
                    </a:cubicBezTo>
                    <a:cubicBezTo>
                      <a:pt x="45" y="97"/>
                      <a:pt x="49" y="99"/>
                      <a:pt x="49" y="99"/>
                    </a:cubicBezTo>
                    <a:cubicBezTo>
                      <a:pt x="51" y="102"/>
                      <a:pt x="56" y="107"/>
                      <a:pt x="60" y="104"/>
                    </a:cubicBezTo>
                    <a:cubicBezTo>
                      <a:pt x="63" y="102"/>
                      <a:pt x="63" y="99"/>
                      <a:pt x="63" y="96"/>
                    </a:cubicBezTo>
                    <a:cubicBezTo>
                      <a:pt x="62" y="95"/>
                      <a:pt x="61" y="94"/>
                      <a:pt x="59" y="93"/>
                    </a:cubicBezTo>
                    <a:cubicBezTo>
                      <a:pt x="60" y="91"/>
                      <a:pt x="61" y="89"/>
                      <a:pt x="61" y="87"/>
                    </a:cubicBezTo>
                    <a:cubicBezTo>
                      <a:pt x="62" y="84"/>
                      <a:pt x="61" y="81"/>
                      <a:pt x="61" y="78"/>
                    </a:cubicBezTo>
                    <a:cubicBezTo>
                      <a:pt x="68" y="78"/>
                      <a:pt x="76" y="78"/>
                      <a:pt x="83" y="78"/>
                    </a:cubicBezTo>
                    <a:cubicBezTo>
                      <a:pt x="85" y="78"/>
                      <a:pt x="87" y="78"/>
                      <a:pt x="90" y="77"/>
                    </a:cubicBezTo>
                    <a:cubicBezTo>
                      <a:pt x="91" y="77"/>
                      <a:pt x="93" y="75"/>
                      <a:pt x="93" y="75"/>
                    </a:cubicBezTo>
                    <a:cubicBezTo>
                      <a:pt x="93" y="75"/>
                      <a:pt x="93" y="75"/>
                      <a:pt x="94" y="75"/>
                    </a:cubicBezTo>
                    <a:cubicBezTo>
                      <a:pt x="96" y="74"/>
                      <a:pt x="98" y="72"/>
                      <a:pt x="99" y="69"/>
                    </a:cubicBezTo>
                    <a:cubicBezTo>
                      <a:pt x="99" y="67"/>
                      <a:pt x="99" y="64"/>
                      <a:pt x="99" y="63"/>
                    </a:cubicBezTo>
                    <a:cubicBezTo>
                      <a:pt x="103" y="57"/>
                      <a:pt x="106" y="48"/>
                      <a:pt x="105" y="41"/>
                    </a:cubicBezTo>
                    <a:cubicBezTo>
                      <a:pt x="104" y="39"/>
                      <a:pt x="102" y="38"/>
                      <a:pt x="99" y="37"/>
                    </a:cubicBezTo>
                    <a:cubicBezTo>
                      <a:pt x="99" y="37"/>
                      <a:pt x="98" y="37"/>
                      <a:pt x="98" y="37"/>
                    </a:cubicBezTo>
                    <a:cubicBezTo>
                      <a:pt x="97" y="37"/>
                      <a:pt x="97" y="37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6" y="36"/>
                      <a:pt x="95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4" y="35"/>
                      <a:pt x="93" y="35"/>
                      <a:pt x="92" y="34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5"/>
                      <a:pt x="93" y="35"/>
                    </a:cubicBezTo>
                    <a:cubicBezTo>
                      <a:pt x="93" y="35"/>
                      <a:pt x="92" y="35"/>
                      <a:pt x="92" y="34"/>
                    </a:cubicBezTo>
                    <a:cubicBezTo>
                      <a:pt x="91" y="34"/>
                      <a:pt x="90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79" y="35"/>
                      <a:pt x="76" y="36"/>
                      <a:pt x="66" y="36"/>
                    </a:cubicBezTo>
                    <a:cubicBezTo>
                      <a:pt x="65" y="36"/>
                      <a:pt x="64" y="37"/>
                      <a:pt x="62" y="37"/>
                    </a:cubicBezTo>
                    <a:cubicBezTo>
                      <a:pt x="63" y="32"/>
                      <a:pt x="63" y="26"/>
                      <a:pt x="64" y="21"/>
                    </a:cubicBezTo>
                    <a:cubicBezTo>
                      <a:pt x="64" y="19"/>
                      <a:pt x="64" y="17"/>
                      <a:pt x="64" y="15"/>
                    </a:cubicBezTo>
                    <a:cubicBezTo>
                      <a:pt x="65" y="14"/>
                      <a:pt x="66" y="12"/>
                      <a:pt x="66" y="12"/>
                    </a:cubicBezTo>
                    <a:cubicBezTo>
                      <a:pt x="66" y="11"/>
                      <a:pt x="68" y="7"/>
                      <a:pt x="67" y="5"/>
                    </a:cubicBezTo>
                    <a:cubicBezTo>
                      <a:pt x="67" y="4"/>
                      <a:pt x="66" y="2"/>
                      <a:pt x="65" y="2"/>
                    </a:cubicBezTo>
                    <a:cubicBezTo>
                      <a:pt x="62" y="0"/>
                      <a:pt x="59" y="2"/>
                      <a:pt x="57" y="6"/>
                    </a:cubicBezTo>
                    <a:cubicBezTo>
                      <a:pt x="55" y="6"/>
                      <a:pt x="54" y="7"/>
                      <a:pt x="53" y="8"/>
                    </a:cubicBezTo>
                    <a:cubicBezTo>
                      <a:pt x="40" y="17"/>
                      <a:pt x="29" y="27"/>
                      <a:pt x="17" y="37"/>
                    </a:cubicBezTo>
                    <a:cubicBezTo>
                      <a:pt x="13" y="41"/>
                      <a:pt x="4" y="45"/>
                      <a:pt x="3" y="51"/>
                    </a:cubicBezTo>
                    <a:close/>
                    <a:moveTo>
                      <a:pt x="50" y="84"/>
                    </a:moveTo>
                    <a:cubicBezTo>
                      <a:pt x="50" y="84"/>
                      <a:pt x="50" y="84"/>
                      <a:pt x="51" y="84"/>
                    </a:cubicBezTo>
                    <a:cubicBezTo>
                      <a:pt x="51" y="84"/>
                      <a:pt x="50" y="84"/>
                      <a:pt x="50" y="84"/>
                    </a:cubicBezTo>
                    <a:cubicBezTo>
                      <a:pt x="50" y="84"/>
                      <a:pt x="50" y="84"/>
                      <a:pt x="50" y="84"/>
                    </a:cubicBezTo>
                    <a:close/>
                    <a:moveTo>
                      <a:pt x="85" y="61"/>
                    </a:moveTo>
                    <a:cubicBezTo>
                      <a:pt x="85" y="62"/>
                      <a:pt x="85" y="63"/>
                      <a:pt x="85" y="64"/>
                    </a:cubicBezTo>
                    <a:cubicBezTo>
                      <a:pt x="84" y="63"/>
                      <a:pt x="84" y="61"/>
                      <a:pt x="84" y="60"/>
                    </a:cubicBezTo>
                    <a:cubicBezTo>
                      <a:pt x="84" y="60"/>
                      <a:pt x="85" y="59"/>
                      <a:pt x="85" y="59"/>
                    </a:cubicBezTo>
                    <a:cubicBezTo>
                      <a:pt x="85" y="59"/>
                      <a:pt x="85" y="61"/>
                      <a:pt x="85" y="6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">
                <a:extLst>
                  <a:ext uri="{FF2B5EF4-FFF2-40B4-BE49-F238E27FC236}">
                    <a16:creationId xmlns:a16="http://schemas.microsoft.com/office/drawing/2014/main" xmlns="" id="{5D255BDE-86B9-44DB-BAC8-6302E8E42C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" y="6"/>
                <a:ext cx="638" cy="578"/>
              </a:xfrm>
              <a:custGeom>
                <a:avLst/>
                <a:gdLst>
                  <a:gd name="T0" fmla="*/ 230 w 266"/>
                  <a:gd name="T1" fmla="*/ 50 h 241"/>
                  <a:gd name="T2" fmla="*/ 198 w 266"/>
                  <a:gd name="T3" fmla="*/ 25 h 241"/>
                  <a:gd name="T4" fmla="*/ 148 w 266"/>
                  <a:gd name="T5" fmla="*/ 7 h 241"/>
                  <a:gd name="T6" fmla="*/ 126 w 266"/>
                  <a:gd name="T7" fmla="*/ 4 h 241"/>
                  <a:gd name="T8" fmla="*/ 126 w 266"/>
                  <a:gd name="T9" fmla="*/ 4 h 241"/>
                  <a:gd name="T10" fmla="*/ 125 w 266"/>
                  <a:gd name="T11" fmla="*/ 3 h 241"/>
                  <a:gd name="T12" fmla="*/ 121 w 266"/>
                  <a:gd name="T13" fmla="*/ 2 h 241"/>
                  <a:gd name="T14" fmla="*/ 113 w 266"/>
                  <a:gd name="T15" fmla="*/ 1 h 241"/>
                  <a:gd name="T16" fmla="*/ 66 w 266"/>
                  <a:gd name="T17" fmla="*/ 11 h 241"/>
                  <a:gd name="T18" fmla="*/ 27 w 266"/>
                  <a:gd name="T19" fmla="*/ 34 h 241"/>
                  <a:gd name="T20" fmla="*/ 3 w 266"/>
                  <a:gd name="T21" fmla="*/ 77 h 241"/>
                  <a:gd name="T22" fmla="*/ 2 w 266"/>
                  <a:gd name="T23" fmla="*/ 104 h 241"/>
                  <a:gd name="T24" fmla="*/ 4 w 266"/>
                  <a:gd name="T25" fmla="*/ 116 h 241"/>
                  <a:gd name="T26" fmla="*/ 76 w 266"/>
                  <a:gd name="T27" fmla="*/ 226 h 241"/>
                  <a:gd name="T28" fmla="*/ 112 w 266"/>
                  <a:gd name="T29" fmla="*/ 233 h 241"/>
                  <a:gd name="T30" fmla="*/ 147 w 266"/>
                  <a:gd name="T31" fmla="*/ 241 h 241"/>
                  <a:gd name="T32" fmla="*/ 193 w 266"/>
                  <a:gd name="T33" fmla="*/ 234 h 241"/>
                  <a:gd name="T34" fmla="*/ 262 w 266"/>
                  <a:gd name="T35" fmla="*/ 150 h 241"/>
                  <a:gd name="T36" fmla="*/ 253 w 266"/>
                  <a:gd name="T37" fmla="*/ 73 h 241"/>
                  <a:gd name="T38" fmla="*/ 242 w 266"/>
                  <a:gd name="T39" fmla="*/ 148 h 241"/>
                  <a:gd name="T40" fmla="*/ 243 w 266"/>
                  <a:gd name="T41" fmla="*/ 142 h 241"/>
                  <a:gd name="T42" fmla="*/ 245 w 266"/>
                  <a:gd name="T43" fmla="*/ 135 h 241"/>
                  <a:gd name="T44" fmla="*/ 242 w 266"/>
                  <a:gd name="T45" fmla="*/ 154 h 241"/>
                  <a:gd name="T46" fmla="*/ 101 w 266"/>
                  <a:gd name="T47" fmla="*/ 22 h 241"/>
                  <a:gd name="T48" fmla="*/ 120 w 266"/>
                  <a:gd name="T49" fmla="*/ 20 h 241"/>
                  <a:gd name="T50" fmla="*/ 123 w 266"/>
                  <a:gd name="T51" fmla="*/ 20 h 241"/>
                  <a:gd name="T52" fmla="*/ 149 w 266"/>
                  <a:gd name="T53" fmla="*/ 32 h 241"/>
                  <a:gd name="T54" fmla="*/ 156 w 266"/>
                  <a:gd name="T55" fmla="*/ 31 h 241"/>
                  <a:gd name="T56" fmla="*/ 176 w 266"/>
                  <a:gd name="T57" fmla="*/ 35 h 241"/>
                  <a:gd name="T58" fmla="*/ 207 w 266"/>
                  <a:gd name="T59" fmla="*/ 52 h 241"/>
                  <a:gd name="T60" fmla="*/ 241 w 266"/>
                  <a:gd name="T61" fmla="*/ 119 h 241"/>
                  <a:gd name="T62" fmla="*/ 139 w 266"/>
                  <a:gd name="T63" fmla="*/ 215 h 241"/>
                  <a:gd name="T64" fmla="*/ 113 w 266"/>
                  <a:gd name="T65" fmla="*/ 207 h 241"/>
                  <a:gd name="T66" fmla="*/ 61 w 266"/>
                  <a:gd name="T67" fmla="*/ 175 h 241"/>
                  <a:gd name="T68" fmla="*/ 30 w 266"/>
                  <a:gd name="T69" fmla="*/ 132 h 241"/>
                  <a:gd name="T70" fmla="*/ 54 w 266"/>
                  <a:gd name="T71" fmla="*/ 42 h 241"/>
                  <a:gd name="T72" fmla="*/ 101 w 266"/>
                  <a:gd name="T73" fmla="*/ 22 h 241"/>
                  <a:gd name="T74" fmla="*/ 101 w 266"/>
                  <a:gd name="T75" fmla="*/ 22 h 241"/>
                  <a:gd name="T76" fmla="*/ 42 w 266"/>
                  <a:gd name="T77" fmla="*/ 180 h 241"/>
                  <a:gd name="T78" fmla="*/ 42 w 266"/>
                  <a:gd name="T79" fmla="*/ 18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6" h="241">
                    <a:moveTo>
                      <a:pt x="253" y="73"/>
                    </a:moveTo>
                    <a:cubicBezTo>
                      <a:pt x="248" y="63"/>
                      <a:pt x="239" y="57"/>
                      <a:pt x="230" y="50"/>
                    </a:cubicBezTo>
                    <a:cubicBezTo>
                      <a:pt x="228" y="48"/>
                      <a:pt x="225" y="47"/>
                      <a:pt x="223" y="45"/>
                    </a:cubicBezTo>
                    <a:cubicBezTo>
                      <a:pt x="215" y="38"/>
                      <a:pt x="207" y="30"/>
                      <a:pt x="198" y="25"/>
                    </a:cubicBezTo>
                    <a:cubicBezTo>
                      <a:pt x="187" y="17"/>
                      <a:pt x="174" y="13"/>
                      <a:pt x="162" y="8"/>
                    </a:cubicBezTo>
                    <a:cubicBezTo>
                      <a:pt x="158" y="7"/>
                      <a:pt x="153" y="8"/>
                      <a:pt x="148" y="7"/>
                    </a:cubicBezTo>
                    <a:cubicBezTo>
                      <a:pt x="140" y="5"/>
                      <a:pt x="137" y="4"/>
                      <a:pt x="129" y="4"/>
                    </a:cubicBezTo>
                    <a:cubicBezTo>
                      <a:pt x="128" y="4"/>
                      <a:pt x="127" y="4"/>
                      <a:pt x="126" y="4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5" y="3"/>
                      <a:pt x="125" y="3"/>
                      <a:pt x="124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3" y="3"/>
                      <a:pt x="122" y="2"/>
                      <a:pt x="121" y="2"/>
                    </a:cubicBezTo>
                    <a:cubicBezTo>
                      <a:pt x="120" y="2"/>
                      <a:pt x="119" y="2"/>
                      <a:pt x="118" y="2"/>
                    </a:cubicBezTo>
                    <a:cubicBezTo>
                      <a:pt x="116" y="2"/>
                      <a:pt x="113" y="1"/>
                      <a:pt x="113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99" y="0"/>
                      <a:pt x="84" y="5"/>
                      <a:pt x="66" y="11"/>
                    </a:cubicBezTo>
                    <a:cubicBezTo>
                      <a:pt x="62" y="13"/>
                      <a:pt x="57" y="13"/>
                      <a:pt x="54" y="15"/>
                    </a:cubicBezTo>
                    <a:cubicBezTo>
                      <a:pt x="43" y="19"/>
                      <a:pt x="35" y="26"/>
                      <a:pt x="27" y="34"/>
                    </a:cubicBezTo>
                    <a:cubicBezTo>
                      <a:pt x="24" y="37"/>
                      <a:pt x="21" y="40"/>
                      <a:pt x="18" y="43"/>
                    </a:cubicBezTo>
                    <a:cubicBezTo>
                      <a:pt x="10" y="55"/>
                      <a:pt x="6" y="64"/>
                      <a:pt x="3" y="77"/>
                    </a:cubicBezTo>
                    <a:cubicBezTo>
                      <a:pt x="2" y="82"/>
                      <a:pt x="0" y="85"/>
                      <a:pt x="0" y="90"/>
                    </a:cubicBezTo>
                    <a:cubicBezTo>
                      <a:pt x="0" y="95"/>
                      <a:pt x="2" y="100"/>
                      <a:pt x="2" y="104"/>
                    </a:cubicBezTo>
                    <a:cubicBezTo>
                      <a:pt x="2" y="105"/>
                      <a:pt x="3" y="110"/>
                      <a:pt x="3" y="112"/>
                    </a:cubicBezTo>
                    <a:cubicBezTo>
                      <a:pt x="3" y="113"/>
                      <a:pt x="4" y="115"/>
                      <a:pt x="4" y="116"/>
                    </a:cubicBezTo>
                    <a:cubicBezTo>
                      <a:pt x="3" y="122"/>
                      <a:pt x="2" y="128"/>
                      <a:pt x="3" y="135"/>
                    </a:cubicBezTo>
                    <a:cubicBezTo>
                      <a:pt x="8" y="176"/>
                      <a:pt x="38" y="211"/>
                      <a:pt x="76" y="226"/>
                    </a:cubicBezTo>
                    <a:cubicBezTo>
                      <a:pt x="84" y="229"/>
                      <a:pt x="93" y="232"/>
                      <a:pt x="102" y="233"/>
                    </a:cubicBezTo>
                    <a:cubicBezTo>
                      <a:pt x="105" y="233"/>
                      <a:pt x="108" y="233"/>
                      <a:pt x="112" y="233"/>
                    </a:cubicBezTo>
                    <a:cubicBezTo>
                      <a:pt x="117" y="235"/>
                      <a:pt x="122" y="236"/>
                      <a:pt x="127" y="237"/>
                    </a:cubicBezTo>
                    <a:cubicBezTo>
                      <a:pt x="134" y="239"/>
                      <a:pt x="140" y="241"/>
                      <a:pt x="147" y="241"/>
                    </a:cubicBezTo>
                    <a:cubicBezTo>
                      <a:pt x="157" y="240"/>
                      <a:pt x="166" y="239"/>
                      <a:pt x="176" y="237"/>
                    </a:cubicBezTo>
                    <a:cubicBezTo>
                      <a:pt x="182" y="237"/>
                      <a:pt x="187" y="236"/>
                      <a:pt x="193" y="234"/>
                    </a:cubicBezTo>
                    <a:cubicBezTo>
                      <a:pt x="221" y="224"/>
                      <a:pt x="246" y="203"/>
                      <a:pt x="257" y="175"/>
                    </a:cubicBezTo>
                    <a:cubicBezTo>
                      <a:pt x="261" y="167"/>
                      <a:pt x="261" y="158"/>
                      <a:pt x="262" y="150"/>
                    </a:cubicBezTo>
                    <a:cubicBezTo>
                      <a:pt x="264" y="141"/>
                      <a:pt x="266" y="132"/>
                      <a:pt x="266" y="124"/>
                    </a:cubicBezTo>
                    <a:cubicBezTo>
                      <a:pt x="266" y="107"/>
                      <a:pt x="261" y="88"/>
                      <a:pt x="253" y="73"/>
                    </a:cubicBezTo>
                    <a:close/>
                    <a:moveTo>
                      <a:pt x="242" y="152"/>
                    </a:moveTo>
                    <a:cubicBezTo>
                      <a:pt x="242" y="151"/>
                      <a:pt x="242" y="148"/>
                      <a:pt x="242" y="148"/>
                    </a:cubicBezTo>
                    <a:cubicBezTo>
                      <a:pt x="242" y="147"/>
                      <a:pt x="242" y="145"/>
                      <a:pt x="243" y="144"/>
                    </a:cubicBezTo>
                    <a:cubicBezTo>
                      <a:pt x="243" y="143"/>
                      <a:pt x="243" y="142"/>
                      <a:pt x="243" y="142"/>
                    </a:cubicBezTo>
                    <a:cubicBezTo>
                      <a:pt x="243" y="141"/>
                      <a:pt x="243" y="140"/>
                      <a:pt x="243" y="139"/>
                    </a:cubicBezTo>
                    <a:cubicBezTo>
                      <a:pt x="244" y="138"/>
                      <a:pt x="244" y="137"/>
                      <a:pt x="245" y="135"/>
                    </a:cubicBezTo>
                    <a:cubicBezTo>
                      <a:pt x="245" y="138"/>
                      <a:pt x="245" y="141"/>
                      <a:pt x="245" y="145"/>
                    </a:cubicBezTo>
                    <a:cubicBezTo>
                      <a:pt x="244" y="148"/>
                      <a:pt x="243" y="151"/>
                      <a:pt x="242" y="154"/>
                    </a:cubicBezTo>
                    <a:cubicBezTo>
                      <a:pt x="242" y="153"/>
                      <a:pt x="242" y="153"/>
                      <a:pt x="242" y="152"/>
                    </a:cubicBezTo>
                    <a:close/>
                    <a:moveTo>
                      <a:pt x="101" y="22"/>
                    </a:moveTo>
                    <a:cubicBezTo>
                      <a:pt x="103" y="22"/>
                      <a:pt x="105" y="22"/>
                      <a:pt x="108" y="22"/>
                    </a:cubicBezTo>
                    <a:cubicBezTo>
                      <a:pt x="112" y="21"/>
                      <a:pt x="120" y="20"/>
                      <a:pt x="120" y="20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9" y="21"/>
                      <a:pt x="117" y="19"/>
                      <a:pt x="123" y="20"/>
                    </a:cubicBezTo>
                    <a:cubicBezTo>
                      <a:pt x="128" y="22"/>
                      <a:pt x="133" y="25"/>
                      <a:pt x="137" y="27"/>
                    </a:cubicBezTo>
                    <a:cubicBezTo>
                      <a:pt x="141" y="29"/>
                      <a:pt x="145" y="31"/>
                      <a:pt x="149" y="32"/>
                    </a:cubicBezTo>
                    <a:cubicBezTo>
                      <a:pt x="150" y="32"/>
                      <a:pt x="152" y="32"/>
                      <a:pt x="153" y="32"/>
                    </a:cubicBezTo>
                    <a:cubicBezTo>
                      <a:pt x="154" y="31"/>
                      <a:pt x="156" y="31"/>
                      <a:pt x="156" y="31"/>
                    </a:cubicBezTo>
                    <a:cubicBezTo>
                      <a:pt x="160" y="32"/>
                      <a:pt x="165" y="33"/>
                      <a:pt x="169" y="34"/>
                    </a:cubicBezTo>
                    <a:cubicBezTo>
                      <a:pt x="171" y="35"/>
                      <a:pt x="176" y="35"/>
                      <a:pt x="176" y="35"/>
                    </a:cubicBezTo>
                    <a:cubicBezTo>
                      <a:pt x="180" y="35"/>
                      <a:pt x="189" y="44"/>
                      <a:pt x="193" y="46"/>
                    </a:cubicBezTo>
                    <a:cubicBezTo>
                      <a:pt x="197" y="49"/>
                      <a:pt x="202" y="49"/>
                      <a:pt x="207" y="52"/>
                    </a:cubicBezTo>
                    <a:cubicBezTo>
                      <a:pt x="216" y="57"/>
                      <a:pt x="224" y="67"/>
                      <a:pt x="230" y="76"/>
                    </a:cubicBezTo>
                    <a:cubicBezTo>
                      <a:pt x="238" y="89"/>
                      <a:pt x="242" y="104"/>
                      <a:pt x="241" y="119"/>
                    </a:cubicBezTo>
                    <a:cubicBezTo>
                      <a:pt x="239" y="139"/>
                      <a:pt x="235" y="157"/>
                      <a:pt x="225" y="174"/>
                    </a:cubicBezTo>
                    <a:cubicBezTo>
                      <a:pt x="208" y="202"/>
                      <a:pt x="171" y="221"/>
                      <a:pt x="139" y="215"/>
                    </a:cubicBezTo>
                    <a:cubicBezTo>
                      <a:pt x="134" y="213"/>
                      <a:pt x="128" y="211"/>
                      <a:pt x="123" y="209"/>
                    </a:cubicBezTo>
                    <a:cubicBezTo>
                      <a:pt x="120" y="208"/>
                      <a:pt x="116" y="208"/>
                      <a:pt x="113" y="207"/>
                    </a:cubicBezTo>
                    <a:cubicBezTo>
                      <a:pt x="106" y="204"/>
                      <a:pt x="99" y="199"/>
                      <a:pt x="92" y="196"/>
                    </a:cubicBezTo>
                    <a:cubicBezTo>
                      <a:pt x="79" y="191"/>
                      <a:pt x="72" y="183"/>
                      <a:pt x="61" y="175"/>
                    </a:cubicBezTo>
                    <a:cubicBezTo>
                      <a:pt x="52" y="168"/>
                      <a:pt x="43" y="161"/>
                      <a:pt x="37" y="151"/>
                    </a:cubicBezTo>
                    <a:cubicBezTo>
                      <a:pt x="34" y="145"/>
                      <a:pt x="32" y="139"/>
                      <a:pt x="30" y="132"/>
                    </a:cubicBezTo>
                    <a:cubicBezTo>
                      <a:pt x="26" y="117"/>
                      <a:pt x="29" y="100"/>
                      <a:pt x="32" y="84"/>
                    </a:cubicBezTo>
                    <a:cubicBezTo>
                      <a:pt x="34" y="67"/>
                      <a:pt x="41" y="54"/>
                      <a:pt x="54" y="42"/>
                    </a:cubicBezTo>
                    <a:cubicBezTo>
                      <a:pt x="62" y="35"/>
                      <a:pt x="70" y="30"/>
                      <a:pt x="80" y="27"/>
                    </a:cubicBezTo>
                    <a:cubicBezTo>
                      <a:pt x="87" y="26"/>
                      <a:pt x="93" y="22"/>
                      <a:pt x="101" y="22"/>
                    </a:cubicBezTo>
                    <a:cubicBezTo>
                      <a:pt x="101" y="22"/>
                      <a:pt x="98" y="22"/>
                      <a:pt x="98" y="22"/>
                    </a:cubicBezTo>
                    <a:cubicBezTo>
                      <a:pt x="99" y="22"/>
                      <a:pt x="100" y="22"/>
                      <a:pt x="101" y="22"/>
                    </a:cubicBezTo>
                    <a:close/>
                    <a:moveTo>
                      <a:pt x="42" y="181"/>
                    </a:moveTo>
                    <a:cubicBezTo>
                      <a:pt x="42" y="180"/>
                      <a:pt x="42" y="180"/>
                      <a:pt x="42" y="180"/>
                    </a:cubicBezTo>
                    <a:cubicBezTo>
                      <a:pt x="43" y="181"/>
                      <a:pt x="43" y="181"/>
                      <a:pt x="43" y="181"/>
                    </a:cubicBezTo>
                    <a:cubicBezTo>
                      <a:pt x="42" y="181"/>
                      <a:pt x="42" y="181"/>
                      <a:pt x="42" y="18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D9695A8-2B01-411C-990B-769CFFF88A90}"/>
              </a:ext>
            </a:extLst>
          </p:cNvPr>
          <p:cNvGrpSpPr/>
          <p:nvPr/>
        </p:nvGrpSpPr>
        <p:grpSpPr>
          <a:xfrm>
            <a:off x="2840559" y="3595135"/>
            <a:ext cx="486116" cy="442864"/>
            <a:chOff x="2840559" y="3595135"/>
            <a:chExt cx="486116" cy="442864"/>
          </a:xfrm>
        </p:grpSpPr>
        <p:grpSp>
          <p:nvGrpSpPr>
            <p:cNvPr id="31" name="Group 16">
              <a:extLst>
                <a:ext uri="{FF2B5EF4-FFF2-40B4-BE49-F238E27FC236}">
                  <a16:creationId xmlns:a16="http://schemas.microsoft.com/office/drawing/2014/main" xmlns="" id="{274A9CE5-7018-4750-93D2-6A39138C7B6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40559" y="3595135"/>
              <a:ext cx="486116" cy="442864"/>
              <a:chOff x="-5" y="7"/>
              <a:chExt cx="517" cy="471"/>
            </a:xfrm>
            <a:solidFill>
              <a:schemeClr val="bg1"/>
            </a:solidFill>
            <a:effectLst>
              <a:outerShdw blurRad="63500" dist="63500" dir="2700000" algn="tl" rotWithShape="0">
                <a:srgbClr val="C65C85"/>
              </a:outerShdw>
            </a:effectLst>
          </p:grpSpPr>
          <p:sp>
            <p:nvSpPr>
              <p:cNvPr id="34" name="Freeform 18">
                <a:extLst>
                  <a:ext uri="{FF2B5EF4-FFF2-40B4-BE49-F238E27FC236}">
                    <a16:creationId xmlns:a16="http://schemas.microsoft.com/office/drawing/2014/main" xmlns="" id="{89FB1DDB-6552-4E57-BDE2-B88CF2875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" y="21"/>
                <a:ext cx="128" cy="104"/>
              </a:xfrm>
              <a:custGeom>
                <a:avLst/>
                <a:gdLst>
                  <a:gd name="T0" fmla="*/ 19 w 53"/>
                  <a:gd name="T1" fmla="*/ 43 h 43"/>
                  <a:gd name="T2" fmla="*/ 32 w 53"/>
                  <a:gd name="T3" fmla="*/ 43 h 43"/>
                  <a:gd name="T4" fmla="*/ 45 w 53"/>
                  <a:gd name="T5" fmla="*/ 42 h 43"/>
                  <a:gd name="T6" fmla="*/ 51 w 53"/>
                  <a:gd name="T7" fmla="*/ 23 h 43"/>
                  <a:gd name="T8" fmla="*/ 51 w 53"/>
                  <a:gd name="T9" fmla="*/ 16 h 43"/>
                  <a:gd name="T10" fmla="*/ 50 w 53"/>
                  <a:gd name="T11" fmla="*/ 10 h 43"/>
                  <a:gd name="T12" fmla="*/ 48 w 53"/>
                  <a:gd name="T13" fmla="*/ 8 h 43"/>
                  <a:gd name="T14" fmla="*/ 45 w 53"/>
                  <a:gd name="T15" fmla="*/ 5 h 43"/>
                  <a:gd name="T16" fmla="*/ 45 w 53"/>
                  <a:gd name="T17" fmla="*/ 5 h 43"/>
                  <a:gd name="T18" fmla="*/ 46 w 53"/>
                  <a:gd name="T19" fmla="*/ 5 h 43"/>
                  <a:gd name="T20" fmla="*/ 45 w 53"/>
                  <a:gd name="T21" fmla="*/ 5 h 43"/>
                  <a:gd name="T22" fmla="*/ 31 w 53"/>
                  <a:gd name="T23" fmla="*/ 1 h 43"/>
                  <a:gd name="T24" fmla="*/ 27 w 53"/>
                  <a:gd name="T25" fmla="*/ 0 h 43"/>
                  <a:gd name="T26" fmla="*/ 19 w 53"/>
                  <a:gd name="T27" fmla="*/ 0 h 43"/>
                  <a:gd name="T28" fmla="*/ 12 w 53"/>
                  <a:gd name="T29" fmla="*/ 1 h 43"/>
                  <a:gd name="T30" fmla="*/ 11 w 53"/>
                  <a:gd name="T31" fmla="*/ 2 h 43"/>
                  <a:gd name="T32" fmla="*/ 6 w 53"/>
                  <a:gd name="T33" fmla="*/ 28 h 43"/>
                  <a:gd name="T34" fmla="*/ 8 w 53"/>
                  <a:gd name="T35" fmla="*/ 34 h 43"/>
                  <a:gd name="T36" fmla="*/ 11 w 53"/>
                  <a:gd name="T37" fmla="*/ 35 h 43"/>
                  <a:gd name="T38" fmla="*/ 19 w 53"/>
                  <a:gd name="T3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43">
                    <a:moveTo>
                      <a:pt x="19" y="43"/>
                    </a:moveTo>
                    <a:cubicBezTo>
                      <a:pt x="23" y="43"/>
                      <a:pt x="27" y="43"/>
                      <a:pt x="32" y="43"/>
                    </a:cubicBezTo>
                    <a:cubicBezTo>
                      <a:pt x="35" y="43"/>
                      <a:pt x="41" y="43"/>
                      <a:pt x="45" y="42"/>
                    </a:cubicBezTo>
                    <a:cubicBezTo>
                      <a:pt x="53" y="40"/>
                      <a:pt x="51" y="29"/>
                      <a:pt x="51" y="23"/>
                    </a:cubicBezTo>
                    <a:cubicBezTo>
                      <a:pt x="51" y="21"/>
                      <a:pt x="52" y="19"/>
                      <a:pt x="51" y="16"/>
                    </a:cubicBezTo>
                    <a:cubicBezTo>
                      <a:pt x="51" y="14"/>
                      <a:pt x="51" y="12"/>
                      <a:pt x="50" y="10"/>
                    </a:cubicBezTo>
                    <a:cubicBezTo>
                      <a:pt x="50" y="10"/>
                      <a:pt x="48" y="8"/>
                      <a:pt x="48" y="8"/>
                    </a:cubicBezTo>
                    <a:cubicBezTo>
                      <a:pt x="48" y="7"/>
                      <a:pt x="47" y="6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5" y="5"/>
                    </a:cubicBezTo>
                    <a:cubicBezTo>
                      <a:pt x="42" y="1"/>
                      <a:pt x="37" y="1"/>
                      <a:pt x="31" y="1"/>
                    </a:cubicBezTo>
                    <a:cubicBezTo>
                      <a:pt x="30" y="1"/>
                      <a:pt x="29" y="0"/>
                      <a:pt x="27" y="0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0"/>
                      <a:pt x="13" y="1"/>
                      <a:pt x="12" y="1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0" y="2"/>
                      <a:pt x="5" y="23"/>
                      <a:pt x="6" y="28"/>
                    </a:cubicBezTo>
                    <a:cubicBezTo>
                      <a:pt x="6" y="30"/>
                      <a:pt x="7" y="32"/>
                      <a:pt x="8" y="34"/>
                    </a:cubicBezTo>
                    <a:cubicBezTo>
                      <a:pt x="9" y="34"/>
                      <a:pt x="10" y="35"/>
                      <a:pt x="11" y="35"/>
                    </a:cubicBezTo>
                    <a:cubicBezTo>
                      <a:pt x="12" y="39"/>
                      <a:pt x="14" y="43"/>
                      <a:pt x="19" y="4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9">
                <a:extLst>
                  <a:ext uri="{FF2B5EF4-FFF2-40B4-BE49-F238E27FC236}">
                    <a16:creationId xmlns:a16="http://schemas.microsoft.com/office/drawing/2014/main" xmlns="" id="{02FF7721-1882-4EAF-80F6-22A1F67295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" y="185"/>
                <a:ext cx="101" cy="113"/>
              </a:xfrm>
              <a:custGeom>
                <a:avLst/>
                <a:gdLst>
                  <a:gd name="T0" fmla="*/ 4 w 42"/>
                  <a:gd name="T1" fmla="*/ 39 h 47"/>
                  <a:gd name="T2" fmla="*/ 6 w 42"/>
                  <a:gd name="T3" fmla="*/ 40 h 47"/>
                  <a:gd name="T4" fmla="*/ 27 w 42"/>
                  <a:gd name="T5" fmla="*/ 44 h 47"/>
                  <a:gd name="T6" fmla="*/ 37 w 42"/>
                  <a:gd name="T7" fmla="*/ 44 h 47"/>
                  <a:gd name="T8" fmla="*/ 40 w 42"/>
                  <a:gd name="T9" fmla="*/ 39 h 47"/>
                  <a:gd name="T10" fmla="*/ 40 w 42"/>
                  <a:gd name="T11" fmla="*/ 35 h 47"/>
                  <a:gd name="T12" fmla="*/ 42 w 42"/>
                  <a:gd name="T13" fmla="*/ 23 h 47"/>
                  <a:gd name="T14" fmla="*/ 41 w 42"/>
                  <a:gd name="T15" fmla="*/ 11 h 47"/>
                  <a:gd name="T16" fmla="*/ 40 w 42"/>
                  <a:gd name="T17" fmla="*/ 9 h 47"/>
                  <a:gd name="T18" fmla="*/ 39 w 42"/>
                  <a:gd name="T19" fmla="*/ 5 h 47"/>
                  <a:gd name="T20" fmla="*/ 29 w 42"/>
                  <a:gd name="T21" fmla="*/ 1 h 47"/>
                  <a:gd name="T22" fmla="*/ 25 w 42"/>
                  <a:gd name="T23" fmla="*/ 1 h 47"/>
                  <a:gd name="T24" fmla="*/ 22 w 42"/>
                  <a:gd name="T25" fmla="*/ 1 h 47"/>
                  <a:gd name="T26" fmla="*/ 18 w 42"/>
                  <a:gd name="T27" fmla="*/ 1 h 47"/>
                  <a:gd name="T28" fmla="*/ 15 w 42"/>
                  <a:gd name="T29" fmla="*/ 1 h 47"/>
                  <a:gd name="T30" fmla="*/ 15 w 42"/>
                  <a:gd name="T31" fmla="*/ 1 h 47"/>
                  <a:gd name="T32" fmla="*/ 9 w 42"/>
                  <a:gd name="T33" fmla="*/ 0 h 47"/>
                  <a:gd name="T34" fmla="*/ 6 w 42"/>
                  <a:gd name="T35" fmla="*/ 2 h 47"/>
                  <a:gd name="T36" fmla="*/ 0 w 42"/>
                  <a:gd name="T37" fmla="*/ 8 h 47"/>
                  <a:gd name="T38" fmla="*/ 0 w 42"/>
                  <a:gd name="T39" fmla="*/ 16 h 47"/>
                  <a:gd name="T40" fmla="*/ 0 w 42"/>
                  <a:gd name="T41" fmla="*/ 24 h 47"/>
                  <a:gd name="T42" fmla="*/ 0 w 42"/>
                  <a:gd name="T43" fmla="*/ 26 h 47"/>
                  <a:gd name="T44" fmla="*/ 1 w 42"/>
                  <a:gd name="T45" fmla="*/ 33 h 47"/>
                  <a:gd name="T46" fmla="*/ 3 w 42"/>
                  <a:gd name="T47" fmla="*/ 35 h 47"/>
                  <a:gd name="T48" fmla="*/ 3 w 42"/>
                  <a:gd name="T49" fmla="*/ 36 h 47"/>
                  <a:gd name="T50" fmla="*/ 4 w 42"/>
                  <a:gd name="T51" fmla="*/ 39 h 47"/>
                  <a:gd name="T52" fmla="*/ 18 w 42"/>
                  <a:gd name="T53" fmla="*/ 14 h 47"/>
                  <a:gd name="T54" fmla="*/ 27 w 42"/>
                  <a:gd name="T55" fmla="*/ 15 h 47"/>
                  <a:gd name="T56" fmla="*/ 26 w 42"/>
                  <a:gd name="T57" fmla="*/ 18 h 47"/>
                  <a:gd name="T58" fmla="*/ 22 w 42"/>
                  <a:gd name="T59" fmla="*/ 18 h 47"/>
                  <a:gd name="T60" fmla="*/ 17 w 42"/>
                  <a:gd name="T61" fmla="*/ 17 h 47"/>
                  <a:gd name="T62" fmla="*/ 18 w 42"/>
                  <a:gd name="T63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" h="47">
                    <a:moveTo>
                      <a:pt x="4" y="39"/>
                    </a:moveTo>
                    <a:cubicBezTo>
                      <a:pt x="5" y="39"/>
                      <a:pt x="6" y="40"/>
                      <a:pt x="6" y="40"/>
                    </a:cubicBezTo>
                    <a:cubicBezTo>
                      <a:pt x="10" y="47"/>
                      <a:pt x="21" y="44"/>
                      <a:pt x="27" y="44"/>
                    </a:cubicBezTo>
                    <a:cubicBezTo>
                      <a:pt x="30" y="44"/>
                      <a:pt x="34" y="45"/>
                      <a:pt x="37" y="44"/>
                    </a:cubicBezTo>
                    <a:cubicBezTo>
                      <a:pt x="39" y="43"/>
                      <a:pt x="40" y="41"/>
                      <a:pt x="40" y="39"/>
                    </a:cubicBezTo>
                    <a:cubicBezTo>
                      <a:pt x="40" y="38"/>
                      <a:pt x="40" y="35"/>
                      <a:pt x="40" y="35"/>
                    </a:cubicBezTo>
                    <a:cubicBezTo>
                      <a:pt x="42" y="31"/>
                      <a:pt x="42" y="27"/>
                      <a:pt x="42" y="23"/>
                    </a:cubicBezTo>
                    <a:cubicBezTo>
                      <a:pt x="42" y="20"/>
                      <a:pt x="41" y="15"/>
                      <a:pt x="41" y="11"/>
                    </a:cubicBezTo>
                    <a:cubicBezTo>
                      <a:pt x="41" y="11"/>
                      <a:pt x="40" y="10"/>
                      <a:pt x="40" y="9"/>
                    </a:cubicBezTo>
                    <a:cubicBezTo>
                      <a:pt x="40" y="8"/>
                      <a:pt x="39" y="5"/>
                      <a:pt x="39" y="5"/>
                    </a:cubicBezTo>
                    <a:cubicBezTo>
                      <a:pt x="37" y="2"/>
                      <a:pt x="33" y="1"/>
                      <a:pt x="29" y="1"/>
                    </a:cubicBezTo>
                    <a:cubicBezTo>
                      <a:pt x="28" y="1"/>
                      <a:pt x="26" y="1"/>
                      <a:pt x="25" y="1"/>
                    </a:cubicBezTo>
                    <a:cubicBezTo>
                      <a:pt x="24" y="1"/>
                      <a:pt x="22" y="1"/>
                      <a:pt x="22" y="1"/>
                    </a:cubicBezTo>
                    <a:cubicBezTo>
                      <a:pt x="21" y="1"/>
                      <a:pt x="19" y="1"/>
                      <a:pt x="18" y="1"/>
                    </a:cubicBezTo>
                    <a:cubicBezTo>
                      <a:pt x="17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12" y="0"/>
                      <a:pt x="9" y="0"/>
                    </a:cubicBezTo>
                    <a:cubicBezTo>
                      <a:pt x="8" y="0"/>
                      <a:pt x="7" y="2"/>
                      <a:pt x="6" y="2"/>
                    </a:cubicBezTo>
                    <a:cubicBezTo>
                      <a:pt x="3" y="2"/>
                      <a:pt x="0" y="5"/>
                      <a:pt x="0" y="8"/>
                    </a:cubicBezTo>
                    <a:cubicBezTo>
                      <a:pt x="0" y="11"/>
                      <a:pt x="0" y="15"/>
                      <a:pt x="0" y="16"/>
                    </a:cubicBezTo>
                    <a:cubicBezTo>
                      <a:pt x="0" y="18"/>
                      <a:pt x="0" y="24"/>
                      <a:pt x="0" y="24"/>
                    </a:cubicBezTo>
                    <a:cubicBezTo>
                      <a:pt x="0" y="24"/>
                      <a:pt x="0" y="26"/>
                      <a:pt x="0" y="26"/>
                    </a:cubicBezTo>
                    <a:cubicBezTo>
                      <a:pt x="0" y="29"/>
                      <a:pt x="1" y="30"/>
                      <a:pt x="1" y="33"/>
                    </a:cubicBezTo>
                    <a:cubicBezTo>
                      <a:pt x="1" y="33"/>
                      <a:pt x="3" y="35"/>
                      <a:pt x="3" y="35"/>
                    </a:cubicBezTo>
                    <a:cubicBezTo>
                      <a:pt x="3" y="35"/>
                      <a:pt x="3" y="36"/>
                      <a:pt x="3" y="36"/>
                    </a:cubicBezTo>
                    <a:cubicBezTo>
                      <a:pt x="3" y="37"/>
                      <a:pt x="4" y="38"/>
                      <a:pt x="4" y="39"/>
                    </a:cubicBezTo>
                    <a:close/>
                    <a:moveTo>
                      <a:pt x="18" y="14"/>
                    </a:moveTo>
                    <a:cubicBezTo>
                      <a:pt x="21" y="14"/>
                      <a:pt x="27" y="14"/>
                      <a:pt x="27" y="15"/>
                    </a:cubicBezTo>
                    <a:cubicBezTo>
                      <a:pt x="27" y="15"/>
                      <a:pt x="26" y="18"/>
                      <a:pt x="26" y="18"/>
                    </a:cubicBezTo>
                    <a:cubicBezTo>
                      <a:pt x="25" y="18"/>
                      <a:pt x="22" y="18"/>
                      <a:pt x="22" y="18"/>
                    </a:cubicBezTo>
                    <a:cubicBezTo>
                      <a:pt x="20" y="18"/>
                      <a:pt x="17" y="17"/>
                      <a:pt x="17" y="17"/>
                    </a:cubicBezTo>
                    <a:lnTo>
                      <a:pt x="18" y="14"/>
                    </a:ln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0">
                <a:extLst>
                  <a:ext uri="{FF2B5EF4-FFF2-40B4-BE49-F238E27FC236}">
                    <a16:creationId xmlns:a16="http://schemas.microsoft.com/office/drawing/2014/main" xmlns="" id="{2641F2C7-F0D3-434E-94FD-BFC620D19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" y="351"/>
                <a:ext cx="101" cy="127"/>
              </a:xfrm>
              <a:custGeom>
                <a:avLst/>
                <a:gdLst>
                  <a:gd name="T0" fmla="*/ 41 w 42"/>
                  <a:gd name="T1" fmla="*/ 6 h 53"/>
                  <a:gd name="T2" fmla="*/ 36 w 42"/>
                  <a:gd name="T3" fmla="*/ 1 h 53"/>
                  <a:gd name="T4" fmla="*/ 31 w 42"/>
                  <a:gd name="T5" fmla="*/ 2 h 53"/>
                  <a:gd name="T6" fmla="*/ 29 w 42"/>
                  <a:gd name="T7" fmla="*/ 1 h 53"/>
                  <a:gd name="T8" fmla="*/ 31 w 42"/>
                  <a:gd name="T9" fmla="*/ 2 h 53"/>
                  <a:gd name="T10" fmla="*/ 29 w 42"/>
                  <a:gd name="T11" fmla="*/ 1 h 53"/>
                  <a:gd name="T12" fmla="*/ 27 w 42"/>
                  <a:gd name="T13" fmla="*/ 0 h 53"/>
                  <a:gd name="T14" fmla="*/ 29 w 42"/>
                  <a:gd name="T15" fmla="*/ 1 h 53"/>
                  <a:gd name="T16" fmla="*/ 24 w 42"/>
                  <a:gd name="T17" fmla="*/ 0 h 53"/>
                  <a:gd name="T18" fmla="*/ 21 w 42"/>
                  <a:gd name="T19" fmla="*/ 1 h 53"/>
                  <a:gd name="T20" fmla="*/ 15 w 42"/>
                  <a:gd name="T21" fmla="*/ 3 h 53"/>
                  <a:gd name="T22" fmla="*/ 8 w 42"/>
                  <a:gd name="T23" fmla="*/ 3 h 53"/>
                  <a:gd name="T24" fmla="*/ 0 w 42"/>
                  <a:gd name="T25" fmla="*/ 8 h 53"/>
                  <a:gd name="T26" fmla="*/ 0 w 42"/>
                  <a:gd name="T27" fmla="*/ 12 h 53"/>
                  <a:gd name="T28" fmla="*/ 2 w 42"/>
                  <a:gd name="T29" fmla="*/ 29 h 53"/>
                  <a:gd name="T30" fmla="*/ 3 w 42"/>
                  <a:gd name="T31" fmla="*/ 40 h 53"/>
                  <a:gd name="T32" fmla="*/ 3 w 42"/>
                  <a:gd name="T33" fmla="*/ 46 h 53"/>
                  <a:gd name="T34" fmla="*/ 18 w 42"/>
                  <a:gd name="T35" fmla="*/ 51 h 53"/>
                  <a:gd name="T36" fmla="*/ 34 w 42"/>
                  <a:gd name="T37" fmla="*/ 50 h 53"/>
                  <a:gd name="T38" fmla="*/ 40 w 42"/>
                  <a:gd name="T39" fmla="*/ 27 h 53"/>
                  <a:gd name="T40" fmla="*/ 41 w 42"/>
                  <a:gd name="T4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53">
                    <a:moveTo>
                      <a:pt x="41" y="6"/>
                    </a:moveTo>
                    <a:cubicBezTo>
                      <a:pt x="40" y="4"/>
                      <a:pt x="38" y="2"/>
                      <a:pt x="36" y="1"/>
                    </a:cubicBezTo>
                    <a:cubicBezTo>
                      <a:pt x="34" y="1"/>
                      <a:pt x="31" y="2"/>
                      <a:pt x="31" y="2"/>
                    </a:cubicBezTo>
                    <a:cubicBezTo>
                      <a:pt x="30" y="2"/>
                      <a:pt x="30" y="1"/>
                      <a:pt x="29" y="1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7" y="0"/>
                      <a:pt x="25" y="0"/>
                      <a:pt x="24" y="0"/>
                    </a:cubicBezTo>
                    <a:cubicBezTo>
                      <a:pt x="23" y="0"/>
                      <a:pt x="21" y="1"/>
                      <a:pt x="21" y="1"/>
                    </a:cubicBezTo>
                    <a:cubicBezTo>
                      <a:pt x="18" y="1"/>
                      <a:pt x="15" y="3"/>
                      <a:pt x="15" y="3"/>
                    </a:cubicBezTo>
                    <a:cubicBezTo>
                      <a:pt x="12" y="3"/>
                      <a:pt x="8" y="3"/>
                      <a:pt x="8" y="3"/>
                    </a:cubicBezTo>
                    <a:cubicBezTo>
                      <a:pt x="4" y="2"/>
                      <a:pt x="2" y="5"/>
                      <a:pt x="0" y="8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8"/>
                      <a:pt x="2" y="23"/>
                      <a:pt x="2" y="29"/>
                    </a:cubicBezTo>
                    <a:cubicBezTo>
                      <a:pt x="2" y="33"/>
                      <a:pt x="3" y="36"/>
                      <a:pt x="3" y="40"/>
                    </a:cubicBezTo>
                    <a:cubicBezTo>
                      <a:pt x="3" y="42"/>
                      <a:pt x="3" y="44"/>
                      <a:pt x="3" y="46"/>
                    </a:cubicBezTo>
                    <a:cubicBezTo>
                      <a:pt x="6" y="53"/>
                      <a:pt x="13" y="51"/>
                      <a:pt x="18" y="51"/>
                    </a:cubicBezTo>
                    <a:cubicBezTo>
                      <a:pt x="22" y="51"/>
                      <a:pt x="30" y="51"/>
                      <a:pt x="34" y="50"/>
                    </a:cubicBezTo>
                    <a:cubicBezTo>
                      <a:pt x="42" y="46"/>
                      <a:pt x="40" y="35"/>
                      <a:pt x="40" y="27"/>
                    </a:cubicBezTo>
                    <a:cubicBezTo>
                      <a:pt x="41" y="20"/>
                      <a:pt x="42" y="13"/>
                      <a:pt x="41" y="6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2">
                <a:extLst>
                  <a:ext uri="{FF2B5EF4-FFF2-40B4-BE49-F238E27FC236}">
                    <a16:creationId xmlns:a16="http://schemas.microsoft.com/office/drawing/2014/main" xmlns="" id="{C8695805-65BE-4728-8C18-AB4865FA67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2" y="7"/>
                <a:ext cx="118" cy="118"/>
              </a:xfrm>
              <a:custGeom>
                <a:avLst/>
                <a:gdLst>
                  <a:gd name="T0" fmla="*/ 2 w 49"/>
                  <a:gd name="T1" fmla="*/ 44 h 49"/>
                  <a:gd name="T2" fmla="*/ 10 w 49"/>
                  <a:gd name="T3" fmla="*/ 49 h 49"/>
                  <a:gd name="T4" fmla="*/ 13 w 49"/>
                  <a:gd name="T5" fmla="*/ 46 h 49"/>
                  <a:gd name="T6" fmla="*/ 14 w 49"/>
                  <a:gd name="T7" fmla="*/ 46 h 49"/>
                  <a:gd name="T8" fmla="*/ 25 w 49"/>
                  <a:gd name="T9" fmla="*/ 47 h 49"/>
                  <a:gd name="T10" fmla="*/ 28 w 49"/>
                  <a:gd name="T11" fmla="*/ 46 h 49"/>
                  <a:gd name="T12" fmla="*/ 48 w 49"/>
                  <a:gd name="T13" fmla="*/ 41 h 49"/>
                  <a:gd name="T14" fmla="*/ 46 w 49"/>
                  <a:gd name="T15" fmla="*/ 30 h 49"/>
                  <a:gd name="T16" fmla="*/ 46 w 49"/>
                  <a:gd name="T17" fmla="*/ 16 h 49"/>
                  <a:gd name="T18" fmla="*/ 46 w 49"/>
                  <a:gd name="T19" fmla="*/ 6 h 49"/>
                  <a:gd name="T20" fmla="*/ 42 w 49"/>
                  <a:gd name="T21" fmla="*/ 2 h 49"/>
                  <a:gd name="T22" fmla="*/ 38 w 49"/>
                  <a:gd name="T23" fmla="*/ 2 h 49"/>
                  <a:gd name="T24" fmla="*/ 31 w 49"/>
                  <a:gd name="T25" fmla="*/ 1 h 49"/>
                  <a:gd name="T26" fmla="*/ 26 w 49"/>
                  <a:gd name="T27" fmla="*/ 1 h 49"/>
                  <a:gd name="T28" fmla="*/ 24 w 49"/>
                  <a:gd name="T29" fmla="*/ 1 h 49"/>
                  <a:gd name="T30" fmla="*/ 20 w 49"/>
                  <a:gd name="T31" fmla="*/ 0 h 49"/>
                  <a:gd name="T32" fmla="*/ 22 w 49"/>
                  <a:gd name="T33" fmla="*/ 0 h 49"/>
                  <a:gd name="T34" fmla="*/ 19 w 49"/>
                  <a:gd name="T35" fmla="*/ 0 h 49"/>
                  <a:gd name="T36" fmla="*/ 14 w 49"/>
                  <a:gd name="T37" fmla="*/ 1 h 49"/>
                  <a:gd name="T38" fmla="*/ 10 w 49"/>
                  <a:gd name="T39" fmla="*/ 2 h 49"/>
                  <a:gd name="T40" fmla="*/ 8 w 49"/>
                  <a:gd name="T41" fmla="*/ 4 h 49"/>
                  <a:gd name="T42" fmla="*/ 3 w 49"/>
                  <a:gd name="T43" fmla="*/ 16 h 49"/>
                  <a:gd name="T44" fmla="*/ 2 w 49"/>
                  <a:gd name="T45" fmla="*/ 44 h 49"/>
                  <a:gd name="T46" fmla="*/ 15 w 49"/>
                  <a:gd name="T47" fmla="*/ 33 h 49"/>
                  <a:gd name="T48" fmla="*/ 15 w 49"/>
                  <a:gd name="T49" fmla="*/ 29 h 49"/>
                  <a:gd name="T50" fmla="*/ 18 w 49"/>
                  <a:gd name="T51" fmla="*/ 32 h 49"/>
                  <a:gd name="T52" fmla="*/ 21 w 49"/>
                  <a:gd name="T53" fmla="*/ 32 h 49"/>
                  <a:gd name="T54" fmla="*/ 23 w 49"/>
                  <a:gd name="T55" fmla="*/ 34 h 49"/>
                  <a:gd name="T56" fmla="*/ 23 w 49"/>
                  <a:gd name="T57" fmla="*/ 34 h 49"/>
                  <a:gd name="T58" fmla="*/ 15 w 49"/>
                  <a:gd name="T59" fmla="*/ 34 h 49"/>
                  <a:gd name="T60" fmla="*/ 15 w 49"/>
                  <a:gd name="T61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" h="49">
                    <a:moveTo>
                      <a:pt x="2" y="44"/>
                    </a:moveTo>
                    <a:cubicBezTo>
                      <a:pt x="3" y="47"/>
                      <a:pt x="6" y="49"/>
                      <a:pt x="10" y="49"/>
                    </a:cubicBezTo>
                    <a:cubicBezTo>
                      <a:pt x="11" y="48"/>
                      <a:pt x="12" y="46"/>
                      <a:pt x="13" y="46"/>
                    </a:cubicBezTo>
                    <a:cubicBezTo>
                      <a:pt x="13" y="46"/>
                      <a:pt x="14" y="46"/>
                      <a:pt x="14" y="46"/>
                    </a:cubicBezTo>
                    <a:cubicBezTo>
                      <a:pt x="16" y="49"/>
                      <a:pt x="22" y="48"/>
                      <a:pt x="25" y="47"/>
                    </a:cubicBezTo>
                    <a:cubicBezTo>
                      <a:pt x="26" y="47"/>
                      <a:pt x="28" y="46"/>
                      <a:pt x="28" y="46"/>
                    </a:cubicBezTo>
                    <a:cubicBezTo>
                      <a:pt x="34" y="45"/>
                      <a:pt x="45" y="46"/>
                      <a:pt x="48" y="41"/>
                    </a:cubicBezTo>
                    <a:cubicBezTo>
                      <a:pt x="49" y="37"/>
                      <a:pt x="47" y="33"/>
                      <a:pt x="46" y="30"/>
                    </a:cubicBezTo>
                    <a:cubicBezTo>
                      <a:pt x="45" y="25"/>
                      <a:pt x="45" y="20"/>
                      <a:pt x="46" y="16"/>
                    </a:cubicBezTo>
                    <a:cubicBezTo>
                      <a:pt x="46" y="13"/>
                      <a:pt x="47" y="9"/>
                      <a:pt x="46" y="6"/>
                    </a:cubicBezTo>
                    <a:cubicBezTo>
                      <a:pt x="45" y="4"/>
                      <a:pt x="43" y="3"/>
                      <a:pt x="42" y="2"/>
                    </a:cubicBezTo>
                    <a:cubicBezTo>
                      <a:pt x="40" y="2"/>
                      <a:pt x="38" y="3"/>
                      <a:pt x="38" y="2"/>
                    </a:cubicBezTo>
                    <a:cubicBezTo>
                      <a:pt x="36" y="2"/>
                      <a:pt x="33" y="1"/>
                      <a:pt x="31" y="1"/>
                    </a:cubicBezTo>
                    <a:cubicBezTo>
                      <a:pt x="29" y="1"/>
                      <a:pt x="27" y="1"/>
                      <a:pt x="26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8" y="0"/>
                      <a:pt x="16" y="0"/>
                      <a:pt x="14" y="1"/>
                    </a:cubicBezTo>
                    <a:cubicBezTo>
                      <a:pt x="13" y="1"/>
                      <a:pt x="11" y="2"/>
                      <a:pt x="10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2" y="5"/>
                      <a:pt x="3" y="11"/>
                      <a:pt x="3" y="16"/>
                    </a:cubicBezTo>
                    <a:cubicBezTo>
                      <a:pt x="2" y="23"/>
                      <a:pt x="0" y="35"/>
                      <a:pt x="2" y="44"/>
                    </a:cubicBezTo>
                    <a:close/>
                    <a:moveTo>
                      <a:pt x="15" y="33"/>
                    </a:moveTo>
                    <a:cubicBezTo>
                      <a:pt x="15" y="32"/>
                      <a:pt x="15" y="29"/>
                      <a:pt x="15" y="29"/>
                    </a:cubicBezTo>
                    <a:cubicBezTo>
                      <a:pt x="16" y="30"/>
                      <a:pt x="17" y="31"/>
                      <a:pt x="18" y="32"/>
                    </a:cubicBezTo>
                    <a:cubicBezTo>
                      <a:pt x="19" y="32"/>
                      <a:pt x="21" y="32"/>
                      <a:pt x="21" y="32"/>
                    </a:cubicBezTo>
                    <a:cubicBezTo>
                      <a:pt x="22" y="33"/>
                      <a:pt x="23" y="33"/>
                      <a:pt x="23" y="34"/>
                    </a:cubicBezTo>
                    <a:cubicBezTo>
                      <a:pt x="23" y="34"/>
                      <a:pt x="24" y="34"/>
                      <a:pt x="23" y="34"/>
                    </a:cubicBezTo>
                    <a:cubicBezTo>
                      <a:pt x="21" y="35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">
                <a:extLst>
                  <a:ext uri="{FF2B5EF4-FFF2-40B4-BE49-F238E27FC236}">
                    <a16:creationId xmlns:a16="http://schemas.microsoft.com/office/drawing/2014/main" xmlns="" id="{330FEF37-FB14-4516-ABE5-2C4ED468B1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166"/>
                <a:ext cx="106" cy="125"/>
              </a:xfrm>
              <a:custGeom>
                <a:avLst/>
                <a:gdLst>
                  <a:gd name="T0" fmla="*/ 4 w 44"/>
                  <a:gd name="T1" fmla="*/ 38 h 52"/>
                  <a:gd name="T2" fmla="*/ 3 w 44"/>
                  <a:gd name="T3" fmla="*/ 43 h 52"/>
                  <a:gd name="T4" fmla="*/ 8 w 44"/>
                  <a:gd name="T5" fmla="*/ 51 h 52"/>
                  <a:gd name="T6" fmla="*/ 30 w 44"/>
                  <a:gd name="T7" fmla="*/ 48 h 52"/>
                  <a:gd name="T8" fmla="*/ 38 w 44"/>
                  <a:gd name="T9" fmla="*/ 47 h 52"/>
                  <a:gd name="T10" fmla="*/ 41 w 44"/>
                  <a:gd name="T11" fmla="*/ 26 h 52"/>
                  <a:gd name="T12" fmla="*/ 41 w 44"/>
                  <a:gd name="T13" fmla="*/ 22 h 52"/>
                  <a:gd name="T14" fmla="*/ 41 w 44"/>
                  <a:gd name="T15" fmla="*/ 16 h 52"/>
                  <a:gd name="T16" fmla="*/ 41 w 44"/>
                  <a:gd name="T17" fmla="*/ 13 h 52"/>
                  <a:gd name="T18" fmla="*/ 41 w 44"/>
                  <a:gd name="T19" fmla="*/ 11 h 52"/>
                  <a:gd name="T20" fmla="*/ 31 w 44"/>
                  <a:gd name="T21" fmla="*/ 4 h 52"/>
                  <a:gd name="T22" fmla="*/ 26 w 44"/>
                  <a:gd name="T23" fmla="*/ 5 h 52"/>
                  <a:gd name="T24" fmla="*/ 21 w 44"/>
                  <a:gd name="T25" fmla="*/ 5 h 52"/>
                  <a:gd name="T26" fmla="*/ 17 w 44"/>
                  <a:gd name="T27" fmla="*/ 1 h 52"/>
                  <a:gd name="T28" fmla="*/ 14 w 44"/>
                  <a:gd name="T29" fmla="*/ 0 h 52"/>
                  <a:gd name="T30" fmla="*/ 15 w 44"/>
                  <a:gd name="T31" fmla="*/ 0 h 52"/>
                  <a:gd name="T32" fmla="*/ 11 w 44"/>
                  <a:gd name="T33" fmla="*/ 2 h 52"/>
                  <a:gd name="T34" fmla="*/ 9 w 44"/>
                  <a:gd name="T35" fmla="*/ 7 h 52"/>
                  <a:gd name="T36" fmla="*/ 9 w 44"/>
                  <a:gd name="T37" fmla="*/ 8 h 52"/>
                  <a:gd name="T38" fmla="*/ 6 w 44"/>
                  <a:gd name="T39" fmla="*/ 12 h 52"/>
                  <a:gd name="T40" fmla="*/ 4 w 44"/>
                  <a:gd name="T41" fmla="*/ 16 h 52"/>
                  <a:gd name="T42" fmla="*/ 4 w 44"/>
                  <a:gd name="T43" fmla="*/ 19 h 52"/>
                  <a:gd name="T44" fmla="*/ 4 w 44"/>
                  <a:gd name="T45" fmla="*/ 29 h 52"/>
                  <a:gd name="T46" fmla="*/ 4 w 44"/>
                  <a:gd name="T47" fmla="*/ 33 h 52"/>
                  <a:gd name="T48" fmla="*/ 4 w 44"/>
                  <a:gd name="T49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" h="52">
                    <a:moveTo>
                      <a:pt x="4" y="38"/>
                    </a:moveTo>
                    <a:cubicBezTo>
                      <a:pt x="4" y="40"/>
                      <a:pt x="3" y="43"/>
                      <a:pt x="3" y="43"/>
                    </a:cubicBezTo>
                    <a:cubicBezTo>
                      <a:pt x="0" y="46"/>
                      <a:pt x="6" y="50"/>
                      <a:pt x="8" y="51"/>
                    </a:cubicBezTo>
                    <a:cubicBezTo>
                      <a:pt x="14" y="52"/>
                      <a:pt x="24" y="49"/>
                      <a:pt x="30" y="48"/>
                    </a:cubicBezTo>
                    <a:cubicBezTo>
                      <a:pt x="33" y="48"/>
                      <a:pt x="36" y="49"/>
                      <a:pt x="38" y="47"/>
                    </a:cubicBezTo>
                    <a:cubicBezTo>
                      <a:pt x="44" y="44"/>
                      <a:pt x="41" y="30"/>
                      <a:pt x="41" y="26"/>
                    </a:cubicBezTo>
                    <a:cubicBezTo>
                      <a:pt x="41" y="25"/>
                      <a:pt x="41" y="22"/>
                      <a:pt x="41" y="22"/>
                    </a:cubicBezTo>
                    <a:cubicBezTo>
                      <a:pt x="41" y="20"/>
                      <a:pt x="41" y="16"/>
                      <a:pt x="41" y="16"/>
                    </a:cubicBezTo>
                    <a:cubicBezTo>
                      <a:pt x="41" y="15"/>
                      <a:pt x="41" y="13"/>
                      <a:pt x="41" y="13"/>
                    </a:cubicBezTo>
                    <a:cubicBezTo>
                      <a:pt x="41" y="12"/>
                      <a:pt x="41" y="11"/>
                      <a:pt x="41" y="11"/>
                    </a:cubicBezTo>
                    <a:cubicBezTo>
                      <a:pt x="40" y="7"/>
                      <a:pt x="36" y="5"/>
                      <a:pt x="31" y="4"/>
                    </a:cubicBezTo>
                    <a:cubicBezTo>
                      <a:pt x="30" y="4"/>
                      <a:pt x="26" y="5"/>
                      <a:pt x="26" y="5"/>
                    </a:cubicBezTo>
                    <a:cubicBezTo>
                      <a:pt x="24" y="5"/>
                      <a:pt x="21" y="5"/>
                      <a:pt x="21" y="5"/>
                    </a:cubicBezTo>
                    <a:cubicBezTo>
                      <a:pt x="21" y="3"/>
                      <a:pt x="19" y="1"/>
                      <a:pt x="17" y="1"/>
                    </a:cubicBezTo>
                    <a:cubicBezTo>
                      <a:pt x="16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2" y="1"/>
                      <a:pt x="11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7" y="9"/>
                      <a:pt x="6" y="12"/>
                      <a:pt x="6" y="12"/>
                    </a:cubicBezTo>
                    <a:cubicBezTo>
                      <a:pt x="4" y="13"/>
                      <a:pt x="4" y="15"/>
                      <a:pt x="4" y="16"/>
                    </a:cubicBezTo>
                    <a:cubicBezTo>
                      <a:pt x="4" y="17"/>
                      <a:pt x="4" y="18"/>
                      <a:pt x="4" y="19"/>
                    </a:cubicBezTo>
                    <a:cubicBezTo>
                      <a:pt x="3" y="22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3"/>
                    </a:cubicBezTo>
                    <a:cubicBezTo>
                      <a:pt x="4" y="35"/>
                      <a:pt x="4" y="38"/>
                      <a:pt x="4" y="38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4">
                <a:extLst>
                  <a:ext uri="{FF2B5EF4-FFF2-40B4-BE49-F238E27FC236}">
                    <a16:creationId xmlns:a16="http://schemas.microsoft.com/office/drawing/2014/main" xmlns="" id="{AE20981B-BF87-402C-AA1C-454154195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" y="341"/>
                <a:ext cx="122" cy="120"/>
              </a:xfrm>
              <a:custGeom>
                <a:avLst/>
                <a:gdLst>
                  <a:gd name="T0" fmla="*/ 48 w 51"/>
                  <a:gd name="T1" fmla="*/ 4 h 50"/>
                  <a:gd name="T2" fmla="*/ 44 w 51"/>
                  <a:gd name="T3" fmla="*/ 1 h 50"/>
                  <a:gd name="T4" fmla="*/ 45 w 51"/>
                  <a:gd name="T5" fmla="*/ 1 h 50"/>
                  <a:gd name="T6" fmla="*/ 24 w 51"/>
                  <a:gd name="T7" fmla="*/ 0 h 50"/>
                  <a:gd name="T8" fmla="*/ 18 w 51"/>
                  <a:gd name="T9" fmla="*/ 2 h 50"/>
                  <a:gd name="T10" fmla="*/ 15 w 51"/>
                  <a:gd name="T11" fmla="*/ 5 h 50"/>
                  <a:gd name="T12" fmla="*/ 4 w 51"/>
                  <a:gd name="T13" fmla="*/ 6 h 50"/>
                  <a:gd name="T14" fmla="*/ 1 w 51"/>
                  <a:gd name="T15" fmla="*/ 9 h 50"/>
                  <a:gd name="T16" fmla="*/ 1 w 51"/>
                  <a:gd name="T17" fmla="*/ 12 h 50"/>
                  <a:gd name="T18" fmla="*/ 0 w 51"/>
                  <a:gd name="T19" fmla="*/ 13 h 50"/>
                  <a:gd name="T20" fmla="*/ 0 w 51"/>
                  <a:gd name="T21" fmla="*/ 18 h 50"/>
                  <a:gd name="T22" fmla="*/ 1 w 51"/>
                  <a:gd name="T23" fmla="*/ 25 h 50"/>
                  <a:gd name="T24" fmla="*/ 1 w 51"/>
                  <a:gd name="T25" fmla="*/ 36 h 50"/>
                  <a:gd name="T26" fmla="*/ 1 w 51"/>
                  <a:gd name="T27" fmla="*/ 39 h 50"/>
                  <a:gd name="T28" fmla="*/ 3 w 51"/>
                  <a:gd name="T29" fmla="*/ 41 h 50"/>
                  <a:gd name="T30" fmla="*/ 7 w 51"/>
                  <a:gd name="T31" fmla="*/ 49 h 50"/>
                  <a:gd name="T32" fmla="*/ 13 w 51"/>
                  <a:gd name="T33" fmla="*/ 48 h 50"/>
                  <a:gd name="T34" fmla="*/ 15 w 51"/>
                  <a:gd name="T35" fmla="*/ 47 h 50"/>
                  <a:gd name="T36" fmla="*/ 24 w 51"/>
                  <a:gd name="T37" fmla="*/ 48 h 50"/>
                  <a:gd name="T38" fmla="*/ 30 w 51"/>
                  <a:gd name="T39" fmla="*/ 49 h 50"/>
                  <a:gd name="T40" fmla="*/ 34 w 51"/>
                  <a:gd name="T41" fmla="*/ 48 h 50"/>
                  <a:gd name="T42" fmla="*/ 34 w 51"/>
                  <a:gd name="T43" fmla="*/ 48 h 50"/>
                  <a:gd name="T44" fmla="*/ 36 w 51"/>
                  <a:gd name="T45" fmla="*/ 47 h 50"/>
                  <a:gd name="T46" fmla="*/ 47 w 51"/>
                  <a:gd name="T47" fmla="*/ 44 h 50"/>
                  <a:gd name="T48" fmla="*/ 48 w 51"/>
                  <a:gd name="T49" fmla="*/ 40 h 50"/>
                  <a:gd name="T50" fmla="*/ 49 w 51"/>
                  <a:gd name="T51" fmla="*/ 38 h 50"/>
                  <a:gd name="T52" fmla="*/ 49 w 51"/>
                  <a:gd name="T53" fmla="*/ 33 h 50"/>
                  <a:gd name="T54" fmla="*/ 48 w 51"/>
                  <a:gd name="T55" fmla="*/ 18 h 50"/>
                  <a:gd name="T56" fmla="*/ 48 w 51"/>
                  <a:gd name="T57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" h="50">
                    <a:moveTo>
                      <a:pt x="48" y="4"/>
                    </a:moveTo>
                    <a:cubicBezTo>
                      <a:pt x="47" y="2"/>
                      <a:pt x="45" y="2"/>
                      <a:pt x="44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9" y="0"/>
                      <a:pt x="31" y="0"/>
                      <a:pt x="24" y="0"/>
                    </a:cubicBezTo>
                    <a:cubicBezTo>
                      <a:pt x="22" y="1"/>
                      <a:pt x="19" y="1"/>
                      <a:pt x="18" y="2"/>
                    </a:cubicBezTo>
                    <a:cubicBezTo>
                      <a:pt x="16" y="3"/>
                      <a:pt x="15" y="5"/>
                      <a:pt x="15" y="5"/>
                    </a:cubicBezTo>
                    <a:cubicBezTo>
                      <a:pt x="10" y="5"/>
                      <a:pt x="8" y="4"/>
                      <a:pt x="4" y="6"/>
                    </a:cubicBezTo>
                    <a:cubicBezTo>
                      <a:pt x="3" y="7"/>
                      <a:pt x="2" y="8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5"/>
                      <a:pt x="0" y="16"/>
                      <a:pt x="0" y="18"/>
                    </a:cubicBezTo>
                    <a:cubicBezTo>
                      <a:pt x="0" y="20"/>
                      <a:pt x="1" y="24"/>
                      <a:pt x="1" y="25"/>
                    </a:cubicBezTo>
                    <a:cubicBezTo>
                      <a:pt x="0" y="28"/>
                      <a:pt x="0" y="32"/>
                      <a:pt x="1" y="36"/>
                    </a:cubicBezTo>
                    <a:cubicBezTo>
                      <a:pt x="1" y="37"/>
                      <a:pt x="1" y="38"/>
                      <a:pt x="1" y="39"/>
                    </a:cubicBezTo>
                    <a:cubicBezTo>
                      <a:pt x="2" y="40"/>
                      <a:pt x="3" y="41"/>
                      <a:pt x="3" y="41"/>
                    </a:cubicBezTo>
                    <a:cubicBezTo>
                      <a:pt x="3" y="44"/>
                      <a:pt x="4" y="48"/>
                      <a:pt x="7" y="49"/>
                    </a:cubicBezTo>
                    <a:cubicBezTo>
                      <a:pt x="9" y="50"/>
                      <a:pt x="11" y="49"/>
                      <a:pt x="13" y="48"/>
                    </a:cubicBezTo>
                    <a:cubicBezTo>
                      <a:pt x="13" y="48"/>
                      <a:pt x="14" y="47"/>
                      <a:pt x="15" y="47"/>
                    </a:cubicBezTo>
                    <a:cubicBezTo>
                      <a:pt x="17" y="49"/>
                      <a:pt x="24" y="48"/>
                      <a:pt x="24" y="48"/>
                    </a:cubicBezTo>
                    <a:cubicBezTo>
                      <a:pt x="26" y="48"/>
                      <a:pt x="28" y="49"/>
                      <a:pt x="30" y="49"/>
                    </a:cubicBezTo>
                    <a:cubicBezTo>
                      <a:pt x="31" y="49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5" y="48"/>
                      <a:pt x="36" y="47"/>
                      <a:pt x="36" y="47"/>
                    </a:cubicBezTo>
                    <a:cubicBezTo>
                      <a:pt x="40" y="47"/>
                      <a:pt x="44" y="48"/>
                      <a:pt x="47" y="44"/>
                    </a:cubicBezTo>
                    <a:cubicBezTo>
                      <a:pt x="48" y="43"/>
                      <a:pt x="48" y="42"/>
                      <a:pt x="48" y="40"/>
                    </a:cubicBezTo>
                    <a:cubicBezTo>
                      <a:pt x="48" y="40"/>
                      <a:pt x="48" y="38"/>
                      <a:pt x="49" y="38"/>
                    </a:cubicBezTo>
                    <a:cubicBezTo>
                      <a:pt x="49" y="36"/>
                      <a:pt x="49" y="34"/>
                      <a:pt x="49" y="33"/>
                    </a:cubicBezTo>
                    <a:cubicBezTo>
                      <a:pt x="49" y="28"/>
                      <a:pt x="48" y="18"/>
                      <a:pt x="48" y="18"/>
                    </a:cubicBezTo>
                    <a:cubicBezTo>
                      <a:pt x="49" y="13"/>
                      <a:pt x="51" y="7"/>
                      <a:pt x="48" y="4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6">
                <a:extLst>
                  <a:ext uri="{FF2B5EF4-FFF2-40B4-BE49-F238E27FC236}">
                    <a16:creationId xmlns:a16="http://schemas.microsoft.com/office/drawing/2014/main" xmlns="" id="{532800B8-000A-48D7-BD48-23431EF58F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" y="7"/>
                <a:ext cx="120" cy="113"/>
              </a:xfrm>
              <a:custGeom>
                <a:avLst/>
                <a:gdLst>
                  <a:gd name="T0" fmla="*/ 1 w 50"/>
                  <a:gd name="T1" fmla="*/ 27 h 47"/>
                  <a:gd name="T2" fmla="*/ 3 w 50"/>
                  <a:gd name="T3" fmla="*/ 31 h 47"/>
                  <a:gd name="T4" fmla="*/ 5 w 50"/>
                  <a:gd name="T5" fmla="*/ 34 h 47"/>
                  <a:gd name="T6" fmla="*/ 7 w 50"/>
                  <a:gd name="T7" fmla="*/ 38 h 47"/>
                  <a:gd name="T8" fmla="*/ 10 w 50"/>
                  <a:gd name="T9" fmla="*/ 40 h 47"/>
                  <a:gd name="T10" fmla="*/ 16 w 50"/>
                  <a:gd name="T11" fmla="*/ 43 h 47"/>
                  <a:gd name="T12" fmla="*/ 20 w 50"/>
                  <a:gd name="T13" fmla="*/ 44 h 47"/>
                  <a:gd name="T14" fmla="*/ 22 w 50"/>
                  <a:gd name="T15" fmla="*/ 44 h 47"/>
                  <a:gd name="T16" fmla="*/ 24 w 50"/>
                  <a:gd name="T17" fmla="*/ 44 h 47"/>
                  <a:gd name="T18" fmla="*/ 30 w 50"/>
                  <a:gd name="T19" fmla="*/ 44 h 47"/>
                  <a:gd name="T20" fmla="*/ 47 w 50"/>
                  <a:gd name="T21" fmla="*/ 40 h 47"/>
                  <a:gd name="T22" fmla="*/ 48 w 50"/>
                  <a:gd name="T23" fmla="*/ 19 h 47"/>
                  <a:gd name="T24" fmla="*/ 46 w 50"/>
                  <a:gd name="T25" fmla="*/ 16 h 47"/>
                  <a:gd name="T26" fmla="*/ 45 w 50"/>
                  <a:gd name="T27" fmla="*/ 11 h 47"/>
                  <a:gd name="T28" fmla="*/ 45 w 50"/>
                  <a:gd name="T29" fmla="*/ 9 h 47"/>
                  <a:gd name="T30" fmla="*/ 43 w 50"/>
                  <a:gd name="T31" fmla="*/ 2 h 47"/>
                  <a:gd name="T32" fmla="*/ 40 w 50"/>
                  <a:gd name="T33" fmla="*/ 1 h 47"/>
                  <a:gd name="T34" fmla="*/ 39 w 50"/>
                  <a:gd name="T35" fmla="*/ 1 h 47"/>
                  <a:gd name="T36" fmla="*/ 39 w 50"/>
                  <a:gd name="T37" fmla="*/ 1 h 47"/>
                  <a:gd name="T38" fmla="*/ 39 w 50"/>
                  <a:gd name="T39" fmla="*/ 1 h 47"/>
                  <a:gd name="T40" fmla="*/ 27 w 50"/>
                  <a:gd name="T41" fmla="*/ 2 h 47"/>
                  <a:gd name="T42" fmla="*/ 13 w 50"/>
                  <a:gd name="T43" fmla="*/ 2 h 47"/>
                  <a:gd name="T44" fmla="*/ 10 w 50"/>
                  <a:gd name="T45" fmla="*/ 2 h 47"/>
                  <a:gd name="T46" fmla="*/ 3 w 50"/>
                  <a:gd name="T47" fmla="*/ 3 h 47"/>
                  <a:gd name="T48" fmla="*/ 1 w 50"/>
                  <a:gd name="T49" fmla="*/ 7 h 47"/>
                  <a:gd name="T50" fmla="*/ 0 w 50"/>
                  <a:gd name="T51" fmla="*/ 12 h 47"/>
                  <a:gd name="T52" fmla="*/ 0 w 50"/>
                  <a:gd name="T53" fmla="*/ 14 h 47"/>
                  <a:gd name="T54" fmla="*/ 1 w 50"/>
                  <a:gd name="T55" fmla="*/ 27 h 47"/>
                  <a:gd name="T56" fmla="*/ 15 w 50"/>
                  <a:gd name="T57" fmla="*/ 16 h 47"/>
                  <a:gd name="T58" fmla="*/ 15 w 50"/>
                  <a:gd name="T59" fmla="*/ 15 h 47"/>
                  <a:gd name="T60" fmla="*/ 17 w 50"/>
                  <a:gd name="T61" fmla="*/ 16 h 47"/>
                  <a:gd name="T62" fmla="*/ 15 w 50"/>
                  <a:gd name="T63" fmla="*/ 19 h 47"/>
                  <a:gd name="T64" fmla="*/ 15 w 50"/>
                  <a:gd name="T65" fmla="*/ 1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" h="47">
                    <a:moveTo>
                      <a:pt x="1" y="27"/>
                    </a:moveTo>
                    <a:cubicBezTo>
                      <a:pt x="1" y="28"/>
                      <a:pt x="3" y="31"/>
                      <a:pt x="3" y="31"/>
                    </a:cubicBezTo>
                    <a:cubicBezTo>
                      <a:pt x="4" y="32"/>
                      <a:pt x="4" y="33"/>
                      <a:pt x="5" y="34"/>
                    </a:cubicBezTo>
                    <a:cubicBezTo>
                      <a:pt x="5" y="35"/>
                      <a:pt x="6" y="37"/>
                      <a:pt x="7" y="38"/>
                    </a:cubicBezTo>
                    <a:cubicBezTo>
                      <a:pt x="7" y="39"/>
                      <a:pt x="10" y="40"/>
                      <a:pt x="10" y="40"/>
                    </a:cubicBezTo>
                    <a:cubicBezTo>
                      <a:pt x="12" y="41"/>
                      <a:pt x="13" y="42"/>
                      <a:pt x="16" y="43"/>
                    </a:cubicBezTo>
                    <a:cubicBezTo>
                      <a:pt x="17" y="43"/>
                      <a:pt x="18" y="43"/>
                      <a:pt x="20" y="44"/>
                    </a:cubicBezTo>
                    <a:cubicBezTo>
                      <a:pt x="21" y="44"/>
                      <a:pt x="22" y="44"/>
                      <a:pt x="22" y="44"/>
                    </a:cubicBezTo>
                    <a:cubicBezTo>
                      <a:pt x="22" y="44"/>
                      <a:pt x="24" y="44"/>
                      <a:pt x="24" y="44"/>
                    </a:cubicBezTo>
                    <a:cubicBezTo>
                      <a:pt x="26" y="44"/>
                      <a:pt x="30" y="44"/>
                      <a:pt x="30" y="44"/>
                    </a:cubicBezTo>
                    <a:cubicBezTo>
                      <a:pt x="36" y="43"/>
                      <a:pt x="43" y="47"/>
                      <a:pt x="47" y="40"/>
                    </a:cubicBezTo>
                    <a:cubicBezTo>
                      <a:pt x="50" y="34"/>
                      <a:pt x="48" y="20"/>
                      <a:pt x="48" y="19"/>
                    </a:cubicBezTo>
                    <a:cubicBezTo>
                      <a:pt x="48" y="18"/>
                      <a:pt x="46" y="16"/>
                      <a:pt x="46" y="16"/>
                    </a:cubicBezTo>
                    <a:cubicBezTo>
                      <a:pt x="46" y="14"/>
                      <a:pt x="46" y="13"/>
                      <a:pt x="45" y="11"/>
                    </a:cubicBezTo>
                    <a:cubicBezTo>
                      <a:pt x="45" y="10"/>
                      <a:pt x="45" y="9"/>
                      <a:pt x="45" y="9"/>
                    </a:cubicBezTo>
                    <a:cubicBezTo>
                      <a:pt x="46" y="7"/>
                      <a:pt x="45" y="4"/>
                      <a:pt x="43" y="2"/>
                    </a:cubicBezTo>
                    <a:cubicBezTo>
                      <a:pt x="43" y="2"/>
                      <a:pt x="41" y="1"/>
                      <a:pt x="40" y="1"/>
                    </a:cubicBezTo>
                    <a:cubicBezTo>
                      <a:pt x="40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5" y="0"/>
                      <a:pt x="31" y="2"/>
                      <a:pt x="27" y="2"/>
                    </a:cubicBezTo>
                    <a:cubicBezTo>
                      <a:pt x="22" y="2"/>
                      <a:pt x="18" y="2"/>
                      <a:pt x="13" y="2"/>
                    </a:cubicBezTo>
                    <a:cubicBezTo>
                      <a:pt x="12" y="2"/>
                      <a:pt x="10" y="2"/>
                      <a:pt x="10" y="2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4"/>
                      <a:pt x="1" y="7"/>
                      <a:pt x="1" y="7"/>
                    </a:cubicBezTo>
                    <a:cubicBezTo>
                      <a:pt x="0" y="8"/>
                      <a:pt x="0" y="10"/>
                      <a:pt x="0" y="12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1" y="19"/>
                      <a:pt x="1" y="22"/>
                      <a:pt x="1" y="27"/>
                    </a:cubicBezTo>
                    <a:close/>
                    <a:moveTo>
                      <a:pt x="15" y="16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7" y="16"/>
                      <a:pt x="17" y="16"/>
                    </a:cubicBezTo>
                    <a:cubicBezTo>
                      <a:pt x="16" y="17"/>
                      <a:pt x="15" y="19"/>
                      <a:pt x="15" y="19"/>
                    </a:cubicBezTo>
                    <a:cubicBezTo>
                      <a:pt x="15" y="18"/>
                      <a:pt x="15" y="16"/>
                      <a:pt x="15" y="16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9">
                <a:extLst>
                  <a:ext uri="{FF2B5EF4-FFF2-40B4-BE49-F238E27FC236}">
                    <a16:creationId xmlns:a16="http://schemas.microsoft.com/office/drawing/2014/main" xmlns="" id="{BA784946-D534-4571-B7B0-942940C6F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" y="161"/>
                <a:ext cx="125" cy="142"/>
              </a:xfrm>
              <a:custGeom>
                <a:avLst/>
                <a:gdLst>
                  <a:gd name="T0" fmla="*/ 45 w 52"/>
                  <a:gd name="T1" fmla="*/ 5 h 59"/>
                  <a:gd name="T2" fmla="*/ 45 w 52"/>
                  <a:gd name="T3" fmla="*/ 5 h 59"/>
                  <a:gd name="T4" fmla="*/ 44 w 52"/>
                  <a:gd name="T5" fmla="*/ 4 h 59"/>
                  <a:gd name="T6" fmla="*/ 36 w 52"/>
                  <a:gd name="T7" fmla="*/ 2 h 59"/>
                  <a:gd name="T8" fmla="*/ 32 w 52"/>
                  <a:gd name="T9" fmla="*/ 1 h 59"/>
                  <a:gd name="T10" fmla="*/ 25 w 52"/>
                  <a:gd name="T11" fmla="*/ 1 h 59"/>
                  <a:gd name="T12" fmla="*/ 21 w 52"/>
                  <a:gd name="T13" fmla="*/ 1 h 59"/>
                  <a:gd name="T14" fmla="*/ 18 w 52"/>
                  <a:gd name="T15" fmla="*/ 1 h 59"/>
                  <a:gd name="T16" fmla="*/ 14 w 52"/>
                  <a:gd name="T17" fmla="*/ 0 h 59"/>
                  <a:gd name="T18" fmla="*/ 12 w 52"/>
                  <a:gd name="T19" fmla="*/ 0 h 59"/>
                  <a:gd name="T20" fmla="*/ 6 w 52"/>
                  <a:gd name="T21" fmla="*/ 1 h 59"/>
                  <a:gd name="T22" fmla="*/ 3 w 52"/>
                  <a:gd name="T23" fmla="*/ 6 h 59"/>
                  <a:gd name="T24" fmla="*/ 3 w 52"/>
                  <a:gd name="T25" fmla="*/ 8 h 59"/>
                  <a:gd name="T26" fmla="*/ 2 w 52"/>
                  <a:gd name="T27" fmla="*/ 12 h 59"/>
                  <a:gd name="T28" fmla="*/ 2 w 52"/>
                  <a:gd name="T29" fmla="*/ 15 h 59"/>
                  <a:gd name="T30" fmla="*/ 2 w 52"/>
                  <a:gd name="T31" fmla="*/ 16 h 59"/>
                  <a:gd name="T32" fmla="*/ 2 w 52"/>
                  <a:gd name="T33" fmla="*/ 19 h 59"/>
                  <a:gd name="T34" fmla="*/ 2 w 52"/>
                  <a:gd name="T35" fmla="*/ 19 h 59"/>
                  <a:gd name="T36" fmla="*/ 1 w 52"/>
                  <a:gd name="T37" fmla="*/ 34 h 59"/>
                  <a:gd name="T38" fmla="*/ 3 w 52"/>
                  <a:gd name="T39" fmla="*/ 38 h 59"/>
                  <a:gd name="T40" fmla="*/ 5 w 52"/>
                  <a:gd name="T41" fmla="*/ 38 h 59"/>
                  <a:gd name="T42" fmla="*/ 6 w 52"/>
                  <a:gd name="T43" fmla="*/ 40 h 59"/>
                  <a:gd name="T44" fmla="*/ 6 w 52"/>
                  <a:gd name="T45" fmla="*/ 42 h 59"/>
                  <a:gd name="T46" fmla="*/ 6 w 52"/>
                  <a:gd name="T47" fmla="*/ 43 h 59"/>
                  <a:gd name="T48" fmla="*/ 8 w 52"/>
                  <a:gd name="T49" fmla="*/ 47 h 59"/>
                  <a:gd name="T50" fmla="*/ 10 w 52"/>
                  <a:gd name="T51" fmla="*/ 49 h 59"/>
                  <a:gd name="T52" fmla="*/ 13 w 52"/>
                  <a:gd name="T53" fmla="*/ 53 h 59"/>
                  <a:gd name="T54" fmla="*/ 15 w 52"/>
                  <a:gd name="T55" fmla="*/ 54 h 59"/>
                  <a:gd name="T56" fmla="*/ 26 w 52"/>
                  <a:gd name="T57" fmla="*/ 58 h 59"/>
                  <a:gd name="T58" fmla="*/ 30 w 52"/>
                  <a:gd name="T59" fmla="*/ 58 h 59"/>
                  <a:gd name="T60" fmla="*/ 39 w 52"/>
                  <a:gd name="T61" fmla="*/ 57 h 59"/>
                  <a:gd name="T62" fmla="*/ 43 w 52"/>
                  <a:gd name="T63" fmla="*/ 52 h 59"/>
                  <a:gd name="T64" fmla="*/ 44 w 52"/>
                  <a:gd name="T65" fmla="*/ 52 h 59"/>
                  <a:gd name="T66" fmla="*/ 45 w 52"/>
                  <a:gd name="T67" fmla="*/ 51 h 59"/>
                  <a:gd name="T68" fmla="*/ 51 w 52"/>
                  <a:gd name="T69" fmla="*/ 46 h 59"/>
                  <a:gd name="T70" fmla="*/ 50 w 52"/>
                  <a:gd name="T71" fmla="*/ 40 h 59"/>
                  <a:gd name="T72" fmla="*/ 50 w 52"/>
                  <a:gd name="T73" fmla="*/ 39 h 59"/>
                  <a:gd name="T74" fmla="*/ 51 w 52"/>
                  <a:gd name="T75" fmla="*/ 32 h 59"/>
                  <a:gd name="T76" fmla="*/ 51 w 52"/>
                  <a:gd name="T77" fmla="*/ 28 h 59"/>
                  <a:gd name="T78" fmla="*/ 50 w 52"/>
                  <a:gd name="T79" fmla="*/ 11 h 59"/>
                  <a:gd name="T80" fmla="*/ 47 w 52"/>
                  <a:gd name="T81" fmla="*/ 7 h 59"/>
                  <a:gd name="T82" fmla="*/ 45 w 52"/>
                  <a:gd name="T83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59">
                    <a:moveTo>
                      <a:pt x="45" y="5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45" y="4"/>
                      <a:pt x="44" y="4"/>
                      <a:pt x="44" y="4"/>
                    </a:cubicBezTo>
                    <a:cubicBezTo>
                      <a:pt x="41" y="3"/>
                      <a:pt x="39" y="3"/>
                      <a:pt x="36" y="2"/>
                    </a:cubicBezTo>
                    <a:cubicBezTo>
                      <a:pt x="35" y="2"/>
                      <a:pt x="32" y="2"/>
                      <a:pt x="32" y="1"/>
                    </a:cubicBezTo>
                    <a:cubicBezTo>
                      <a:pt x="29" y="1"/>
                      <a:pt x="27" y="1"/>
                      <a:pt x="25" y="1"/>
                    </a:cubicBezTo>
                    <a:cubicBezTo>
                      <a:pt x="24" y="1"/>
                      <a:pt x="22" y="1"/>
                      <a:pt x="21" y="1"/>
                    </a:cubicBezTo>
                    <a:cubicBezTo>
                      <a:pt x="20" y="1"/>
                      <a:pt x="18" y="1"/>
                      <a:pt x="18" y="1"/>
                    </a:cubicBezTo>
                    <a:cubicBezTo>
                      <a:pt x="17" y="1"/>
                      <a:pt x="15" y="0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5" y="2"/>
                      <a:pt x="4" y="4"/>
                      <a:pt x="3" y="6"/>
                    </a:cubicBezTo>
                    <a:cubicBezTo>
                      <a:pt x="3" y="6"/>
                      <a:pt x="3" y="8"/>
                      <a:pt x="3" y="8"/>
                    </a:cubicBezTo>
                    <a:cubicBezTo>
                      <a:pt x="2" y="9"/>
                      <a:pt x="2" y="11"/>
                      <a:pt x="2" y="12"/>
                    </a:cubicBezTo>
                    <a:cubicBezTo>
                      <a:pt x="2" y="13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7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4"/>
                      <a:pt x="0" y="30"/>
                      <a:pt x="1" y="34"/>
                    </a:cubicBezTo>
                    <a:cubicBezTo>
                      <a:pt x="1" y="36"/>
                      <a:pt x="2" y="37"/>
                      <a:pt x="3" y="38"/>
                    </a:cubicBezTo>
                    <a:cubicBezTo>
                      <a:pt x="4" y="38"/>
                      <a:pt x="5" y="38"/>
                      <a:pt x="5" y="38"/>
                    </a:cubicBezTo>
                    <a:cubicBezTo>
                      <a:pt x="6" y="39"/>
                      <a:pt x="6" y="39"/>
                      <a:pt x="6" y="40"/>
                    </a:cubicBezTo>
                    <a:cubicBezTo>
                      <a:pt x="6" y="40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3"/>
                    </a:cubicBezTo>
                    <a:cubicBezTo>
                      <a:pt x="6" y="44"/>
                      <a:pt x="6" y="46"/>
                      <a:pt x="8" y="47"/>
                    </a:cubicBezTo>
                    <a:cubicBezTo>
                      <a:pt x="8" y="48"/>
                      <a:pt x="10" y="49"/>
                      <a:pt x="10" y="49"/>
                    </a:cubicBezTo>
                    <a:cubicBezTo>
                      <a:pt x="10" y="51"/>
                      <a:pt x="12" y="52"/>
                      <a:pt x="13" y="53"/>
                    </a:cubicBezTo>
                    <a:cubicBezTo>
                      <a:pt x="14" y="53"/>
                      <a:pt x="15" y="54"/>
                      <a:pt x="15" y="54"/>
                    </a:cubicBezTo>
                    <a:cubicBezTo>
                      <a:pt x="17" y="57"/>
                      <a:pt x="22" y="58"/>
                      <a:pt x="26" y="58"/>
                    </a:cubicBezTo>
                    <a:cubicBezTo>
                      <a:pt x="27" y="59"/>
                      <a:pt x="30" y="58"/>
                      <a:pt x="30" y="58"/>
                    </a:cubicBezTo>
                    <a:cubicBezTo>
                      <a:pt x="33" y="58"/>
                      <a:pt x="37" y="59"/>
                      <a:pt x="39" y="57"/>
                    </a:cubicBezTo>
                    <a:cubicBezTo>
                      <a:pt x="41" y="56"/>
                      <a:pt x="43" y="53"/>
                      <a:pt x="43" y="52"/>
                    </a:cubicBezTo>
                    <a:cubicBezTo>
                      <a:pt x="43" y="52"/>
                      <a:pt x="44" y="52"/>
                      <a:pt x="44" y="52"/>
                    </a:cubicBezTo>
                    <a:cubicBezTo>
                      <a:pt x="44" y="52"/>
                      <a:pt x="45" y="52"/>
                      <a:pt x="45" y="51"/>
                    </a:cubicBezTo>
                    <a:cubicBezTo>
                      <a:pt x="48" y="51"/>
                      <a:pt x="51" y="49"/>
                      <a:pt x="51" y="46"/>
                    </a:cubicBezTo>
                    <a:cubicBezTo>
                      <a:pt x="52" y="44"/>
                      <a:pt x="50" y="40"/>
                      <a:pt x="50" y="40"/>
                    </a:cubicBezTo>
                    <a:cubicBezTo>
                      <a:pt x="50" y="40"/>
                      <a:pt x="50" y="39"/>
                      <a:pt x="50" y="39"/>
                    </a:cubicBezTo>
                    <a:cubicBezTo>
                      <a:pt x="51" y="37"/>
                      <a:pt x="52" y="33"/>
                      <a:pt x="51" y="32"/>
                    </a:cubicBezTo>
                    <a:cubicBezTo>
                      <a:pt x="51" y="31"/>
                      <a:pt x="51" y="28"/>
                      <a:pt x="51" y="28"/>
                    </a:cubicBezTo>
                    <a:cubicBezTo>
                      <a:pt x="50" y="22"/>
                      <a:pt x="51" y="17"/>
                      <a:pt x="50" y="11"/>
                    </a:cubicBezTo>
                    <a:cubicBezTo>
                      <a:pt x="50" y="10"/>
                      <a:pt x="48" y="8"/>
                      <a:pt x="47" y="7"/>
                    </a:cubicBezTo>
                    <a:cubicBezTo>
                      <a:pt x="47" y="6"/>
                      <a:pt x="45" y="5"/>
                      <a:pt x="45" y="5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0">
                <a:extLst>
                  <a:ext uri="{FF2B5EF4-FFF2-40B4-BE49-F238E27FC236}">
                    <a16:creationId xmlns:a16="http://schemas.microsoft.com/office/drawing/2014/main" xmlns="" id="{B3D9E573-B4D7-46FC-B9D4-C1E27D07E1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" y="341"/>
                <a:ext cx="127" cy="115"/>
              </a:xfrm>
              <a:custGeom>
                <a:avLst/>
                <a:gdLst>
                  <a:gd name="T0" fmla="*/ 51 w 53"/>
                  <a:gd name="T1" fmla="*/ 23 h 48"/>
                  <a:gd name="T2" fmla="*/ 51 w 53"/>
                  <a:gd name="T3" fmla="*/ 15 h 48"/>
                  <a:gd name="T4" fmla="*/ 50 w 53"/>
                  <a:gd name="T5" fmla="*/ 10 h 48"/>
                  <a:gd name="T6" fmla="*/ 47 w 53"/>
                  <a:gd name="T7" fmla="*/ 6 h 48"/>
                  <a:gd name="T8" fmla="*/ 45 w 53"/>
                  <a:gd name="T9" fmla="*/ 5 h 48"/>
                  <a:gd name="T10" fmla="*/ 44 w 53"/>
                  <a:gd name="T11" fmla="*/ 4 h 48"/>
                  <a:gd name="T12" fmla="*/ 45 w 53"/>
                  <a:gd name="T13" fmla="*/ 4 h 48"/>
                  <a:gd name="T14" fmla="*/ 44 w 53"/>
                  <a:gd name="T15" fmla="*/ 3 h 48"/>
                  <a:gd name="T16" fmla="*/ 42 w 53"/>
                  <a:gd name="T17" fmla="*/ 2 h 48"/>
                  <a:gd name="T18" fmla="*/ 40 w 53"/>
                  <a:gd name="T19" fmla="*/ 1 h 48"/>
                  <a:gd name="T20" fmla="*/ 33 w 53"/>
                  <a:gd name="T21" fmla="*/ 2 h 48"/>
                  <a:gd name="T22" fmla="*/ 26 w 53"/>
                  <a:gd name="T23" fmla="*/ 3 h 48"/>
                  <a:gd name="T24" fmla="*/ 24 w 53"/>
                  <a:gd name="T25" fmla="*/ 3 h 48"/>
                  <a:gd name="T26" fmla="*/ 19 w 53"/>
                  <a:gd name="T27" fmla="*/ 4 h 48"/>
                  <a:gd name="T28" fmla="*/ 0 w 53"/>
                  <a:gd name="T29" fmla="*/ 10 h 48"/>
                  <a:gd name="T30" fmla="*/ 0 w 53"/>
                  <a:gd name="T31" fmla="*/ 14 h 48"/>
                  <a:gd name="T32" fmla="*/ 2 w 53"/>
                  <a:gd name="T33" fmla="*/ 24 h 48"/>
                  <a:gd name="T34" fmla="*/ 9 w 53"/>
                  <a:gd name="T35" fmla="*/ 48 h 48"/>
                  <a:gd name="T36" fmla="*/ 21 w 53"/>
                  <a:gd name="T37" fmla="*/ 46 h 48"/>
                  <a:gd name="T38" fmla="*/ 50 w 53"/>
                  <a:gd name="T39" fmla="*/ 40 h 48"/>
                  <a:gd name="T40" fmla="*/ 51 w 53"/>
                  <a:gd name="T41" fmla="*/ 23 h 48"/>
                  <a:gd name="T42" fmla="*/ 13 w 53"/>
                  <a:gd name="T43" fmla="*/ 17 h 48"/>
                  <a:gd name="T44" fmla="*/ 13 w 53"/>
                  <a:gd name="T45" fmla="*/ 16 h 48"/>
                  <a:gd name="T46" fmla="*/ 14 w 53"/>
                  <a:gd name="T47" fmla="*/ 16 h 48"/>
                  <a:gd name="T48" fmla="*/ 14 w 53"/>
                  <a:gd name="T49" fmla="*/ 16 h 48"/>
                  <a:gd name="T50" fmla="*/ 13 w 53"/>
                  <a:gd name="T51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48">
                    <a:moveTo>
                      <a:pt x="51" y="23"/>
                    </a:moveTo>
                    <a:cubicBezTo>
                      <a:pt x="51" y="21"/>
                      <a:pt x="51" y="18"/>
                      <a:pt x="51" y="15"/>
                    </a:cubicBezTo>
                    <a:cubicBezTo>
                      <a:pt x="50" y="13"/>
                      <a:pt x="50" y="10"/>
                      <a:pt x="50" y="10"/>
                    </a:cubicBezTo>
                    <a:cubicBezTo>
                      <a:pt x="50" y="8"/>
                      <a:pt x="48" y="7"/>
                      <a:pt x="47" y="6"/>
                    </a:cubicBezTo>
                    <a:cubicBezTo>
                      <a:pt x="47" y="6"/>
                      <a:pt x="45" y="5"/>
                      <a:pt x="45" y="5"/>
                    </a:cubicBezTo>
                    <a:cubicBezTo>
                      <a:pt x="45" y="4"/>
                      <a:pt x="45" y="4"/>
                      <a:pt x="44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4" y="3"/>
                      <a:pt x="43" y="2"/>
                      <a:pt x="42" y="2"/>
                    </a:cubicBezTo>
                    <a:cubicBezTo>
                      <a:pt x="42" y="1"/>
                      <a:pt x="40" y="1"/>
                      <a:pt x="40" y="1"/>
                    </a:cubicBezTo>
                    <a:cubicBezTo>
                      <a:pt x="38" y="1"/>
                      <a:pt x="35" y="1"/>
                      <a:pt x="33" y="2"/>
                    </a:cubicBezTo>
                    <a:cubicBezTo>
                      <a:pt x="31" y="2"/>
                      <a:pt x="29" y="3"/>
                      <a:pt x="26" y="3"/>
                    </a:cubicBezTo>
                    <a:cubicBezTo>
                      <a:pt x="26" y="3"/>
                      <a:pt x="24" y="3"/>
                      <a:pt x="24" y="3"/>
                    </a:cubicBezTo>
                    <a:cubicBezTo>
                      <a:pt x="23" y="3"/>
                      <a:pt x="20" y="4"/>
                      <a:pt x="19" y="4"/>
                    </a:cubicBezTo>
                    <a:cubicBezTo>
                      <a:pt x="14" y="4"/>
                      <a:pt x="1" y="0"/>
                      <a:pt x="0" y="10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1" y="17"/>
                      <a:pt x="2" y="21"/>
                      <a:pt x="2" y="24"/>
                    </a:cubicBezTo>
                    <a:cubicBezTo>
                      <a:pt x="2" y="30"/>
                      <a:pt x="0" y="45"/>
                      <a:pt x="9" y="48"/>
                    </a:cubicBezTo>
                    <a:cubicBezTo>
                      <a:pt x="13" y="48"/>
                      <a:pt x="18" y="46"/>
                      <a:pt x="21" y="46"/>
                    </a:cubicBezTo>
                    <a:cubicBezTo>
                      <a:pt x="29" y="45"/>
                      <a:pt x="45" y="48"/>
                      <a:pt x="50" y="40"/>
                    </a:cubicBezTo>
                    <a:cubicBezTo>
                      <a:pt x="53" y="36"/>
                      <a:pt x="51" y="28"/>
                      <a:pt x="51" y="23"/>
                    </a:cubicBezTo>
                    <a:close/>
                    <a:moveTo>
                      <a:pt x="13" y="17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7"/>
                      <a:pt x="13" y="17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7" name="Group 16">
              <a:extLst>
                <a:ext uri="{FF2B5EF4-FFF2-40B4-BE49-F238E27FC236}">
                  <a16:creationId xmlns:a16="http://schemas.microsoft.com/office/drawing/2014/main" xmlns="" id="{FD331D40-A1A3-4708-A8AC-BBA7977F413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40559" y="3595135"/>
              <a:ext cx="486116" cy="442864"/>
              <a:chOff x="-5" y="7"/>
              <a:chExt cx="517" cy="471"/>
            </a:xfrm>
            <a:solidFill>
              <a:schemeClr val="bg1"/>
            </a:solidFill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138" name="Freeform 18">
                <a:extLst>
                  <a:ext uri="{FF2B5EF4-FFF2-40B4-BE49-F238E27FC236}">
                    <a16:creationId xmlns:a16="http://schemas.microsoft.com/office/drawing/2014/main" xmlns="" id="{62D6ACD7-A161-4F65-8EC2-7ED671CD1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" y="21"/>
                <a:ext cx="128" cy="104"/>
              </a:xfrm>
              <a:custGeom>
                <a:avLst/>
                <a:gdLst>
                  <a:gd name="T0" fmla="*/ 19 w 53"/>
                  <a:gd name="T1" fmla="*/ 43 h 43"/>
                  <a:gd name="T2" fmla="*/ 32 w 53"/>
                  <a:gd name="T3" fmla="*/ 43 h 43"/>
                  <a:gd name="T4" fmla="*/ 45 w 53"/>
                  <a:gd name="T5" fmla="*/ 42 h 43"/>
                  <a:gd name="T6" fmla="*/ 51 w 53"/>
                  <a:gd name="T7" fmla="*/ 23 h 43"/>
                  <a:gd name="T8" fmla="*/ 51 w 53"/>
                  <a:gd name="T9" fmla="*/ 16 h 43"/>
                  <a:gd name="T10" fmla="*/ 50 w 53"/>
                  <a:gd name="T11" fmla="*/ 10 h 43"/>
                  <a:gd name="T12" fmla="*/ 48 w 53"/>
                  <a:gd name="T13" fmla="*/ 8 h 43"/>
                  <a:gd name="T14" fmla="*/ 45 w 53"/>
                  <a:gd name="T15" fmla="*/ 5 h 43"/>
                  <a:gd name="T16" fmla="*/ 45 w 53"/>
                  <a:gd name="T17" fmla="*/ 5 h 43"/>
                  <a:gd name="T18" fmla="*/ 46 w 53"/>
                  <a:gd name="T19" fmla="*/ 5 h 43"/>
                  <a:gd name="T20" fmla="*/ 45 w 53"/>
                  <a:gd name="T21" fmla="*/ 5 h 43"/>
                  <a:gd name="T22" fmla="*/ 31 w 53"/>
                  <a:gd name="T23" fmla="*/ 1 h 43"/>
                  <a:gd name="T24" fmla="*/ 27 w 53"/>
                  <a:gd name="T25" fmla="*/ 0 h 43"/>
                  <a:gd name="T26" fmla="*/ 19 w 53"/>
                  <a:gd name="T27" fmla="*/ 0 h 43"/>
                  <a:gd name="T28" fmla="*/ 12 w 53"/>
                  <a:gd name="T29" fmla="*/ 1 h 43"/>
                  <a:gd name="T30" fmla="*/ 11 w 53"/>
                  <a:gd name="T31" fmla="*/ 2 h 43"/>
                  <a:gd name="T32" fmla="*/ 6 w 53"/>
                  <a:gd name="T33" fmla="*/ 28 h 43"/>
                  <a:gd name="T34" fmla="*/ 8 w 53"/>
                  <a:gd name="T35" fmla="*/ 34 h 43"/>
                  <a:gd name="T36" fmla="*/ 11 w 53"/>
                  <a:gd name="T37" fmla="*/ 35 h 43"/>
                  <a:gd name="T38" fmla="*/ 19 w 53"/>
                  <a:gd name="T3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43">
                    <a:moveTo>
                      <a:pt x="19" y="43"/>
                    </a:moveTo>
                    <a:cubicBezTo>
                      <a:pt x="23" y="43"/>
                      <a:pt x="27" y="43"/>
                      <a:pt x="32" y="43"/>
                    </a:cubicBezTo>
                    <a:cubicBezTo>
                      <a:pt x="35" y="43"/>
                      <a:pt x="41" y="43"/>
                      <a:pt x="45" y="42"/>
                    </a:cubicBezTo>
                    <a:cubicBezTo>
                      <a:pt x="53" y="40"/>
                      <a:pt x="51" y="29"/>
                      <a:pt x="51" y="23"/>
                    </a:cubicBezTo>
                    <a:cubicBezTo>
                      <a:pt x="51" y="21"/>
                      <a:pt x="52" y="19"/>
                      <a:pt x="51" y="16"/>
                    </a:cubicBezTo>
                    <a:cubicBezTo>
                      <a:pt x="51" y="14"/>
                      <a:pt x="51" y="12"/>
                      <a:pt x="50" y="10"/>
                    </a:cubicBezTo>
                    <a:cubicBezTo>
                      <a:pt x="50" y="10"/>
                      <a:pt x="48" y="8"/>
                      <a:pt x="48" y="8"/>
                    </a:cubicBezTo>
                    <a:cubicBezTo>
                      <a:pt x="48" y="7"/>
                      <a:pt x="47" y="6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5" y="5"/>
                    </a:cubicBezTo>
                    <a:cubicBezTo>
                      <a:pt x="42" y="1"/>
                      <a:pt x="37" y="1"/>
                      <a:pt x="31" y="1"/>
                    </a:cubicBezTo>
                    <a:cubicBezTo>
                      <a:pt x="30" y="1"/>
                      <a:pt x="29" y="0"/>
                      <a:pt x="27" y="0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0"/>
                      <a:pt x="13" y="1"/>
                      <a:pt x="12" y="1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0" y="2"/>
                      <a:pt x="5" y="23"/>
                      <a:pt x="6" y="28"/>
                    </a:cubicBezTo>
                    <a:cubicBezTo>
                      <a:pt x="6" y="30"/>
                      <a:pt x="7" y="32"/>
                      <a:pt x="8" y="34"/>
                    </a:cubicBezTo>
                    <a:cubicBezTo>
                      <a:pt x="9" y="34"/>
                      <a:pt x="10" y="35"/>
                      <a:pt x="11" y="35"/>
                    </a:cubicBezTo>
                    <a:cubicBezTo>
                      <a:pt x="12" y="39"/>
                      <a:pt x="14" y="43"/>
                      <a:pt x="19" y="4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9">
                <a:extLst>
                  <a:ext uri="{FF2B5EF4-FFF2-40B4-BE49-F238E27FC236}">
                    <a16:creationId xmlns:a16="http://schemas.microsoft.com/office/drawing/2014/main" xmlns="" id="{F111D8F8-CD05-4E00-B8CA-E2C19D2E92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" y="185"/>
                <a:ext cx="101" cy="113"/>
              </a:xfrm>
              <a:custGeom>
                <a:avLst/>
                <a:gdLst>
                  <a:gd name="T0" fmla="*/ 4 w 42"/>
                  <a:gd name="T1" fmla="*/ 39 h 47"/>
                  <a:gd name="T2" fmla="*/ 6 w 42"/>
                  <a:gd name="T3" fmla="*/ 40 h 47"/>
                  <a:gd name="T4" fmla="*/ 27 w 42"/>
                  <a:gd name="T5" fmla="*/ 44 h 47"/>
                  <a:gd name="T6" fmla="*/ 37 w 42"/>
                  <a:gd name="T7" fmla="*/ 44 h 47"/>
                  <a:gd name="T8" fmla="*/ 40 w 42"/>
                  <a:gd name="T9" fmla="*/ 39 h 47"/>
                  <a:gd name="T10" fmla="*/ 40 w 42"/>
                  <a:gd name="T11" fmla="*/ 35 h 47"/>
                  <a:gd name="T12" fmla="*/ 42 w 42"/>
                  <a:gd name="T13" fmla="*/ 23 h 47"/>
                  <a:gd name="T14" fmla="*/ 41 w 42"/>
                  <a:gd name="T15" fmla="*/ 11 h 47"/>
                  <a:gd name="T16" fmla="*/ 40 w 42"/>
                  <a:gd name="T17" fmla="*/ 9 h 47"/>
                  <a:gd name="T18" fmla="*/ 39 w 42"/>
                  <a:gd name="T19" fmla="*/ 5 h 47"/>
                  <a:gd name="T20" fmla="*/ 29 w 42"/>
                  <a:gd name="T21" fmla="*/ 1 h 47"/>
                  <a:gd name="T22" fmla="*/ 25 w 42"/>
                  <a:gd name="T23" fmla="*/ 1 h 47"/>
                  <a:gd name="T24" fmla="*/ 22 w 42"/>
                  <a:gd name="T25" fmla="*/ 1 h 47"/>
                  <a:gd name="T26" fmla="*/ 18 w 42"/>
                  <a:gd name="T27" fmla="*/ 1 h 47"/>
                  <a:gd name="T28" fmla="*/ 15 w 42"/>
                  <a:gd name="T29" fmla="*/ 1 h 47"/>
                  <a:gd name="T30" fmla="*/ 15 w 42"/>
                  <a:gd name="T31" fmla="*/ 1 h 47"/>
                  <a:gd name="T32" fmla="*/ 9 w 42"/>
                  <a:gd name="T33" fmla="*/ 0 h 47"/>
                  <a:gd name="T34" fmla="*/ 6 w 42"/>
                  <a:gd name="T35" fmla="*/ 2 h 47"/>
                  <a:gd name="T36" fmla="*/ 0 w 42"/>
                  <a:gd name="T37" fmla="*/ 8 h 47"/>
                  <a:gd name="T38" fmla="*/ 0 w 42"/>
                  <a:gd name="T39" fmla="*/ 16 h 47"/>
                  <a:gd name="T40" fmla="*/ 0 w 42"/>
                  <a:gd name="T41" fmla="*/ 24 h 47"/>
                  <a:gd name="T42" fmla="*/ 0 w 42"/>
                  <a:gd name="T43" fmla="*/ 26 h 47"/>
                  <a:gd name="T44" fmla="*/ 1 w 42"/>
                  <a:gd name="T45" fmla="*/ 33 h 47"/>
                  <a:gd name="T46" fmla="*/ 3 w 42"/>
                  <a:gd name="T47" fmla="*/ 35 h 47"/>
                  <a:gd name="T48" fmla="*/ 3 w 42"/>
                  <a:gd name="T49" fmla="*/ 36 h 47"/>
                  <a:gd name="T50" fmla="*/ 4 w 42"/>
                  <a:gd name="T51" fmla="*/ 39 h 47"/>
                  <a:gd name="T52" fmla="*/ 18 w 42"/>
                  <a:gd name="T53" fmla="*/ 14 h 47"/>
                  <a:gd name="T54" fmla="*/ 27 w 42"/>
                  <a:gd name="T55" fmla="*/ 15 h 47"/>
                  <a:gd name="T56" fmla="*/ 26 w 42"/>
                  <a:gd name="T57" fmla="*/ 18 h 47"/>
                  <a:gd name="T58" fmla="*/ 22 w 42"/>
                  <a:gd name="T59" fmla="*/ 18 h 47"/>
                  <a:gd name="T60" fmla="*/ 17 w 42"/>
                  <a:gd name="T61" fmla="*/ 17 h 47"/>
                  <a:gd name="T62" fmla="*/ 18 w 42"/>
                  <a:gd name="T63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" h="47">
                    <a:moveTo>
                      <a:pt x="4" y="39"/>
                    </a:moveTo>
                    <a:cubicBezTo>
                      <a:pt x="5" y="39"/>
                      <a:pt x="6" y="40"/>
                      <a:pt x="6" y="40"/>
                    </a:cubicBezTo>
                    <a:cubicBezTo>
                      <a:pt x="10" y="47"/>
                      <a:pt x="21" y="44"/>
                      <a:pt x="27" y="44"/>
                    </a:cubicBezTo>
                    <a:cubicBezTo>
                      <a:pt x="30" y="44"/>
                      <a:pt x="34" y="45"/>
                      <a:pt x="37" y="44"/>
                    </a:cubicBezTo>
                    <a:cubicBezTo>
                      <a:pt x="39" y="43"/>
                      <a:pt x="40" y="41"/>
                      <a:pt x="40" y="39"/>
                    </a:cubicBezTo>
                    <a:cubicBezTo>
                      <a:pt x="40" y="38"/>
                      <a:pt x="40" y="35"/>
                      <a:pt x="40" y="35"/>
                    </a:cubicBezTo>
                    <a:cubicBezTo>
                      <a:pt x="42" y="31"/>
                      <a:pt x="42" y="27"/>
                      <a:pt x="42" y="23"/>
                    </a:cubicBezTo>
                    <a:cubicBezTo>
                      <a:pt x="42" y="20"/>
                      <a:pt x="41" y="15"/>
                      <a:pt x="41" y="11"/>
                    </a:cubicBezTo>
                    <a:cubicBezTo>
                      <a:pt x="41" y="11"/>
                      <a:pt x="40" y="10"/>
                      <a:pt x="40" y="9"/>
                    </a:cubicBezTo>
                    <a:cubicBezTo>
                      <a:pt x="40" y="8"/>
                      <a:pt x="39" y="5"/>
                      <a:pt x="39" y="5"/>
                    </a:cubicBezTo>
                    <a:cubicBezTo>
                      <a:pt x="37" y="2"/>
                      <a:pt x="33" y="1"/>
                      <a:pt x="29" y="1"/>
                    </a:cubicBezTo>
                    <a:cubicBezTo>
                      <a:pt x="28" y="1"/>
                      <a:pt x="26" y="1"/>
                      <a:pt x="25" y="1"/>
                    </a:cubicBezTo>
                    <a:cubicBezTo>
                      <a:pt x="24" y="1"/>
                      <a:pt x="22" y="1"/>
                      <a:pt x="22" y="1"/>
                    </a:cubicBezTo>
                    <a:cubicBezTo>
                      <a:pt x="21" y="1"/>
                      <a:pt x="19" y="1"/>
                      <a:pt x="18" y="1"/>
                    </a:cubicBezTo>
                    <a:cubicBezTo>
                      <a:pt x="17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12" y="0"/>
                      <a:pt x="9" y="0"/>
                    </a:cubicBezTo>
                    <a:cubicBezTo>
                      <a:pt x="8" y="0"/>
                      <a:pt x="7" y="2"/>
                      <a:pt x="6" y="2"/>
                    </a:cubicBezTo>
                    <a:cubicBezTo>
                      <a:pt x="3" y="2"/>
                      <a:pt x="0" y="5"/>
                      <a:pt x="0" y="8"/>
                    </a:cubicBezTo>
                    <a:cubicBezTo>
                      <a:pt x="0" y="11"/>
                      <a:pt x="0" y="15"/>
                      <a:pt x="0" y="16"/>
                    </a:cubicBezTo>
                    <a:cubicBezTo>
                      <a:pt x="0" y="18"/>
                      <a:pt x="0" y="24"/>
                      <a:pt x="0" y="24"/>
                    </a:cubicBezTo>
                    <a:cubicBezTo>
                      <a:pt x="0" y="24"/>
                      <a:pt x="0" y="26"/>
                      <a:pt x="0" y="26"/>
                    </a:cubicBezTo>
                    <a:cubicBezTo>
                      <a:pt x="0" y="29"/>
                      <a:pt x="1" y="30"/>
                      <a:pt x="1" y="33"/>
                    </a:cubicBezTo>
                    <a:cubicBezTo>
                      <a:pt x="1" y="33"/>
                      <a:pt x="3" y="35"/>
                      <a:pt x="3" y="35"/>
                    </a:cubicBezTo>
                    <a:cubicBezTo>
                      <a:pt x="3" y="35"/>
                      <a:pt x="3" y="36"/>
                      <a:pt x="3" y="36"/>
                    </a:cubicBezTo>
                    <a:cubicBezTo>
                      <a:pt x="3" y="37"/>
                      <a:pt x="4" y="38"/>
                      <a:pt x="4" y="39"/>
                    </a:cubicBezTo>
                    <a:close/>
                    <a:moveTo>
                      <a:pt x="18" y="14"/>
                    </a:moveTo>
                    <a:cubicBezTo>
                      <a:pt x="21" y="14"/>
                      <a:pt x="27" y="14"/>
                      <a:pt x="27" y="15"/>
                    </a:cubicBezTo>
                    <a:cubicBezTo>
                      <a:pt x="27" y="15"/>
                      <a:pt x="26" y="18"/>
                      <a:pt x="26" y="18"/>
                    </a:cubicBezTo>
                    <a:cubicBezTo>
                      <a:pt x="25" y="18"/>
                      <a:pt x="22" y="18"/>
                      <a:pt x="22" y="18"/>
                    </a:cubicBezTo>
                    <a:cubicBezTo>
                      <a:pt x="20" y="18"/>
                      <a:pt x="17" y="17"/>
                      <a:pt x="17" y="17"/>
                    </a:cubicBezTo>
                    <a:lnTo>
                      <a:pt x="18" y="14"/>
                    </a:ln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0">
                <a:extLst>
                  <a:ext uri="{FF2B5EF4-FFF2-40B4-BE49-F238E27FC236}">
                    <a16:creationId xmlns:a16="http://schemas.microsoft.com/office/drawing/2014/main" xmlns="" id="{FFBBDE6D-4837-4355-83EC-C22039DD6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" y="351"/>
                <a:ext cx="101" cy="127"/>
              </a:xfrm>
              <a:custGeom>
                <a:avLst/>
                <a:gdLst>
                  <a:gd name="T0" fmla="*/ 41 w 42"/>
                  <a:gd name="T1" fmla="*/ 6 h 53"/>
                  <a:gd name="T2" fmla="*/ 36 w 42"/>
                  <a:gd name="T3" fmla="*/ 1 h 53"/>
                  <a:gd name="T4" fmla="*/ 31 w 42"/>
                  <a:gd name="T5" fmla="*/ 2 h 53"/>
                  <a:gd name="T6" fmla="*/ 29 w 42"/>
                  <a:gd name="T7" fmla="*/ 1 h 53"/>
                  <a:gd name="T8" fmla="*/ 31 w 42"/>
                  <a:gd name="T9" fmla="*/ 2 h 53"/>
                  <a:gd name="T10" fmla="*/ 29 w 42"/>
                  <a:gd name="T11" fmla="*/ 1 h 53"/>
                  <a:gd name="T12" fmla="*/ 27 w 42"/>
                  <a:gd name="T13" fmla="*/ 0 h 53"/>
                  <a:gd name="T14" fmla="*/ 29 w 42"/>
                  <a:gd name="T15" fmla="*/ 1 h 53"/>
                  <a:gd name="T16" fmla="*/ 24 w 42"/>
                  <a:gd name="T17" fmla="*/ 0 h 53"/>
                  <a:gd name="T18" fmla="*/ 21 w 42"/>
                  <a:gd name="T19" fmla="*/ 1 h 53"/>
                  <a:gd name="T20" fmla="*/ 15 w 42"/>
                  <a:gd name="T21" fmla="*/ 3 h 53"/>
                  <a:gd name="T22" fmla="*/ 8 w 42"/>
                  <a:gd name="T23" fmla="*/ 3 h 53"/>
                  <a:gd name="T24" fmla="*/ 0 w 42"/>
                  <a:gd name="T25" fmla="*/ 8 h 53"/>
                  <a:gd name="T26" fmla="*/ 0 w 42"/>
                  <a:gd name="T27" fmla="*/ 12 h 53"/>
                  <a:gd name="T28" fmla="*/ 2 w 42"/>
                  <a:gd name="T29" fmla="*/ 29 h 53"/>
                  <a:gd name="T30" fmla="*/ 3 w 42"/>
                  <a:gd name="T31" fmla="*/ 40 h 53"/>
                  <a:gd name="T32" fmla="*/ 3 w 42"/>
                  <a:gd name="T33" fmla="*/ 46 h 53"/>
                  <a:gd name="T34" fmla="*/ 18 w 42"/>
                  <a:gd name="T35" fmla="*/ 51 h 53"/>
                  <a:gd name="T36" fmla="*/ 34 w 42"/>
                  <a:gd name="T37" fmla="*/ 50 h 53"/>
                  <a:gd name="T38" fmla="*/ 40 w 42"/>
                  <a:gd name="T39" fmla="*/ 27 h 53"/>
                  <a:gd name="T40" fmla="*/ 41 w 42"/>
                  <a:gd name="T4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53">
                    <a:moveTo>
                      <a:pt x="41" y="6"/>
                    </a:moveTo>
                    <a:cubicBezTo>
                      <a:pt x="40" y="4"/>
                      <a:pt x="38" y="2"/>
                      <a:pt x="36" y="1"/>
                    </a:cubicBezTo>
                    <a:cubicBezTo>
                      <a:pt x="34" y="1"/>
                      <a:pt x="31" y="2"/>
                      <a:pt x="31" y="2"/>
                    </a:cubicBezTo>
                    <a:cubicBezTo>
                      <a:pt x="30" y="2"/>
                      <a:pt x="30" y="1"/>
                      <a:pt x="29" y="1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7" y="0"/>
                      <a:pt x="25" y="0"/>
                      <a:pt x="24" y="0"/>
                    </a:cubicBezTo>
                    <a:cubicBezTo>
                      <a:pt x="23" y="0"/>
                      <a:pt x="21" y="1"/>
                      <a:pt x="21" y="1"/>
                    </a:cubicBezTo>
                    <a:cubicBezTo>
                      <a:pt x="18" y="1"/>
                      <a:pt x="15" y="3"/>
                      <a:pt x="15" y="3"/>
                    </a:cubicBezTo>
                    <a:cubicBezTo>
                      <a:pt x="12" y="3"/>
                      <a:pt x="8" y="3"/>
                      <a:pt x="8" y="3"/>
                    </a:cubicBezTo>
                    <a:cubicBezTo>
                      <a:pt x="4" y="2"/>
                      <a:pt x="2" y="5"/>
                      <a:pt x="0" y="8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8"/>
                      <a:pt x="2" y="23"/>
                      <a:pt x="2" y="29"/>
                    </a:cubicBezTo>
                    <a:cubicBezTo>
                      <a:pt x="2" y="33"/>
                      <a:pt x="3" y="36"/>
                      <a:pt x="3" y="40"/>
                    </a:cubicBezTo>
                    <a:cubicBezTo>
                      <a:pt x="3" y="42"/>
                      <a:pt x="3" y="44"/>
                      <a:pt x="3" y="46"/>
                    </a:cubicBezTo>
                    <a:cubicBezTo>
                      <a:pt x="6" y="53"/>
                      <a:pt x="13" y="51"/>
                      <a:pt x="18" y="51"/>
                    </a:cubicBezTo>
                    <a:cubicBezTo>
                      <a:pt x="22" y="51"/>
                      <a:pt x="30" y="51"/>
                      <a:pt x="34" y="50"/>
                    </a:cubicBezTo>
                    <a:cubicBezTo>
                      <a:pt x="42" y="46"/>
                      <a:pt x="40" y="35"/>
                      <a:pt x="40" y="27"/>
                    </a:cubicBezTo>
                    <a:cubicBezTo>
                      <a:pt x="41" y="20"/>
                      <a:pt x="42" y="13"/>
                      <a:pt x="41" y="6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2">
                <a:extLst>
                  <a:ext uri="{FF2B5EF4-FFF2-40B4-BE49-F238E27FC236}">
                    <a16:creationId xmlns:a16="http://schemas.microsoft.com/office/drawing/2014/main" xmlns="" id="{200D8C66-25EE-47B2-9020-BDB9792928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2" y="7"/>
                <a:ext cx="118" cy="118"/>
              </a:xfrm>
              <a:custGeom>
                <a:avLst/>
                <a:gdLst>
                  <a:gd name="T0" fmla="*/ 2 w 49"/>
                  <a:gd name="T1" fmla="*/ 44 h 49"/>
                  <a:gd name="T2" fmla="*/ 10 w 49"/>
                  <a:gd name="T3" fmla="*/ 49 h 49"/>
                  <a:gd name="T4" fmla="*/ 13 w 49"/>
                  <a:gd name="T5" fmla="*/ 46 h 49"/>
                  <a:gd name="T6" fmla="*/ 14 w 49"/>
                  <a:gd name="T7" fmla="*/ 46 h 49"/>
                  <a:gd name="T8" fmla="*/ 25 w 49"/>
                  <a:gd name="T9" fmla="*/ 47 h 49"/>
                  <a:gd name="T10" fmla="*/ 28 w 49"/>
                  <a:gd name="T11" fmla="*/ 46 h 49"/>
                  <a:gd name="T12" fmla="*/ 48 w 49"/>
                  <a:gd name="T13" fmla="*/ 41 h 49"/>
                  <a:gd name="T14" fmla="*/ 46 w 49"/>
                  <a:gd name="T15" fmla="*/ 30 h 49"/>
                  <a:gd name="T16" fmla="*/ 46 w 49"/>
                  <a:gd name="T17" fmla="*/ 16 h 49"/>
                  <a:gd name="T18" fmla="*/ 46 w 49"/>
                  <a:gd name="T19" fmla="*/ 6 h 49"/>
                  <a:gd name="T20" fmla="*/ 42 w 49"/>
                  <a:gd name="T21" fmla="*/ 2 h 49"/>
                  <a:gd name="T22" fmla="*/ 38 w 49"/>
                  <a:gd name="T23" fmla="*/ 2 h 49"/>
                  <a:gd name="T24" fmla="*/ 31 w 49"/>
                  <a:gd name="T25" fmla="*/ 1 h 49"/>
                  <a:gd name="T26" fmla="*/ 26 w 49"/>
                  <a:gd name="T27" fmla="*/ 1 h 49"/>
                  <a:gd name="T28" fmla="*/ 24 w 49"/>
                  <a:gd name="T29" fmla="*/ 1 h 49"/>
                  <a:gd name="T30" fmla="*/ 20 w 49"/>
                  <a:gd name="T31" fmla="*/ 0 h 49"/>
                  <a:gd name="T32" fmla="*/ 22 w 49"/>
                  <a:gd name="T33" fmla="*/ 0 h 49"/>
                  <a:gd name="T34" fmla="*/ 19 w 49"/>
                  <a:gd name="T35" fmla="*/ 0 h 49"/>
                  <a:gd name="T36" fmla="*/ 14 w 49"/>
                  <a:gd name="T37" fmla="*/ 1 h 49"/>
                  <a:gd name="T38" fmla="*/ 10 w 49"/>
                  <a:gd name="T39" fmla="*/ 2 h 49"/>
                  <a:gd name="T40" fmla="*/ 8 w 49"/>
                  <a:gd name="T41" fmla="*/ 4 h 49"/>
                  <a:gd name="T42" fmla="*/ 3 w 49"/>
                  <a:gd name="T43" fmla="*/ 16 h 49"/>
                  <a:gd name="T44" fmla="*/ 2 w 49"/>
                  <a:gd name="T45" fmla="*/ 44 h 49"/>
                  <a:gd name="T46" fmla="*/ 15 w 49"/>
                  <a:gd name="T47" fmla="*/ 33 h 49"/>
                  <a:gd name="T48" fmla="*/ 15 w 49"/>
                  <a:gd name="T49" fmla="*/ 29 h 49"/>
                  <a:gd name="T50" fmla="*/ 18 w 49"/>
                  <a:gd name="T51" fmla="*/ 32 h 49"/>
                  <a:gd name="T52" fmla="*/ 21 w 49"/>
                  <a:gd name="T53" fmla="*/ 32 h 49"/>
                  <a:gd name="T54" fmla="*/ 23 w 49"/>
                  <a:gd name="T55" fmla="*/ 34 h 49"/>
                  <a:gd name="T56" fmla="*/ 23 w 49"/>
                  <a:gd name="T57" fmla="*/ 34 h 49"/>
                  <a:gd name="T58" fmla="*/ 15 w 49"/>
                  <a:gd name="T59" fmla="*/ 34 h 49"/>
                  <a:gd name="T60" fmla="*/ 15 w 49"/>
                  <a:gd name="T61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" h="49">
                    <a:moveTo>
                      <a:pt x="2" y="44"/>
                    </a:moveTo>
                    <a:cubicBezTo>
                      <a:pt x="3" y="47"/>
                      <a:pt x="6" y="49"/>
                      <a:pt x="10" y="49"/>
                    </a:cubicBezTo>
                    <a:cubicBezTo>
                      <a:pt x="11" y="48"/>
                      <a:pt x="12" y="46"/>
                      <a:pt x="13" y="46"/>
                    </a:cubicBezTo>
                    <a:cubicBezTo>
                      <a:pt x="13" y="46"/>
                      <a:pt x="14" y="46"/>
                      <a:pt x="14" y="46"/>
                    </a:cubicBezTo>
                    <a:cubicBezTo>
                      <a:pt x="16" y="49"/>
                      <a:pt x="22" y="48"/>
                      <a:pt x="25" y="47"/>
                    </a:cubicBezTo>
                    <a:cubicBezTo>
                      <a:pt x="26" y="47"/>
                      <a:pt x="28" y="46"/>
                      <a:pt x="28" y="46"/>
                    </a:cubicBezTo>
                    <a:cubicBezTo>
                      <a:pt x="34" y="45"/>
                      <a:pt x="45" y="46"/>
                      <a:pt x="48" y="41"/>
                    </a:cubicBezTo>
                    <a:cubicBezTo>
                      <a:pt x="49" y="37"/>
                      <a:pt x="47" y="33"/>
                      <a:pt x="46" y="30"/>
                    </a:cubicBezTo>
                    <a:cubicBezTo>
                      <a:pt x="45" y="25"/>
                      <a:pt x="45" y="20"/>
                      <a:pt x="46" y="16"/>
                    </a:cubicBezTo>
                    <a:cubicBezTo>
                      <a:pt x="46" y="13"/>
                      <a:pt x="47" y="9"/>
                      <a:pt x="46" y="6"/>
                    </a:cubicBezTo>
                    <a:cubicBezTo>
                      <a:pt x="45" y="4"/>
                      <a:pt x="43" y="3"/>
                      <a:pt x="42" y="2"/>
                    </a:cubicBezTo>
                    <a:cubicBezTo>
                      <a:pt x="40" y="2"/>
                      <a:pt x="38" y="3"/>
                      <a:pt x="38" y="2"/>
                    </a:cubicBezTo>
                    <a:cubicBezTo>
                      <a:pt x="36" y="2"/>
                      <a:pt x="33" y="1"/>
                      <a:pt x="31" y="1"/>
                    </a:cubicBezTo>
                    <a:cubicBezTo>
                      <a:pt x="29" y="1"/>
                      <a:pt x="27" y="1"/>
                      <a:pt x="26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8" y="0"/>
                      <a:pt x="16" y="0"/>
                      <a:pt x="14" y="1"/>
                    </a:cubicBezTo>
                    <a:cubicBezTo>
                      <a:pt x="13" y="1"/>
                      <a:pt x="11" y="2"/>
                      <a:pt x="10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2" y="5"/>
                      <a:pt x="3" y="11"/>
                      <a:pt x="3" y="16"/>
                    </a:cubicBezTo>
                    <a:cubicBezTo>
                      <a:pt x="2" y="23"/>
                      <a:pt x="0" y="35"/>
                      <a:pt x="2" y="44"/>
                    </a:cubicBezTo>
                    <a:close/>
                    <a:moveTo>
                      <a:pt x="15" y="33"/>
                    </a:moveTo>
                    <a:cubicBezTo>
                      <a:pt x="15" y="32"/>
                      <a:pt x="15" y="29"/>
                      <a:pt x="15" y="29"/>
                    </a:cubicBezTo>
                    <a:cubicBezTo>
                      <a:pt x="16" y="30"/>
                      <a:pt x="17" y="31"/>
                      <a:pt x="18" y="32"/>
                    </a:cubicBezTo>
                    <a:cubicBezTo>
                      <a:pt x="19" y="32"/>
                      <a:pt x="21" y="32"/>
                      <a:pt x="21" y="32"/>
                    </a:cubicBezTo>
                    <a:cubicBezTo>
                      <a:pt x="22" y="33"/>
                      <a:pt x="23" y="33"/>
                      <a:pt x="23" y="34"/>
                    </a:cubicBezTo>
                    <a:cubicBezTo>
                      <a:pt x="23" y="34"/>
                      <a:pt x="24" y="34"/>
                      <a:pt x="23" y="34"/>
                    </a:cubicBezTo>
                    <a:cubicBezTo>
                      <a:pt x="21" y="35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3">
                <a:extLst>
                  <a:ext uri="{FF2B5EF4-FFF2-40B4-BE49-F238E27FC236}">
                    <a16:creationId xmlns:a16="http://schemas.microsoft.com/office/drawing/2014/main" xmlns="" id="{FE006B5C-E2E1-4098-B248-3FFA11273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166"/>
                <a:ext cx="106" cy="125"/>
              </a:xfrm>
              <a:custGeom>
                <a:avLst/>
                <a:gdLst>
                  <a:gd name="T0" fmla="*/ 4 w 44"/>
                  <a:gd name="T1" fmla="*/ 38 h 52"/>
                  <a:gd name="T2" fmla="*/ 3 w 44"/>
                  <a:gd name="T3" fmla="*/ 43 h 52"/>
                  <a:gd name="T4" fmla="*/ 8 w 44"/>
                  <a:gd name="T5" fmla="*/ 51 h 52"/>
                  <a:gd name="T6" fmla="*/ 30 w 44"/>
                  <a:gd name="T7" fmla="*/ 48 h 52"/>
                  <a:gd name="T8" fmla="*/ 38 w 44"/>
                  <a:gd name="T9" fmla="*/ 47 h 52"/>
                  <a:gd name="T10" fmla="*/ 41 w 44"/>
                  <a:gd name="T11" fmla="*/ 26 h 52"/>
                  <a:gd name="T12" fmla="*/ 41 w 44"/>
                  <a:gd name="T13" fmla="*/ 22 h 52"/>
                  <a:gd name="T14" fmla="*/ 41 w 44"/>
                  <a:gd name="T15" fmla="*/ 16 h 52"/>
                  <a:gd name="T16" fmla="*/ 41 w 44"/>
                  <a:gd name="T17" fmla="*/ 13 h 52"/>
                  <a:gd name="T18" fmla="*/ 41 w 44"/>
                  <a:gd name="T19" fmla="*/ 11 h 52"/>
                  <a:gd name="T20" fmla="*/ 31 w 44"/>
                  <a:gd name="T21" fmla="*/ 4 h 52"/>
                  <a:gd name="T22" fmla="*/ 26 w 44"/>
                  <a:gd name="T23" fmla="*/ 5 h 52"/>
                  <a:gd name="T24" fmla="*/ 21 w 44"/>
                  <a:gd name="T25" fmla="*/ 5 h 52"/>
                  <a:gd name="T26" fmla="*/ 17 w 44"/>
                  <a:gd name="T27" fmla="*/ 1 h 52"/>
                  <a:gd name="T28" fmla="*/ 14 w 44"/>
                  <a:gd name="T29" fmla="*/ 0 h 52"/>
                  <a:gd name="T30" fmla="*/ 15 w 44"/>
                  <a:gd name="T31" fmla="*/ 0 h 52"/>
                  <a:gd name="T32" fmla="*/ 11 w 44"/>
                  <a:gd name="T33" fmla="*/ 2 h 52"/>
                  <a:gd name="T34" fmla="*/ 9 w 44"/>
                  <a:gd name="T35" fmla="*/ 7 h 52"/>
                  <a:gd name="T36" fmla="*/ 9 w 44"/>
                  <a:gd name="T37" fmla="*/ 8 h 52"/>
                  <a:gd name="T38" fmla="*/ 6 w 44"/>
                  <a:gd name="T39" fmla="*/ 12 h 52"/>
                  <a:gd name="T40" fmla="*/ 4 w 44"/>
                  <a:gd name="T41" fmla="*/ 16 h 52"/>
                  <a:gd name="T42" fmla="*/ 4 w 44"/>
                  <a:gd name="T43" fmla="*/ 19 h 52"/>
                  <a:gd name="T44" fmla="*/ 4 w 44"/>
                  <a:gd name="T45" fmla="*/ 29 h 52"/>
                  <a:gd name="T46" fmla="*/ 4 w 44"/>
                  <a:gd name="T47" fmla="*/ 33 h 52"/>
                  <a:gd name="T48" fmla="*/ 4 w 44"/>
                  <a:gd name="T49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" h="52">
                    <a:moveTo>
                      <a:pt x="4" y="38"/>
                    </a:moveTo>
                    <a:cubicBezTo>
                      <a:pt x="4" y="40"/>
                      <a:pt x="3" y="43"/>
                      <a:pt x="3" y="43"/>
                    </a:cubicBezTo>
                    <a:cubicBezTo>
                      <a:pt x="0" y="46"/>
                      <a:pt x="6" y="50"/>
                      <a:pt x="8" y="51"/>
                    </a:cubicBezTo>
                    <a:cubicBezTo>
                      <a:pt x="14" y="52"/>
                      <a:pt x="24" y="49"/>
                      <a:pt x="30" y="48"/>
                    </a:cubicBezTo>
                    <a:cubicBezTo>
                      <a:pt x="33" y="48"/>
                      <a:pt x="36" y="49"/>
                      <a:pt x="38" y="47"/>
                    </a:cubicBezTo>
                    <a:cubicBezTo>
                      <a:pt x="44" y="44"/>
                      <a:pt x="41" y="30"/>
                      <a:pt x="41" y="26"/>
                    </a:cubicBezTo>
                    <a:cubicBezTo>
                      <a:pt x="41" y="25"/>
                      <a:pt x="41" y="22"/>
                      <a:pt x="41" y="22"/>
                    </a:cubicBezTo>
                    <a:cubicBezTo>
                      <a:pt x="41" y="20"/>
                      <a:pt x="41" y="16"/>
                      <a:pt x="41" y="16"/>
                    </a:cubicBezTo>
                    <a:cubicBezTo>
                      <a:pt x="41" y="15"/>
                      <a:pt x="41" y="13"/>
                      <a:pt x="41" y="13"/>
                    </a:cubicBezTo>
                    <a:cubicBezTo>
                      <a:pt x="41" y="12"/>
                      <a:pt x="41" y="11"/>
                      <a:pt x="41" y="11"/>
                    </a:cubicBezTo>
                    <a:cubicBezTo>
                      <a:pt x="40" y="7"/>
                      <a:pt x="36" y="5"/>
                      <a:pt x="31" y="4"/>
                    </a:cubicBezTo>
                    <a:cubicBezTo>
                      <a:pt x="30" y="4"/>
                      <a:pt x="26" y="5"/>
                      <a:pt x="26" y="5"/>
                    </a:cubicBezTo>
                    <a:cubicBezTo>
                      <a:pt x="24" y="5"/>
                      <a:pt x="21" y="5"/>
                      <a:pt x="21" y="5"/>
                    </a:cubicBezTo>
                    <a:cubicBezTo>
                      <a:pt x="21" y="3"/>
                      <a:pt x="19" y="1"/>
                      <a:pt x="17" y="1"/>
                    </a:cubicBezTo>
                    <a:cubicBezTo>
                      <a:pt x="16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2" y="1"/>
                      <a:pt x="11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7" y="9"/>
                      <a:pt x="6" y="12"/>
                      <a:pt x="6" y="12"/>
                    </a:cubicBezTo>
                    <a:cubicBezTo>
                      <a:pt x="4" y="13"/>
                      <a:pt x="4" y="15"/>
                      <a:pt x="4" y="16"/>
                    </a:cubicBezTo>
                    <a:cubicBezTo>
                      <a:pt x="4" y="17"/>
                      <a:pt x="4" y="18"/>
                      <a:pt x="4" y="19"/>
                    </a:cubicBezTo>
                    <a:cubicBezTo>
                      <a:pt x="3" y="22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3"/>
                    </a:cubicBezTo>
                    <a:cubicBezTo>
                      <a:pt x="4" y="35"/>
                      <a:pt x="4" y="38"/>
                      <a:pt x="4" y="38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4">
                <a:extLst>
                  <a:ext uri="{FF2B5EF4-FFF2-40B4-BE49-F238E27FC236}">
                    <a16:creationId xmlns:a16="http://schemas.microsoft.com/office/drawing/2014/main" xmlns="" id="{FA55A46B-AC88-46FD-9DBB-6356A2430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" y="341"/>
                <a:ext cx="122" cy="120"/>
              </a:xfrm>
              <a:custGeom>
                <a:avLst/>
                <a:gdLst>
                  <a:gd name="T0" fmla="*/ 48 w 51"/>
                  <a:gd name="T1" fmla="*/ 4 h 50"/>
                  <a:gd name="T2" fmla="*/ 44 w 51"/>
                  <a:gd name="T3" fmla="*/ 1 h 50"/>
                  <a:gd name="T4" fmla="*/ 45 w 51"/>
                  <a:gd name="T5" fmla="*/ 1 h 50"/>
                  <a:gd name="T6" fmla="*/ 24 w 51"/>
                  <a:gd name="T7" fmla="*/ 0 h 50"/>
                  <a:gd name="T8" fmla="*/ 18 w 51"/>
                  <a:gd name="T9" fmla="*/ 2 h 50"/>
                  <a:gd name="T10" fmla="*/ 15 w 51"/>
                  <a:gd name="T11" fmla="*/ 5 h 50"/>
                  <a:gd name="T12" fmla="*/ 4 w 51"/>
                  <a:gd name="T13" fmla="*/ 6 h 50"/>
                  <a:gd name="T14" fmla="*/ 1 w 51"/>
                  <a:gd name="T15" fmla="*/ 9 h 50"/>
                  <a:gd name="T16" fmla="*/ 1 w 51"/>
                  <a:gd name="T17" fmla="*/ 12 h 50"/>
                  <a:gd name="T18" fmla="*/ 0 w 51"/>
                  <a:gd name="T19" fmla="*/ 13 h 50"/>
                  <a:gd name="T20" fmla="*/ 0 w 51"/>
                  <a:gd name="T21" fmla="*/ 18 h 50"/>
                  <a:gd name="T22" fmla="*/ 1 w 51"/>
                  <a:gd name="T23" fmla="*/ 25 h 50"/>
                  <a:gd name="T24" fmla="*/ 1 w 51"/>
                  <a:gd name="T25" fmla="*/ 36 h 50"/>
                  <a:gd name="T26" fmla="*/ 1 w 51"/>
                  <a:gd name="T27" fmla="*/ 39 h 50"/>
                  <a:gd name="T28" fmla="*/ 3 w 51"/>
                  <a:gd name="T29" fmla="*/ 41 h 50"/>
                  <a:gd name="T30" fmla="*/ 7 w 51"/>
                  <a:gd name="T31" fmla="*/ 49 h 50"/>
                  <a:gd name="T32" fmla="*/ 13 w 51"/>
                  <a:gd name="T33" fmla="*/ 48 h 50"/>
                  <a:gd name="T34" fmla="*/ 15 w 51"/>
                  <a:gd name="T35" fmla="*/ 47 h 50"/>
                  <a:gd name="T36" fmla="*/ 24 w 51"/>
                  <a:gd name="T37" fmla="*/ 48 h 50"/>
                  <a:gd name="T38" fmla="*/ 30 w 51"/>
                  <a:gd name="T39" fmla="*/ 49 h 50"/>
                  <a:gd name="T40" fmla="*/ 34 w 51"/>
                  <a:gd name="T41" fmla="*/ 48 h 50"/>
                  <a:gd name="T42" fmla="*/ 34 w 51"/>
                  <a:gd name="T43" fmla="*/ 48 h 50"/>
                  <a:gd name="T44" fmla="*/ 36 w 51"/>
                  <a:gd name="T45" fmla="*/ 47 h 50"/>
                  <a:gd name="T46" fmla="*/ 47 w 51"/>
                  <a:gd name="T47" fmla="*/ 44 h 50"/>
                  <a:gd name="T48" fmla="*/ 48 w 51"/>
                  <a:gd name="T49" fmla="*/ 40 h 50"/>
                  <a:gd name="T50" fmla="*/ 49 w 51"/>
                  <a:gd name="T51" fmla="*/ 38 h 50"/>
                  <a:gd name="T52" fmla="*/ 49 w 51"/>
                  <a:gd name="T53" fmla="*/ 33 h 50"/>
                  <a:gd name="T54" fmla="*/ 48 w 51"/>
                  <a:gd name="T55" fmla="*/ 18 h 50"/>
                  <a:gd name="T56" fmla="*/ 48 w 51"/>
                  <a:gd name="T57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" h="50">
                    <a:moveTo>
                      <a:pt x="48" y="4"/>
                    </a:moveTo>
                    <a:cubicBezTo>
                      <a:pt x="47" y="2"/>
                      <a:pt x="45" y="2"/>
                      <a:pt x="44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9" y="0"/>
                      <a:pt x="31" y="0"/>
                      <a:pt x="24" y="0"/>
                    </a:cubicBezTo>
                    <a:cubicBezTo>
                      <a:pt x="22" y="1"/>
                      <a:pt x="19" y="1"/>
                      <a:pt x="18" y="2"/>
                    </a:cubicBezTo>
                    <a:cubicBezTo>
                      <a:pt x="16" y="3"/>
                      <a:pt x="15" y="5"/>
                      <a:pt x="15" y="5"/>
                    </a:cubicBezTo>
                    <a:cubicBezTo>
                      <a:pt x="10" y="5"/>
                      <a:pt x="8" y="4"/>
                      <a:pt x="4" y="6"/>
                    </a:cubicBezTo>
                    <a:cubicBezTo>
                      <a:pt x="3" y="7"/>
                      <a:pt x="2" y="8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5"/>
                      <a:pt x="0" y="16"/>
                      <a:pt x="0" y="18"/>
                    </a:cubicBezTo>
                    <a:cubicBezTo>
                      <a:pt x="0" y="20"/>
                      <a:pt x="1" y="24"/>
                      <a:pt x="1" y="25"/>
                    </a:cubicBezTo>
                    <a:cubicBezTo>
                      <a:pt x="0" y="28"/>
                      <a:pt x="0" y="32"/>
                      <a:pt x="1" y="36"/>
                    </a:cubicBezTo>
                    <a:cubicBezTo>
                      <a:pt x="1" y="37"/>
                      <a:pt x="1" y="38"/>
                      <a:pt x="1" y="39"/>
                    </a:cubicBezTo>
                    <a:cubicBezTo>
                      <a:pt x="2" y="40"/>
                      <a:pt x="3" y="41"/>
                      <a:pt x="3" y="41"/>
                    </a:cubicBezTo>
                    <a:cubicBezTo>
                      <a:pt x="3" y="44"/>
                      <a:pt x="4" y="48"/>
                      <a:pt x="7" y="49"/>
                    </a:cubicBezTo>
                    <a:cubicBezTo>
                      <a:pt x="9" y="50"/>
                      <a:pt x="11" y="49"/>
                      <a:pt x="13" y="48"/>
                    </a:cubicBezTo>
                    <a:cubicBezTo>
                      <a:pt x="13" y="48"/>
                      <a:pt x="14" y="47"/>
                      <a:pt x="15" y="47"/>
                    </a:cubicBezTo>
                    <a:cubicBezTo>
                      <a:pt x="17" y="49"/>
                      <a:pt x="24" y="48"/>
                      <a:pt x="24" y="48"/>
                    </a:cubicBezTo>
                    <a:cubicBezTo>
                      <a:pt x="26" y="48"/>
                      <a:pt x="28" y="49"/>
                      <a:pt x="30" y="49"/>
                    </a:cubicBezTo>
                    <a:cubicBezTo>
                      <a:pt x="31" y="49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5" y="48"/>
                      <a:pt x="36" y="47"/>
                      <a:pt x="36" y="47"/>
                    </a:cubicBezTo>
                    <a:cubicBezTo>
                      <a:pt x="40" y="47"/>
                      <a:pt x="44" y="48"/>
                      <a:pt x="47" y="44"/>
                    </a:cubicBezTo>
                    <a:cubicBezTo>
                      <a:pt x="48" y="43"/>
                      <a:pt x="48" y="42"/>
                      <a:pt x="48" y="40"/>
                    </a:cubicBezTo>
                    <a:cubicBezTo>
                      <a:pt x="48" y="40"/>
                      <a:pt x="48" y="38"/>
                      <a:pt x="49" y="38"/>
                    </a:cubicBezTo>
                    <a:cubicBezTo>
                      <a:pt x="49" y="36"/>
                      <a:pt x="49" y="34"/>
                      <a:pt x="49" y="33"/>
                    </a:cubicBezTo>
                    <a:cubicBezTo>
                      <a:pt x="49" y="28"/>
                      <a:pt x="48" y="18"/>
                      <a:pt x="48" y="18"/>
                    </a:cubicBezTo>
                    <a:cubicBezTo>
                      <a:pt x="49" y="13"/>
                      <a:pt x="51" y="7"/>
                      <a:pt x="48" y="4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6">
                <a:extLst>
                  <a:ext uri="{FF2B5EF4-FFF2-40B4-BE49-F238E27FC236}">
                    <a16:creationId xmlns:a16="http://schemas.microsoft.com/office/drawing/2014/main" xmlns="" id="{BF66C1D6-9EE0-4C03-A404-4931DAE22F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" y="7"/>
                <a:ext cx="120" cy="113"/>
              </a:xfrm>
              <a:custGeom>
                <a:avLst/>
                <a:gdLst>
                  <a:gd name="T0" fmla="*/ 1 w 50"/>
                  <a:gd name="T1" fmla="*/ 27 h 47"/>
                  <a:gd name="T2" fmla="*/ 3 w 50"/>
                  <a:gd name="T3" fmla="*/ 31 h 47"/>
                  <a:gd name="T4" fmla="*/ 5 w 50"/>
                  <a:gd name="T5" fmla="*/ 34 h 47"/>
                  <a:gd name="T6" fmla="*/ 7 w 50"/>
                  <a:gd name="T7" fmla="*/ 38 h 47"/>
                  <a:gd name="T8" fmla="*/ 10 w 50"/>
                  <a:gd name="T9" fmla="*/ 40 h 47"/>
                  <a:gd name="T10" fmla="*/ 16 w 50"/>
                  <a:gd name="T11" fmla="*/ 43 h 47"/>
                  <a:gd name="T12" fmla="*/ 20 w 50"/>
                  <a:gd name="T13" fmla="*/ 44 h 47"/>
                  <a:gd name="T14" fmla="*/ 22 w 50"/>
                  <a:gd name="T15" fmla="*/ 44 h 47"/>
                  <a:gd name="T16" fmla="*/ 24 w 50"/>
                  <a:gd name="T17" fmla="*/ 44 h 47"/>
                  <a:gd name="T18" fmla="*/ 30 w 50"/>
                  <a:gd name="T19" fmla="*/ 44 h 47"/>
                  <a:gd name="T20" fmla="*/ 47 w 50"/>
                  <a:gd name="T21" fmla="*/ 40 h 47"/>
                  <a:gd name="T22" fmla="*/ 48 w 50"/>
                  <a:gd name="T23" fmla="*/ 19 h 47"/>
                  <a:gd name="T24" fmla="*/ 46 w 50"/>
                  <a:gd name="T25" fmla="*/ 16 h 47"/>
                  <a:gd name="T26" fmla="*/ 45 w 50"/>
                  <a:gd name="T27" fmla="*/ 11 h 47"/>
                  <a:gd name="T28" fmla="*/ 45 w 50"/>
                  <a:gd name="T29" fmla="*/ 9 h 47"/>
                  <a:gd name="T30" fmla="*/ 43 w 50"/>
                  <a:gd name="T31" fmla="*/ 2 h 47"/>
                  <a:gd name="T32" fmla="*/ 40 w 50"/>
                  <a:gd name="T33" fmla="*/ 1 h 47"/>
                  <a:gd name="T34" fmla="*/ 39 w 50"/>
                  <a:gd name="T35" fmla="*/ 1 h 47"/>
                  <a:gd name="T36" fmla="*/ 39 w 50"/>
                  <a:gd name="T37" fmla="*/ 1 h 47"/>
                  <a:gd name="T38" fmla="*/ 39 w 50"/>
                  <a:gd name="T39" fmla="*/ 1 h 47"/>
                  <a:gd name="T40" fmla="*/ 27 w 50"/>
                  <a:gd name="T41" fmla="*/ 2 h 47"/>
                  <a:gd name="T42" fmla="*/ 13 w 50"/>
                  <a:gd name="T43" fmla="*/ 2 h 47"/>
                  <a:gd name="T44" fmla="*/ 10 w 50"/>
                  <a:gd name="T45" fmla="*/ 2 h 47"/>
                  <a:gd name="T46" fmla="*/ 3 w 50"/>
                  <a:gd name="T47" fmla="*/ 3 h 47"/>
                  <a:gd name="T48" fmla="*/ 1 w 50"/>
                  <a:gd name="T49" fmla="*/ 7 h 47"/>
                  <a:gd name="T50" fmla="*/ 0 w 50"/>
                  <a:gd name="T51" fmla="*/ 12 h 47"/>
                  <a:gd name="T52" fmla="*/ 0 w 50"/>
                  <a:gd name="T53" fmla="*/ 14 h 47"/>
                  <a:gd name="T54" fmla="*/ 1 w 50"/>
                  <a:gd name="T55" fmla="*/ 27 h 47"/>
                  <a:gd name="T56" fmla="*/ 15 w 50"/>
                  <a:gd name="T57" fmla="*/ 16 h 47"/>
                  <a:gd name="T58" fmla="*/ 15 w 50"/>
                  <a:gd name="T59" fmla="*/ 15 h 47"/>
                  <a:gd name="T60" fmla="*/ 17 w 50"/>
                  <a:gd name="T61" fmla="*/ 16 h 47"/>
                  <a:gd name="T62" fmla="*/ 15 w 50"/>
                  <a:gd name="T63" fmla="*/ 19 h 47"/>
                  <a:gd name="T64" fmla="*/ 15 w 50"/>
                  <a:gd name="T65" fmla="*/ 1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" h="47">
                    <a:moveTo>
                      <a:pt x="1" y="27"/>
                    </a:moveTo>
                    <a:cubicBezTo>
                      <a:pt x="1" y="28"/>
                      <a:pt x="3" y="31"/>
                      <a:pt x="3" y="31"/>
                    </a:cubicBezTo>
                    <a:cubicBezTo>
                      <a:pt x="4" y="32"/>
                      <a:pt x="4" y="33"/>
                      <a:pt x="5" y="34"/>
                    </a:cubicBezTo>
                    <a:cubicBezTo>
                      <a:pt x="5" y="35"/>
                      <a:pt x="6" y="37"/>
                      <a:pt x="7" y="38"/>
                    </a:cubicBezTo>
                    <a:cubicBezTo>
                      <a:pt x="7" y="39"/>
                      <a:pt x="10" y="40"/>
                      <a:pt x="10" y="40"/>
                    </a:cubicBezTo>
                    <a:cubicBezTo>
                      <a:pt x="12" y="41"/>
                      <a:pt x="13" y="42"/>
                      <a:pt x="16" y="43"/>
                    </a:cubicBezTo>
                    <a:cubicBezTo>
                      <a:pt x="17" y="43"/>
                      <a:pt x="18" y="43"/>
                      <a:pt x="20" y="44"/>
                    </a:cubicBezTo>
                    <a:cubicBezTo>
                      <a:pt x="21" y="44"/>
                      <a:pt x="22" y="44"/>
                      <a:pt x="22" y="44"/>
                    </a:cubicBezTo>
                    <a:cubicBezTo>
                      <a:pt x="22" y="44"/>
                      <a:pt x="24" y="44"/>
                      <a:pt x="24" y="44"/>
                    </a:cubicBezTo>
                    <a:cubicBezTo>
                      <a:pt x="26" y="44"/>
                      <a:pt x="30" y="44"/>
                      <a:pt x="30" y="44"/>
                    </a:cubicBezTo>
                    <a:cubicBezTo>
                      <a:pt x="36" y="43"/>
                      <a:pt x="43" y="47"/>
                      <a:pt x="47" y="40"/>
                    </a:cubicBezTo>
                    <a:cubicBezTo>
                      <a:pt x="50" y="34"/>
                      <a:pt x="48" y="20"/>
                      <a:pt x="48" y="19"/>
                    </a:cubicBezTo>
                    <a:cubicBezTo>
                      <a:pt x="48" y="18"/>
                      <a:pt x="46" y="16"/>
                      <a:pt x="46" y="16"/>
                    </a:cubicBezTo>
                    <a:cubicBezTo>
                      <a:pt x="46" y="14"/>
                      <a:pt x="46" y="13"/>
                      <a:pt x="45" y="11"/>
                    </a:cubicBezTo>
                    <a:cubicBezTo>
                      <a:pt x="45" y="10"/>
                      <a:pt x="45" y="9"/>
                      <a:pt x="45" y="9"/>
                    </a:cubicBezTo>
                    <a:cubicBezTo>
                      <a:pt x="46" y="7"/>
                      <a:pt x="45" y="4"/>
                      <a:pt x="43" y="2"/>
                    </a:cubicBezTo>
                    <a:cubicBezTo>
                      <a:pt x="43" y="2"/>
                      <a:pt x="41" y="1"/>
                      <a:pt x="40" y="1"/>
                    </a:cubicBezTo>
                    <a:cubicBezTo>
                      <a:pt x="40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5" y="0"/>
                      <a:pt x="31" y="2"/>
                      <a:pt x="27" y="2"/>
                    </a:cubicBezTo>
                    <a:cubicBezTo>
                      <a:pt x="22" y="2"/>
                      <a:pt x="18" y="2"/>
                      <a:pt x="13" y="2"/>
                    </a:cubicBezTo>
                    <a:cubicBezTo>
                      <a:pt x="12" y="2"/>
                      <a:pt x="10" y="2"/>
                      <a:pt x="10" y="2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4"/>
                      <a:pt x="1" y="7"/>
                      <a:pt x="1" y="7"/>
                    </a:cubicBezTo>
                    <a:cubicBezTo>
                      <a:pt x="0" y="8"/>
                      <a:pt x="0" y="10"/>
                      <a:pt x="0" y="12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1" y="19"/>
                      <a:pt x="1" y="22"/>
                      <a:pt x="1" y="27"/>
                    </a:cubicBezTo>
                    <a:close/>
                    <a:moveTo>
                      <a:pt x="15" y="16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7" y="16"/>
                      <a:pt x="17" y="16"/>
                    </a:cubicBezTo>
                    <a:cubicBezTo>
                      <a:pt x="16" y="17"/>
                      <a:pt x="15" y="19"/>
                      <a:pt x="15" y="19"/>
                    </a:cubicBezTo>
                    <a:cubicBezTo>
                      <a:pt x="15" y="18"/>
                      <a:pt x="15" y="16"/>
                      <a:pt x="15" y="16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9">
                <a:extLst>
                  <a:ext uri="{FF2B5EF4-FFF2-40B4-BE49-F238E27FC236}">
                    <a16:creationId xmlns:a16="http://schemas.microsoft.com/office/drawing/2014/main" xmlns="" id="{8D2CAE86-1E13-4BB1-BD70-9D329F910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" y="161"/>
                <a:ext cx="125" cy="142"/>
              </a:xfrm>
              <a:custGeom>
                <a:avLst/>
                <a:gdLst>
                  <a:gd name="T0" fmla="*/ 45 w 52"/>
                  <a:gd name="T1" fmla="*/ 5 h 59"/>
                  <a:gd name="T2" fmla="*/ 45 w 52"/>
                  <a:gd name="T3" fmla="*/ 5 h 59"/>
                  <a:gd name="T4" fmla="*/ 44 w 52"/>
                  <a:gd name="T5" fmla="*/ 4 h 59"/>
                  <a:gd name="T6" fmla="*/ 36 w 52"/>
                  <a:gd name="T7" fmla="*/ 2 h 59"/>
                  <a:gd name="T8" fmla="*/ 32 w 52"/>
                  <a:gd name="T9" fmla="*/ 1 h 59"/>
                  <a:gd name="T10" fmla="*/ 25 w 52"/>
                  <a:gd name="T11" fmla="*/ 1 h 59"/>
                  <a:gd name="T12" fmla="*/ 21 w 52"/>
                  <a:gd name="T13" fmla="*/ 1 h 59"/>
                  <a:gd name="T14" fmla="*/ 18 w 52"/>
                  <a:gd name="T15" fmla="*/ 1 h 59"/>
                  <a:gd name="T16" fmla="*/ 14 w 52"/>
                  <a:gd name="T17" fmla="*/ 0 h 59"/>
                  <a:gd name="T18" fmla="*/ 12 w 52"/>
                  <a:gd name="T19" fmla="*/ 0 h 59"/>
                  <a:gd name="T20" fmla="*/ 6 w 52"/>
                  <a:gd name="T21" fmla="*/ 1 h 59"/>
                  <a:gd name="T22" fmla="*/ 3 w 52"/>
                  <a:gd name="T23" fmla="*/ 6 h 59"/>
                  <a:gd name="T24" fmla="*/ 3 w 52"/>
                  <a:gd name="T25" fmla="*/ 8 h 59"/>
                  <a:gd name="T26" fmla="*/ 2 w 52"/>
                  <a:gd name="T27" fmla="*/ 12 h 59"/>
                  <a:gd name="T28" fmla="*/ 2 w 52"/>
                  <a:gd name="T29" fmla="*/ 15 h 59"/>
                  <a:gd name="T30" fmla="*/ 2 w 52"/>
                  <a:gd name="T31" fmla="*/ 16 h 59"/>
                  <a:gd name="T32" fmla="*/ 2 w 52"/>
                  <a:gd name="T33" fmla="*/ 19 h 59"/>
                  <a:gd name="T34" fmla="*/ 2 w 52"/>
                  <a:gd name="T35" fmla="*/ 19 h 59"/>
                  <a:gd name="T36" fmla="*/ 1 w 52"/>
                  <a:gd name="T37" fmla="*/ 34 h 59"/>
                  <a:gd name="T38" fmla="*/ 3 w 52"/>
                  <a:gd name="T39" fmla="*/ 38 h 59"/>
                  <a:gd name="T40" fmla="*/ 5 w 52"/>
                  <a:gd name="T41" fmla="*/ 38 h 59"/>
                  <a:gd name="T42" fmla="*/ 6 w 52"/>
                  <a:gd name="T43" fmla="*/ 40 h 59"/>
                  <a:gd name="T44" fmla="*/ 6 w 52"/>
                  <a:gd name="T45" fmla="*/ 42 h 59"/>
                  <a:gd name="T46" fmla="*/ 6 w 52"/>
                  <a:gd name="T47" fmla="*/ 43 h 59"/>
                  <a:gd name="T48" fmla="*/ 8 w 52"/>
                  <a:gd name="T49" fmla="*/ 47 h 59"/>
                  <a:gd name="T50" fmla="*/ 10 w 52"/>
                  <a:gd name="T51" fmla="*/ 49 h 59"/>
                  <a:gd name="T52" fmla="*/ 13 w 52"/>
                  <a:gd name="T53" fmla="*/ 53 h 59"/>
                  <a:gd name="T54" fmla="*/ 15 w 52"/>
                  <a:gd name="T55" fmla="*/ 54 h 59"/>
                  <a:gd name="T56" fmla="*/ 26 w 52"/>
                  <a:gd name="T57" fmla="*/ 58 h 59"/>
                  <a:gd name="T58" fmla="*/ 30 w 52"/>
                  <a:gd name="T59" fmla="*/ 58 h 59"/>
                  <a:gd name="T60" fmla="*/ 39 w 52"/>
                  <a:gd name="T61" fmla="*/ 57 h 59"/>
                  <a:gd name="T62" fmla="*/ 43 w 52"/>
                  <a:gd name="T63" fmla="*/ 52 h 59"/>
                  <a:gd name="T64" fmla="*/ 44 w 52"/>
                  <a:gd name="T65" fmla="*/ 52 h 59"/>
                  <a:gd name="T66" fmla="*/ 45 w 52"/>
                  <a:gd name="T67" fmla="*/ 51 h 59"/>
                  <a:gd name="T68" fmla="*/ 51 w 52"/>
                  <a:gd name="T69" fmla="*/ 46 h 59"/>
                  <a:gd name="T70" fmla="*/ 50 w 52"/>
                  <a:gd name="T71" fmla="*/ 40 h 59"/>
                  <a:gd name="T72" fmla="*/ 50 w 52"/>
                  <a:gd name="T73" fmla="*/ 39 h 59"/>
                  <a:gd name="T74" fmla="*/ 51 w 52"/>
                  <a:gd name="T75" fmla="*/ 32 h 59"/>
                  <a:gd name="T76" fmla="*/ 51 w 52"/>
                  <a:gd name="T77" fmla="*/ 28 h 59"/>
                  <a:gd name="T78" fmla="*/ 50 w 52"/>
                  <a:gd name="T79" fmla="*/ 11 h 59"/>
                  <a:gd name="T80" fmla="*/ 47 w 52"/>
                  <a:gd name="T81" fmla="*/ 7 h 59"/>
                  <a:gd name="T82" fmla="*/ 45 w 52"/>
                  <a:gd name="T83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59">
                    <a:moveTo>
                      <a:pt x="45" y="5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45" y="4"/>
                      <a:pt x="44" y="4"/>
                      <a:pt x="44" y="4"/>
                    </a:cubicBezTo>
                    <a:cubicBezTo>
                      <a:pt x="41" y="3"/>
                      <a:pt x="39" y="3"/>
                      <a:pt x="36" y="2"/>
                    </a:cubicBezTo>
                    <a:cubicBezTo>
                      <a:pt x="35" y="2"/>
                      <a:pt x="32" y="2"/>
                      <a:pt x="32" y="1"/>
                    </a:cubicBezTo>
                    <a:cubicBezTo>
                      <a:pt x="29" y="1"/>
                      <a:pt x="27" y="1"/>
                      <a:pt x="25" y="1"/>
                    </a:cubicBezTo>
                    <a:cubicBezTo>
                      <a:pt x="24" y="1"/>
                      <a:pt x="22" y="1"/>
                      <a:pt x="21" y="1"/>
                    </a:cubicBezTo>
                    <a:cubicBezTo>
                      <a:pt x="20" y="1"/>
                      <a:pt x="18" y="1"/>
                      <a:pt x="18" y="1"/>
                    </a:cubicBezTo>
                    <a:cubicBezTo>
                      <a:pt x="17" y="1"/>
                      <a:pt x="15" y="0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5" y="2"/>
                      <a:pt x="4" y="4"/>
                      <a:pt x="3" y="6"/>
                    </a:cubicBezTo>
                    <a:cubicBezTo>
                      <a:pt x="3" y="6"/>
                      <a:pt x="3" y="8"/>
                      <a:pt x="3" y="8"/>
                    </a:cubicBezTo>
                    <a:cubicBezTo>
                      <a:pt x="2" y="9"/>
                      <a:pt x="2" y="11"/>
                      <a:pt x="2" y="12"/>
                    </a:cubicBezTo>
                    <a:cubicBezTo>
                      <a:pt x="2" y="13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7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4"/>
                      <a:pt x="0" y="30"/>
                      <a:pt x="1" y="34"/>
                    </a:cubicBezTo>
                    <a:cubicBezTo>
                      <a:pt x="1" y="36"/>
                      <a:pt x="2" y="37"/>
                      <a:pt x="3" y="38"/>
                    </a:cubicBezTo>
                    <a:cubicBezTo>
                      <a:pt x="4" y="38"/>
                      <a:pt x="5" y="38"/>
                      <a:pt x="5" y="38"/>
                    </a:cubicBezTo>
                    <a:cubicBezTo>
                      <a:pt x="6" y="39"/>
                      <a:pt x="6" y="39"/>
                      <a:pt x="6" y="40"/>
                    </a:cubicBezTo>
                    <a:cubicBezTo>
                      <a:pt x="6" y="40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3"/>
                    </a:cubicBezTo>
                    <a:cubicBezTo>
                      <a:pt x="6" y="44"/>
                      <a:pt x="6" y="46"/>
                      <a:pt x="8" y="47"/>
                    </a:cubicBezTo>
                    <a:cubicBezTo>
                      <a:pt x="8" y="48"/>
                      <a:pt x="10" y="49"/>
                      <a:pt x="10" y="49"/>
                    </a:cubicBezTo>
                    <a:cubicBezTo>
                      <a:pt x="10" y="51"/>
                      <a:pt x="12" y="52"/>
                      <a:pt x="13" y="53"/>
                    </a:cubicBezTo>
                    <a:cubicBezTo>
                      <a:pt x="14" y="53"/>
                      <a:pt x="15" y="54"/>
                      <a:pt x="15" y="54"/>
                    </a:cubicBezTo>
                    <a:cubicBezTo>
                      <a:pt x="17" y="57"/>
                      <a:pt x="22" y="58"/>
                      <a:pt x="26" y="58"/>
                    </a:cubicBezTo>
                    <a:cubicBezTo>
                      <a:pt x="27" y="59"/>
                      <a:pt x="30" y="58"/>
                      <a:pt x="30" y="58"/>
                    </a:cubicBezTo>
                    <a:cubicBezTo>
                      <a:pt x="33" y="58"/>
                      <a:pt x="37" y="59"/>
                      <a:pt x="39" y="57"/>
                    </a:cubicBezTo>
                    <a:cubicBezTo>
                      <a:pt x="41" y="56"/>
                      <a:pt x="43" y="53"/>
                      <a:pt x="43" y="52"/>
                    </a:cubicBezTo>
                    <a:cubicBezTo>
                      <a:pt x="43" y="52"/>
                      <a:pt x="44" y="52"/>
                      <a:pt x="44" y="52"/>
                    </a:cubicBezTo>
                    <a:cubicBezTo>
                      <a:pt x="44" y="52"/>
                      <a:pt x="45" y="52"/>
                      <a:pt x="45" y="51"/>
                    </a:cubicBezTo>
                    <a:cubicBezTo>
                      <a:pt x="48" y="51"/>
                      <a:pt x="51" y="49"/>
                      <a:pt x="51" y="46"/>
                    </a:cubicBezTo>
                    <a:cubicBezTo>
                      <a:pt x="52" y="44"/>
                      <a:pt x="50" y="40"/>
                      <a:pt x="50" y="40"/>
                    </a:cubicBezTo>
                    <a:cubicBezTo>
                      <a:pt x="50" y="40"/>
                      <a:pt x="50" y="39"/>
                      <a:pt x="50" y="39"/>
                    </a:cubicBezTo>
                    <a:cubicBezTo>
                      <a:pt x="51" y="37"/>
                      <a:pt x="52" y="33"/>
                      <a:pt x="51" y="32"/>
                    </a:cubicBezTo>
                    <a:cubicBezTo>
                      <a:pt x="51" y="31"/>
                      <a:pt x="51" y="28"/>
                      <a:pt x="51" y="28"/>
                    </a:cubicBezTo>
                    <a:cubicBezTo>
                      <a:pt x="50" y="22"/>
                      <a:pt x="51" y="17"/>
                      <a:pt x="50" y="11"/>
                    </a:cubicBezTo>
                    <a:cubicBezTo>
                      <a:pt x="50" y="10"/>
                      <a:pt x="48" y="8"/>
                      <a:pt x="47" y="7"/>
                    </a:cubicBezTo>
                    <a:cubicBezTo>
                      <a:pt x="47" y="6"/>
                      <a:pt x="45" y="5"/>
                      <a:pt x="45" y="5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0">
                <a:extLst>
                  <a:ext uri="{FF2B5EF4-FFF2-40B4-BE49-F238E27FC236}">
                    <a16:creationId xmlns:a16="http://schemas.microsoft.com/office/drawing/2014/main" xmlns="" id="{724DB273-EFC9-4A5F-A02B-412E6A100F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" y="341"/>
                <a:ext cx="127" cy="115"/>
              </a:xfrm>
              <a:custGeom>
                <a:avLst/>
                <a:gdLst>
                  <a:gd name="T0" fmla="*/ 51 w 53"/>
                  <a:gd name="T1" fmla="*/ 23 h 48"/>
                  <a:gd name="T2" fmla="*/ 51 w 53"/>
                  <a:gd name="T3" fmla="*/ 15 h 48"/>
                  <a:gd name="T4" fmla="*/ 50 w 53"/>
                  <a:gd name="T5" fmla="*/ 10 h 48"/>
                  <a:gd name="T6" fmla="*/ 47 w 53"/>
                  <a:gd name="T7" fmla="*/ 6 h 48"/>
                  <a:gd name="T8" fmla="*/ 45 w 53"/>
                  <a:gd name="T9" fmla="*/ 5 h 48"/>
                  <a:gd name="T10" fmla="*/ 44 w 53"/>
                  <a:gd name="T11" fmla="*/ 4 h 48"/>
                  <a:gd name="T12" fmla="*/ 45 w 53"/>
                  <a:gd name="T13" fmla="*/ 4 h 48"/>
                  <a:gd name="T14" fmla="*/ 44 w 53"/>
                  <a:gd name="T15" fmla="*/ 3 h 48"/>
                  <a:gd name="T16" fmla="*/ 42 w 53"/>
                  <a:gd name="T17" fmla="*/ 2 h 48"/>
                  <a:gd name="T18" fmla="*/ 40 w 53"/>
                  <a:gd name="T19" fmla="*/ 1 h 48"/>
                  <a:gd name="T20" fmla="*/ 33 w 53"/>
                  <a:gd name="T21" fmla="*/ 2 h 48"/>
                  <a:gd name="T22" fmla="*/ 26 w 53"/>
                  <a:gd name="T23" fmla="*/ 3 h 48"/>
                  <a:gd name="T24" fmla="*/ 24 w 53"/>
                  <a:gd name="T25" fmla="*/ 3 h 48"/>
                  <a:gd name="T26" fmla="*/ 19 w 53"/>
                  <a:gd name="T27" fmla="*/ 4 h 48"/>
                  <a:gd name="T28" fmla="*/ 0 w 53"/>
                  <a:gd name="T29" fmla="*/ 10 h 48"/>
                  <a:gd name="T30" fmla="*/ 0 w 53"/>
                  <a:gd name="T31" fmla="*/ 14 h 48"/>
                  <a:gd name="T32" fmla="*/ 2 w 53"/>
                  <a:gd name="T33" fmla="*/ 24 h 48"/>
                  <a:gd name="T34" fmla="*/ 9 w 53"/>
                  <a:gd name="T35" fmla="*/ 48 h 48"/>
                  <a:gd name="T36" fmla="*/ 21 w 53"/>
                  <a:gd name="T37" fmla="*/ 46 h 48"/>
                  <a:gd name="T38" fmla="*/ 50 w 53"/>
                  <a:gd name="T39" fmla="*/ 40 h 48"/>
                  <a:gd name="T40" fmla="*/ 51 w 53"/>
                  <a:gd name="T41" fmla="*/ 23 h 48"/>
                  <a:gd name="T42" fmla="*/ 13 w 53"/>
                  <a:gd name="T43" fmla="*/ 17 h 48"/>
                  <a:gd name="T44" fmla="*/ 13 w 53"/>
                  <a:gd name="T45" fmla="*/ 16 h 48"/>
                  <a:gd name="T46" fmla="*/ 14 w 53"/>
                  <a:gd name="T47" fmla="*/ 16 h 48"/>
                  <a:gd name="T48" fmla="*/ 14 w 53"/>
                  <a:gd name="T49" fmla="*/ 16 h 48"/>
                  <a:gd name="T50" fmla="*/ 13 w 53"/>
                  <a:gd name="T51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48">
                    <a:moveTo>
                      <a:pt x="51" y="23"/>
                    </a:moveTo>
                    <a:cubicBezTo>
                      <a:pt x="51" y="21"/>
                      <a:pt x="51" y="18"/>
                      <a:pt x="51" y="15"/>
                    </a:cubicBezTo>
                    <a:cubicBezTo>
                      <a:pt x="50" y="13"/>
                      <a:pt x="50" y="10"/>
                      <a:pt x="50" y="10"/>
                    </a:cubicBezTo>
                    <a:cubicBezTo>
                      <a:pt x="50" y="8"/>
                      <a:pt x="48" y="7"/>
                      <a:pt x="47" y="6"/>
                    </a:cubicBezTo>
                    <a:cubicBezTo>
                      <a:pt x="47" y="6"/>
                      <a:pt x="45" y="5"/>
                      <a:pt x="45" y="5"/>
                    </a:cubicBezTo>
                    <a:cubicBezTo>
                      <a:pt x="45" y="4"/>
                      <a:pt x="45" y="4"/>
                      <a:pt x="44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4" y="3"/>
                      <a:pt x="43" y="2"/>
                      <a:pt x="42" y="2"/>
                    </a:cubicBezTo>
                    <a:cubicBezTo>
                      <a:pt x="42" y="1"/>
                      <a:pt x="40" y="1"/>
                      <a:pt x="40" y="1"/>
                    </a:cubicBezTo>
                    <a:cubicBezTo>
                      <a:pt x="38" y="1"/>
                      <a:pt x="35" y="1"/>
                      <a:pt x="33" y="2"/>
                    </a:cubicBezTo>
                    <a:cubicBezTo>
                      <a:pt x="31" y="2"/>
                      <a:pt x="29" y="3"/>
                      <a:pt x="26" y="3"/>
                    </a:cubicBezTo>
                    <a:cubicBezTo>
                      <a:pt x="26" y="3"/>
                      <a:pt x="24" y="3"/>
                      <a:pt x="24" y="3"/>
                    </a:cubicBezTo>
                    <a:cubicBezTo>
                      <a:pt x="23" y="3"/>
                      <a:pt x="20" y="4"/>
                      <a:pt x="19" y="4"/>
                    </a:cubicBezTo>
                    <a:cubicBezTo>
                      <a:pt x="14" y="4"/>
                      <a:pt x="1" y="0"/>
                      <a:pt x="0" y="10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1" y="17"/>
                      <a:pt x="2" y="21"/>
                      <a:pt x="2" y="24"/>
                    </a:cubicBezTo>
                    <a:cubicBezTo>
                      <a:pt x="2" y="30"/>
                      <a:pt x="0" y="45"/>
                      <a:pt x="9" y="48"/>
                    </a:cubicBezTo>
                    <a:cubicBezTo>
                      <a:pt x="13" y="48"/>
                      <a:pt x="18" y="46"/>
                      <a:pt x="21" y="46"/>
                    </a:cubicBezTo>
                    <a:cubicBezTo>
                      <a:pt x="29" y="45"/>
                      <a:pt x="45" y="48"/>
                      <a:pt x="50" y="40"/>
                    </a:cubicBezTo>
                    <a:cubicBezTo>
                      <a:pt x="53" y="36"/>
                      <a:pt x="51" y="28"/>
                      <a:pt x="51" y="23"/>
                    </a:cubicBezTo>
                    <a:close/>
                    <a:moveTo>
                      <a:pt x="13" y="17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7"/>
                      <a:pt x="13" y="17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9931F6C-F085-4027-8693-F02719E83BB9}"/>
              </a:ext>
            </a:extLst>
          </p:cNvPr>
          <p:cNvGrpSpPr/>
          <p:nvPr/>
        </p:nvGrpSpPr>
        <p:grpSpPr>
          <a:xfrm>
            <a:off x="4151197" y="3573098"/>
            <a:ext cx="486116" cy="486938"/>
            <a:chOff x="4151197" y="3573098"/>
            <a:chExt cx="486116" cy="486938"/>
          </a:xfrm>
        </p:grpSpPr>
        <p:grpSp>
          <p:nvGrpSpPr>
            <p:cNvPr id="16" name="Group 4">
              <a:extLst>
                <a:ext uri="{FF2B5EF4-FFF2-40B4-BE49-F238E27FC236}">
                  <a16:creationId xmlns:a16="http://schemas.microsoft.com/office/drawing/2014/main" xmlns="" id="{1FC86D04-4198-4B49-ACD1-FC98B9E9F4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51197" y="3573098"/>
              <a:ext cx="486116" cy="486938"/>
              <a:chOff x="6" y="9"/>
              <a:chExt cx="591" cy="592"/>
            </a:xfrm>
            <a:solidFill>
              <a:schemeClr val="bg1"/>
            </a:solidFill>
            <a:effectLst>
              <a:outerShdw blurRad="63500" dist="63500" dir="2700000" algn="tl" rotWithShape="0">
                <a:srgbClr val="C65C85"/>
              </a:outerShdw>
            </a:effectLst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xmlns="" id="{73E4F699-8A0C-454D-8AE1-369EFD1F78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" y="9"/>
                <a:ext cx="591" cy="592"/>
              </a:xfrm>
              <a:custGeom>
                <a:avLst/>
                <a:gdLst>
                  <a:gd name="T0" fmla="*/ 221 w 246"/>
                  <a:gd name="T1" fmla="*/ 49 h 247"/>
                  <a:gd name="T2" fmla="*/ 159 w 246"/>
                  <a:gd name="T3" fmla="*/ 3 h 247"/>
                  <a:gd name="T4" fmla="*/ 150 w 246"/>
                  <a:gd name="T5" fmla="*/ 1 h 247"/>
                  <a:gd name="T6" fmla="*/ 141 w 246"/>
                  <a:gd name="T7" fmla="*/ 0 h 247"/>
                  <a:gd name="T8" fmla="*/ 116 w 246"/>
                  <a:gd name="T9" fmla="*/ 4 h 247"/>
                  <a:gd name="T10" fmla="*/ 92 w 246"/>
                  <a:gd name="T11" fmla="*/ 11 h 247"/>
                  <a:gd name="T12" fmla="*/ 72 w 246"/>
                  <a:gd name="T13" fmla="*/ 16 h 247"/>
                  <a:gd name="T14" fmla="*/ 65 w 246"/>
                  <a:gd name="T15" fmla="*/ 21 h 247"/>
                  <a:gd name="T16" fmla="*/ 40 w 246"/>
                  <a:gd name="T17" fmla="*/ 35 h 247"/>
                  <a:gd name="T18" fmla="*/ 29 w 246"/>
                  <a:gd name="T19" fmla="*/ 47 h 247"/>
                  <a:gd name="T20" fmla="*/ 18 w 246"/>
                  <a:gd name="T21" fmla="*/ 65 h 247"/>
                  <a:gd name="T22" fmla="*/ 3 w 246"/>
                  <a:gd name="T23" fmla="*/ 118 h 247"/>
                  <a:gd name="T24" fmla="*/ 5 w 246"/>
                  <a:gd name="T25" fmla="*/ 134 h 247"/>
                  <a:gd name="T26" fmla="*/ 6 w 246"/>
                  <a:gd name="T27" fmla="*/ 145 h 247"/>
                  <a:gd name="T28" fmla="*/ 14 w 246"/>
                  <a:gd name="T29" fmla="*/ 172 h 247"/>
                  <a:gd name="T30" fmla="*/ 20 w 246"/>
                  <a:gd name="T31" fmla="*/ 184 h 247"/>
                  <a:gd name="T32" fmla="*/ 25 w 246"/>
                  <a:gd name="T33" fmla="*/ 191 h 247"/>
                  <a:gd name="T34" fmla="*/ 55 w 246"/>
                  <a:gd name="T35" fmla="*/ 218 h 247"/>
                  <a:gd name="T36" fmla="*/ 98 w 246"/>
                  <a:gd name="T37" fmla="*/ 242 h 247"/>
                  <a:gd name="T38" fmla="*/ 110 w 246"/>
                  <a:gd name="T39" fmla="*/ 245 h 247"/>
                  <a:gd name="T40" fmla="*/ 116 w 246"/>
                  <a:gd name="T41" fmla="*/ 245 h 247"/>
                  <a:gd name="T42" fmla="*/ 156 w 246"/>
                  <a:gd name="T43" fmla="*/ 245 h 247"/>
                  <a:gd name="T44" fmla="*/ 175 w 246"/>
                  <a:gd name="T45" fmla="*/ 239 h 247"/>
                  <a:gd name="T46" fmla="*/ 198 w 246"/>
                  <a:gd name="T47" fmla="*/ 222 h 247"/>
                  <a:gd name="T48" fmla="*/ 219 w 246"/>
                  <a:gd name="T49" fmla="*/ 199 h 247"/>
                  <a:gd name="T50" fmla="*/ 239 w 246"/>
                  <a:gd name="T51" fmla="*/ 158 h 247"/>
                  <a:gd name="T52" fmla="*/ 243 w 246"/>
                  <a:gd name="T53" fmla="*/ 142 h 247"/>
                  <a:gd name="T54" fmla="*/ 244 w 246"/>
                  <a:gd name="T55" fmla="*/ 132 h 247"/>
                  <a:gd name="T56" fmla="*/ 134 w 246"/>
                  <a:gd name="T57" fmla="*/ 220 h 247"/>
                  <a:gd name="T58" fmla="*/ 111 w 246"/>
                  <a:gd name="T59" fmla="*/ 215 h 247"/>
                  <a:gd name="T60" fmla="*/ 76 w 246"/>
                  <a:gd name="T61" fmla="*/ 201 h 247"/>
                  <a:gd name="T62" fmla="*/ 38 w 246"/>
                  <a:gd name="T63" fmla="*/ 175 h 247"/>
                  <a:gd name="T64" fmla="*/ 26 w 246"/>
                  <a:gd name="T65" fmla="*/ 145 h 247"/>
                  <a:gd name="T66" fmla="*/ 20 w 246"/>
                  <a:gd name="T67" fmla="*/ 132 h 247"/>
                  <a:gd name="T68" fmla="*/ 26 w 246"/>
                  <a:gd name="T69" fmla="*/ 96 h 247"/>
                  <a:gd name="T70" fmla="*/ 32 w 246"/>
                  <a:gd name="T71" fmla="*/ 82 h 247"/>
                  <a:gd name="T72" fmla="*/ 49 w 246"/>
                  <a:gd name="T73" fmla="*/ 66 h 247"/>
                  <a:gd name="T74" fmla="*/ 66 w 246"/>
                  <a:gd name="T75" fmla="*/ 56 h 247"/>
                  <a:gd name="T76" fmla="*/ 90 w 246"/>
                  <a:gd name="T77" fmla="*/ 46 h 247"/>
                  <a:gd name="T78" fmla="*/ 125 w 246"/>
                  <a:gd name="T79" fmla="*/ 35 h 247"/>
                  <a:gd name="T80" fmla="*/ 138 w 246"/>
                  <a:gd name="T81" fmla="*/ 32 h 247"/>
                  <a:gd name="T82" fmla="*/ 144 w 246"/>
                  <a:gd name="T83" fmla="*/ 31 h 247"/>
                  <a:gd name="T84" fmla="*/ 158 w 246"/>
                  <a:gd name="T85" fmla="*/ 32 h 247"/>
                  <a:gd name="T86" fmla="*/ 195 w 246"/>
                  <a:gd name="T87" fmla="*/ 67 h 247"/>
                  <a:gd name="T88" fmla="*/ 210 w 246"/>
                  <a:gd name="T89" fmla="*/ 131 h 247"/>
                  <a:gd name="T90" fmla="*/ 188 w 246"/>
                  <a:gd name="T91" fmla="*/ 193 h 247"/>
                  <a:gd name="T92" fmla="*/ 176 w 246"/>
                  <a:gd name="T93" fmla="*/ 204 h 247"/>
                  <a:gd name="T94" fmla="*/ 163 w 246"/>
                  <a:gd name="T95" fmla="*/ 230 h 247"/>
                  <a:gd name="T96" fmla="*/ 171 w 246"/>
                  <a:gd name="T97" fmla="*/ 224 h 247"/>
                  <a:gd name="T98" fmla="*/ 171 w 246"/>
                  <a:gd name="T99" fmla="*/ 22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" h="247">
                    <a:moveTo>
                      <a:pt x="243" y="105"/>
                    </a:moveTo>
                    <a:cubicBezTo>
                      <a:pt x="240" y="85"/>
                      <a:pt x="233" y="65"/>
                      <a:pt x="221" y="49"/>
                    </a:cubicBezTo>
                    <a:cubicBezTo>
                      <a:pt x="214" y="39"/>
                      <a:pt x="208" y="29"/>
                      <a:pt x="198" y="23"/>
                    </a:cubicBezTo>
                    <a:cubicBezTo>
                      <a:pt x="186" y="14"/>
                      <a:pt x="173" y="8"/>
                      <a:pt x="159" y="3"/>
                    </a:cubicBezTo>
                    <a:cubicBezTo>
                      <a:pt x="158" y="2"/>
                      <a:pt x="155" y="2"/>
                      <a:pt x="153" y="1"/>
                    </a:cubicBezTo>
                    <a:cubicBezTo>
                      <a:pt x="152" y="1"/>
                      <a:pt x="151" y="1"/>
                      <a:pt x="150" y="1"/>
                    </a:cubicBezTo>
                    <a:cubicBezTo>
                      <a:pt x="148" y="1"/>
                      <a:pt x="147" y="1"/>
                      <a:pt x="145" y="1"/>
                    </a:cubicBezTo>
                    <a:cubicBezTo>
                      <a:pt x="143" y="0"/>
                      <a:pt x="141" y="0"/>
                      <a:pt x="141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34" y="0"/>
                      <a:pt x="125" y="2"/>
                      <a:pt x="116" y="4"/>
                    </a:cubicBezTo>
                    <a:cubicBezTo>
                      <a:pt x="110" y="6"/>
                      <a:pt x="104" y="7"/>
                      <a:pt x="98" y="9"/>
                    </a:cubicBezTo>
                    <a:cubicBezTo>
                      <a:pt x="96" y="10"/>
                      <a:pt x="94" y="11"/>
                      <a:pt x="92" y="11"/>
                    </a:cubicBezTo>
                    <a:cubicBezTo>
                      <a:pt x="92" y="11"/>
                      <a:pt x="91" y="12"/>
                      <a:pt x="91" y="12"/>
                    </a:cubicBezTo>
                    <a:cubicBezTo>
                      <a:pt x="84" y="14"/>
                      <a:pt x="78" y="14"/>
                      <a:pt x="72" y="16"/>
                    </a:cubicBezTo>
                    <a:cubicBezTo>
                      <a:pt x="71" y="17"/>
                      <a:pt x="69" y="18"/>
                      <a:pt x="67" y="19"/>
                    </a:cubicBezTo>
                    <a:cubicBezTo>
                      <a:pt x="66" y="20"/>
                      <a:pt x="65" y="20"/>
                      <a:pt x="65" y="21"/>
                    </a:cubicBezTo>
                    <a:cubicBezTo>
                      <a:pt x="57" y="23"/>
                      <a:pt x="55" y="26"/>
                      <a:pt x="49" y="31"/>
                    </a:cubicBezTo>
                    <a:cubicBezTo>
                      <a:pt x="46" y="32"/>
                      <a:pt x="42" y="33"/>
                      <a:pt x="40" y="35"/>
                    </a:cubicBezTo>
                    <a:cubicBezTo>
                      <a:pt x="36" y="38"/>
                      <a:pt x="36" y="40"/>
                      <a:pt x="32" y="44"/>
                    </a:cubicBezTo>
                    <a:cubicBezTo>
                      <a:pt x="32" y="45"/>
                      <a:pt x="29" y="47"/>
                      <a:pt x="29" y="47"/>
                    </a:cubicBezTo>
                    <a:cubicBezTo>
                      <a:pt x="28" y="49"/>
                      <a:pt x="26" y="51"/>
                      <a:pt x="26" y="51"/>
                    </a:cubicBezTo>
                    <a:cubicBezTo>
                      <a:pt x="22" y="55"/>
                      <a:pt x="20" y="60"/>
                      <a:pt x="18" y="65"/>
                    </a:cubicBezTo>
                    <a:cubicBezTo>
                      <a:pt x="11" y="81"/>
                      <a:pt x="6" y="97"/>
                      <a:pt x="3" y="115"/>
                    </a:cubicBezTo>
                    <a:cubicBezTo>
                      <a:pt x="3" y="116"/>
                      <a:pt x="3" y="117"/>
                      <a:pt x="3" y="118"/>
                    </a:cubicBezTo>
                    <a:cubicBezTo>
                      <a:pt x="2" y="122"/>
                      <a:pt x="0" y="126"/>
                      <a:pt x="2" y="130"/>
                    </a:cubicBezTo>
                    <a:cubicBezTo>
                      <a:pt x="2" y="132"/>
                      <a:pt x="3" y="133"/>
                      <a:pt x="5" y="134"/>
                    </a:cubicBezTo>
                    <a:cubicBezTo>
                      <a:pt x="5" y="137"/>
                      <a:pt x="6" y="140"/>
                      <a:pt x="6" y="142"/>
                    </a:cubicBezTo>
                    <a:cubicBezTo>
                      <a:pt x="6" y="142"/>
                      <a:pt x="6" y="145"/>
                      <a:pt x="6" y="145"/>
                    </a:cubicBezTo>
                    <a:cubicBezTo>
                      <a:pt x="6" y="150"/>
                      <a:pt x="10" y="158"/>
                      <a:pt x="11" y="162"/>
                    </a:cubicBezTo>
                    <a:cubicBezTo>
                      <a:pt x="12" y="165"/>
                      <a:pt x="13" y="169"/>
                      <a:pt x="14" y="172"/>
                    </a:cubicBezTo>
                    <a:cubicBezTo>
                      <a:pt x="15" y="174"/>
                      <a:pt x="18" y="179"/>
                      <a:pt x="18" y="180"/>
                    </a:cubicBezTo>
                    <a:cubicBezTo>
                      <a:pt x="19" y="181"/>
                      <a:pt x="20" y="184"/>
                      <a:pt x="20" y="184"/>
                    </a:cubicBezTo>
                    <a:cubicBezTo>
                      <a:pt x="21" y="186"/>
                      <a:pt x="21" y="187"/>
                      <a:pt x="23" y="189"/>
                    </a:cubicBezTo>
                    <a:cubicBezTo>
                      <a:pt x="23" y="190"/>
                      <a:pt x="25" y="191"/>
                      <a:pt x="25" y="191"/>
                    </a:cubicBezTo>
                    <a:cubicBezTo>
                      <a:pt x="29" y="197"/>
                      <a:pt x="35" y="201"/>
                      <a:pt x="40" y="206"/>
                    </a:cubicBezTo>
                    <a:cubicBezTo>
                      <a:pt x="45" y="211"/>
                      <a:pt x="49" y="215"/>
                      <a:pt x="55" y="218"/>
                    </a:cubicBezTo>
                    <a:cubicBezTo>
                      <a:pt x="60" y="221"/>
                      <a:pt x="65" y="223"/>
                      <a:pt x="69" y="226"/>
                    </a:cubicBezTo>
                    <a:cubicBezTo>
                      <a:pt x="79" y="231"/>
                      <a:pt x="88" y="238"/>
                      <a:pt x="98" y="242"/>
                    </a:cubicBezTo>
                    <a:cubicBezTo>
                      <a:pt x="99" y="243"/>
                      <a:pt x="100" y="245"/>
                      <a:pt x="102" y="245"/>
                    </a:cubicBezTo>
                    <a:cubicBezTo>
                      <a:pt x="104" y="246"/>
                      <a:pt x="107" y="246"/>
                      <a:pt x="110" y="245"/>
                    </a:cubicBezTo>
                    <a:cubicBezTo>
                      <a:pt x="111" y="245"/>
                      <a:pt x="112" y="245"/>
                      <a:pt x="113" y="245"/>
                    </a:cubicBezTo>
                    <a:cubicBezTo>
                      <a:pt x="114" y="245"/>
                      <a:pt x="115" y="245"/>
                      <a:pt x="116" y="245"/>
                    </a:cubicBezTo>
                    <a:cubicBezTo>
                      <a:pt x="122" y="245"/>
                      <a:pt x="127" y="244"/>
                      <a:pt x="133" y="244"/>
                    </a:cubicBezTo>
                    <a:cubicBezTo>
                      <a:pt x="141" y="244"/>
                      <a:pt x="148" y="247"/>
                      <a:pt x="156" y="245"/>
                    </a:cubicBezTo>
                    <a:cubicBezTo>
                      <a:pt x="161" y="244"/>
                      <a:pt x="165" y="243"/>
                      <a:pt x="170" y="241"/>
                    </a:cubicBezTo>
                    <a:cubicBezTo>
                      <a:pt x="171" y="241"/>
                      <a:pt x="174" y="239"/>
                      <a:pt x="175" y="239"/>
                    </a:cubicBezTo>
                    <a:cubicBezTo>
                      <a:pt x="176" y="238"/>
                      <a:pt x="176" y="238"/>
                      <a:pt x="177" y="238"/>
                    </a:cubicBezTo>
                    <a:cubicBezTo>
                      <a:pt x="185" y="236"/>
                      <a:pt x="192" y="227"/>
                      <a:pt x="198" y="222"/>
                    </a:cubicBezTo>
                    <a:cubicBezTo>
                      <a:pt x="202" y="218"/>
                      <a:pt x="206" y="215"/>
                      <a:pt x="210" y="211"/>
                    </a:cubicBezTo>
                    <a:cubicBezTo>
                      <a:pt x="214" y="207"/>
                      <a:pt x="216" y="203"/>
                      <a:pt x="219" y="199"/>
                    </a:cubicBezTo>
                    <a:cubicBezTo>
                      <a:pt x="224" y="192"/>
                      <a:pt x="227" y="187"/>
                      <a:pt x="230" y="179"/>
                    </a:cubicBezTo>
                    <a:cubicBezTo>
                      <a:pt x="234" y="173"/>
                      <a:pt x="237" y="166"/>
                      <a:pt x="239" y="158"/>
                    </a:cubicBezTo>
                    <a:cubicBezTo>
                      <a:pt x="240" y="155"/>
                      <a:pt x="241" y="148"/>
                      <a:pt x="241" y="148"/>
                    </a:cubicBezTo>
                    <a:cubicBezTo>
                      <a:pt x="242" y="146"/>
                      <a:pt x="243" y="144"/>
                      <a:pt x="243" y="142"/>
                    </a:cubicBezTo>
                    <a:cubicBezTo>
                      <a:pt x="243" y="140"/>
                      <a:pt x="243" y="138"/>
                      <a:pt x="243" y="138"/>
                    </a:cubicBezTo>
                    <a:cubicBezTo>
                      <a:pt x="244" y="136"/>
                      <a:pt x="244" y="133"/>
                      <a:pt x="244" y="132"/>
                    </a:cubicBezTo>
                    <a:cubicBezTo>
                      <a:pt x="246" y="127"/>
                      <a:pt x="245" y="110"/>
                      <a:pt x="243" y="105"/>
                    </a:cubicBezTo>
                    <a:close/>
                    <a:moveTo>
                      <a:pt x="134" y="220"/>
                    </a:moveTo>
                    <a:cubicBezTo>
                      <a:pt x="129" y="220"/>
                      <a:pt x="120" y="217"/>
                      <a:pt x="116" y="216"/>
                    </a:cubicBezTo>
                    <a:cubicBezTo>
                      <a:pt x="115" y="215"/>
                      <a:pt x="112" y="215"/>
                      <a:pt x="111" y="215"/>
                    </a:cubicBezTo>
                    <a:cubicBezTo>
                      <a:pt x="105" y="213"/>
                      <a:pt x="99" y="215"/>
                      <a:pt x="92" y="212"/>
                    </a:cubicBezTo>
                    <a:cubicBezTo>
                      <a:pt x="86" y="209"/>
                      <a:pt x="81" y="204"/>
                      <a:pt x="76" y="201"/>
                    </a:cubicBezTo>
                    <a:cubicBezTo>
                      <a:pt x="69" y="197"/>
                      <a:pt x="61" y="195"/>
                      <a:pt x="54" y="191"/>
                    </a:cubicBezTo>
                    <a:cubicBezTo>
                      <a:pt x="48" y="187"/>
                      <a:pt x="43" y="181"/>
                      <a:pt x="38" y="175"/>
                    </a:cubicBezTo>
                    <a:cubicBezTo>
                      <a:pt x="35" y="171"/>
                      <a:pt x="34" y="164"/>
                      <a:pt x="33" y="160"/>
                    </a:cubicBezTo>
                    <a:cubicBezTo>
                      <a:pt x="31" y="155"/>
                      <a:pt x="28" y="149"/>
                      <a:pt x="26" y="145"/>
                    </a:cubicBezTo>
                    <a:cubicBezTo>
                      <a:pt x="24" y="142"/>
                      <a:pt x="23" y="139"/>
                      <a:pt x="21" y="136"/>
                    </a:cubicBezTo>
                    <a:cubicBezTo>
                      <a:pt x="21" y="134"/>
                      <a:pt x="20" y="132"/>
                      <a:pt x="20" y="132"/>
                    </a:cubicBezTo>
                    <a:cubicBezTo>
                      <a:pt x="21" y="124"/>
                      <a:pt x="20" y="116"/>
                      <a:pt x="22" y="109"/>
                    </a:cubicBezTo>
                    <a:cubicBezTo>
                      <a:pt x="23" y="105"/>
                      <a:pt x="25" y="100"/>
                      <a:pt x="26" y="96"/>
                    </a:cubicBezTo>
                    <a:cubicBezTo>
                      <a:pt x="27" y="93"/>
                      <a:pt x="27" y="90"/>
                      <a:pt x="29" y="88"/>
                    </a:cubicBezTo>
                    <a:cubicBezTo>
                      <a:pt x="30" y="86"/>
                      <a:pt x="32" y="82"/>
                      <a:pt x="32" y="82"/>
                    </a:cubicBezTo>
                    <a:cubicBezTo>
                      <a:pt x="35" y="79"/>
                      <a:pt x="37" y="76"/>
                      <a:pt x="40" y="74"/>
                    </a:cubicBezTo>
                    <a:cubicBezTo>
                      <a:pt x="43" y="71"/>
                      <a:pt x="49" y="66"/>
                      <a:pt x="49" y="66"/>
                    </a:cubicBezTo>
                    <a:cubicBezTo>
                      <a:pt x="52" y="65"/>
                      <a:pt x="60" y="59"/>
                      <a:pt x="63" y="58"/>
                    </a:cubicBezTo>
                    <a:cubicBezTo>
                      <a:pt x="63" y="58"/>
                      <a:pt x="65" y="56"/>
                      <a:pt x="66" y="56"/>
                    </a:cubicBezTo>
                    <a:cubicBezTo>
                      <a:pt x="70" y="56"/>
                      <a:pt x="74" y="54"/>
                      <a:pt x="78" y="52"/>
                    </a:cubicBezTo>
                    <a:cubicBezTo>
                      <a:pt x="82" y="50"/>
                      <a:pt x="90" y="46"/>
                      <a:pt x="90" y="46"/>
                    </a:cubicBezTo>
                    <a:cubicBezTo>
                      <a:pt x="101" y="44"/>
                      <a:pt x="111" y="39"/>
                      <a:pt x="122" y="36"/>
                    </a:cubicBezTo>
                    <a:cubicBezTo>
                      <a:pt x="123" y="36"/>
                      <a:pt x="124" y="35"/>
                      <a:pt x="125" y="35"/>
                    </a:cubicBezTo>
                    <a:cubicBezTo>
                      <a:pt x="121" y="36"/>
                      <a:pt x="121" y="36"/>
                      <a:pt x="121" y="36"/>
                    </a:cubicBezTo>
                    <a:cubicBezTo>
                      <a:pt x="127" y="35"/>
                      <a:pt x="133" y="33"/>
                      <a:pt x="138" y="32"/>
                    </a:cubicBezTo>
                    <a:cubicBezTo>
                      <a:pt x="138" y="32"/>
                      <a:pt x="139" y="31"/>
                      <a:pt x="140" y="31"/>
                    </a:cubicBezTo>
                    <a:cubicBezTo>
                      <a:pt x="141" y="31"/>
                      <a:pt x="144" y="31"/>
                      <a:pt x="144" y="31"/>
                    </a:cubicBezTo>
                    <a:cubicBezTo>
                      <a:pt x="143" y="31"/>
                      <a:pt x="143" y="31"/>
                      <a:pt x="143" y="31"/>
                    </a:cubicBezTo>
                    <a:cubicBezTo>
                      <a:pt x="148" y="30"/>
                      <a:pt x="153" y="31"/>
                      <a:pt x="158" y="32"/>
                    </a:cubicBezTo>
                    <a:cubicBezTo>
                      <a:pt x="168" y="35"/>
                      <a:pt x="176" y="44"/>
                      <a:pt x="183" y="51"/>
                    </a:cubicBezTo>
                    <a:cubicBezTo>
                      <a:pt x="187" y="55"/>
                      <a:pt x="192" y="62"/>
                      <a:pt x="195" y="67"/>
                    </a:cubicBezTo>
                    <a:cubicBezTo>
                      <a:pt x="197" y="71"/>
                      <a:pt x="198" y="77"/>
                      <a:pt x="200" y="83"/>
                    </a:cubicBezTo>
                    <a:cubicBezTo>
                      <a:pt x="205" y="99"/>
                      <a:pt x="209" y="114"/>
                      <a:pt x="210" y="131"/>
                    </a:cubicBezTo>
                    <a:cubicBezTo>
                      <a:pt x="210" y="147"/>
                      <a:pt x="205" y="163"/>
                      <a:pt x="197" y="177"/>
                    </a:cubicBezTo>
                    <a:cubicBezTo>
                      <a:pt x="194" y="182"/>
                      <a:pt x="191" y="187"/>
                      <a:pt x="188" y="193"/>
                    </a:cubicBezTo>
                    <a:cubicBezTo>
                      <a:pt x="188" y="194"/>
                      <a:pt x="185" y="197"/>
                      <a:pt x="185" y="197"/>
                    </a:cubicBezTo>
                    <a:cubicBezTo>
                      <a:pt x="182" y="199"/>
                      <a:pt x="176" y="204"/>
                      <a:pt x="176" y="204"/>
                    </a:cubicBezTo>
                    <a:cubicBezTo>
                      <a:pt x="163" y="212"/>
                      <a:pt x="150" y="219"/>
                      <a:pt x="134" y="220"/>
                    </a:cubicBezTo>
                    <a:close/>
                    <a:moveTo>
                      <a:pt x="163" y="230"/>
                    </a:moveTo>
                    <a:cubicBezTo>
                      <a:pt x="164" y="229"/>
                      <a:pt x="166" y="228"/>
                      <a:pt x="167" y="227"/>
                    </a:cubicBezTo>
                    <a:cubicBezTo>
                      <a:pt x="168" y="226"/>
                      <a:pt x="171" y="224"/>
                      <a:pt x="171" y="224"/>
                    </a:cubicBezTo>
                    <a:cubicBezTo>
                      <a:pt x="171" y="225"/>
                      <a:pt x="171" y="226"/>
                      <a:pt x="171" y="227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68" y="228"/>
                      <a:pt x="165" y="229"/>
                      <a:pt x="163" y="230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xmlns="" id="{3693DA92-EE94-4178-AF54-196599B206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5" y="148"/>
                <a:ext cx="327" cy="305"/>
              </a:xfrm>
              <a:custGeom>
                <a:avLst/>
                <a:gdLst>
                  <a:gd name="T0" fmla="*/ 127 w 136"/>
                  <a:gd name="T1" fmla="*/ 42 h 127"/>
                  <a:gd name="T2" fmla="*/ 115 w 136"/>
                  <a:gd name="T3" fmla="*/ 32 h 127"/>
                  <a:gd name="T4" fmla="*/ 86 w 136"/>
                  <a:gd name="T5" fmla="*/ 7 h 127"/>
                  <a:gd name="T6" fmla="*/ 74 w 136"/>
                  <a:gd name="T7" fmla="*/ 1 h 127"/>
                  <a:gd name="T8" fmla="*/ 72 w 136"/>
                  <a:gd name="T9" fmla="*/ 12 h 127"/>
                  <a:gd name="T10" fmla="*/ 71 w 136"/>
                  <a:gd name="T11" fmla="*/ 38 h 127"/>
                  <a:gd name="T12" fmla="*/ 54 w 136"/>
                  <a:gd name="T13" fmla="*/ 40 h 127"/>
                  <a:gd name="T14" fmla="*/ 41 w 136"/>
                  <a:gd name="T15" fmla="*/ 40 h 127"/>
                  <a:gd name="T16" fmla="*/ 10 w 136"/>
                  <a:gd name="T17" fmla="*/ 45 h 127"/>
                  <a:gd name="T18" fmla="*/ 6 w 136"/>
                  <a:gd name="T19" fmla="*/ 54 h 127"/>
                  <a:gd name="T20" fmla="*/ 5 w 136"/>
                  <a:gd name="T21" fmla="*/ 60 h 127"/>
                  <a:gd name="T22" fmla="*/ 19 w 136"/>
                  <a:gd name="T23" fmla="*/ 88 h 127"/>
                  <a:gd name="T24" fmla="*/ 66 w 136"/>
                  <a:gd name="T25" fmla="*/ 109 h 127"/>
                  <a:gd name="T26" fmla="*/ 106 w 136"/>
                  <a:gd name="T27" fmla="*/ 93 h 127"/>
                  <a:gd name="T28" fmla="*/ 119 w 136"/>
                  <a:gd name="T29" fmla="*/ 74 h 127"/>
                  <a:gd name="T30" fmla="*/ 24 w 136"/>
                  <a:gd name="T31" fmla="*/ 76 h 127"/>
                  <a:gd name="T32" fmla="*/ 25 w 136"/>
                  <a:gd name="T33" fmla="*/ 75 h 127"/>
                  <a:gd name="T34" fmla="*/ 24 w 136"/>
                  <a:gd name="T35" fmla="*/ 76 h 127"/>
                  <a:gd name="T36" fmla="*/ 35 w 136"/>
                  <a:gd name="T37" fmla="*/ 79 h 127"/>
                  <a:gd name="T38" fmla="*/ 34 w 136"/>
                  <a:gd name="T39" fmla="*/ 77 h 127"/>
                  <a:gd name="T40" fmla="*/ 39 w 136"/>
                  <a:gd name="T41" fmla="*/ 79 h 127"/>
                  <a:gd name="T42" fmla="*/ 41 w 136"/>
                  <a:gd name="T43" fmla="*/ 56 h 127"/>
                  <a:gd name="T44" fmla="*/ 45 w 136"/>
                  <a:gd name="T45" fmla="*/ 55 h 127"/>
                  <a:gd name="T46" fmla="*/ 62 w 136"/>
                  <a:gd name="T47" fmla="*/ 58 h 127"/>
                  <a:gd name="T48" fmla="*/ 65 w 136"/>
                  <a:gd name="T49" fmla="*/ 55 h 127"/>
                  <a:gd name="T50" fmla="*/ 70 w 136"/>
                  <a:gd name="T51" fmla="*/ 57 h 127"/>
                  <a:gd name="T52" fmla="*/ 64 w 136"/>
                  <a:gd name="T53" fmla="*/ 58 h 127"/>
                  <a:gd name="T54" fmla="*/ 95 w 136"/>
                  <a:gd name="T55" fmla="*/ 40 h 127"/>
                  <a:gd name="T56" fmla="*/ 95 w 136"/>
                  <a:gd name="T57" fmla="*/ 40 h 127"/>
                  <a:gd name="T58" fmla="*/ 100 w 136"/>
                  <a:gd name="T59" fmla="*/ 46 h 127"/>
                  <a:gd name="T60" fmla="*/ 99 w 136"/>
                  <a:gd name="T61" fmla="*/ 42 h 127"/>
                  <a:gd name="T62" fmla="*/ 104 w 136"/>
                  <a:gd name="T63" fmla="*/ 4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127">
                    <a:moveTo>
                      <a:pt x="134" y="52"/>
                    </a:moveTo>
                    <a:cubicBezTo>
                      <a:pt x="134" y="48"/>
                      <a:pt x="130" y="45"/>
                      <a:pt x="127" y="42"/>
                    </a:cubicBezTo>
                    <a:cubicBezTo>
                      <a:pt x="126" y="41"/>
                      <a:pt x="123" y="39"/>
                      <a:pt x="123" y="39"/>
                    </a:cubicBezTo>
                    <a:cubicBezTo>
                      <a:pt x="123" y="35"/>
                      <a:pt x="118" y="33"/>
                      <a:pt x="115" y="32"/>
                    </a:cubicBezTo>
                    <a:cubicBezTo>
                      <a:pt x="112" y="30"/>
                      <a:pt x="107" y="27"/>
                      <a:pt x="107" y="27"/>
                    </a:cubicBezTo>
                    <a:cubicBezTo>
                      <a:pt x="100" y="20"/>
                      <a:pt x="94" y="13"/>
                      <a:pt x="86" y="7"/>
                    </a:cubicBezTo>
                    <a:cubicBezTo>
                      <a:pt x="85" y="6"/>
                      <a:pt x="84" y="5"/>
                      <a:pt x="83" y="5"/>
                    </a:cubicBezTo>
                    <a:cubicBezTo>
                      <a:pt x="81" y="2"/>
                      <a:pt x="78" y="0"/>
                      <a:pt x="74" y="1"/>
                    </a:cubicBezTo>
                    <a:cubicBezTo>
                      <a:pt x="71" y="2"/>
                      <a:pt x="70" y="6"/>
                      <a:pt x="70" y="9"/>
                    </a:cubicBezTo>
                    <a:cubicBezTo>
                      <a:pt x="70" y="10"/>
                      <a:pt x="72" y="12"/>
                      <a:pt x="72" y="12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1" y="21"/>
                      <a:pt x="71" y="30"/>
                      <a:pt x="71" y="38"/>
                    </a:cubicBezTo>
                    <a:cubicBezTo>
                      <a:pt x="71" y="39"/>
                      <a:pt x="71" y="41"/>
                      <a:pt x="71" y="42"/>
                    </a:cubicBezTo>
                    <a:cubicBezTo>
                      <a:pt x="65" y="41"/>
                      <a:pt x="60" y="40"/>
                      <a:pt x="54" y="40"/>
                    </a:cubicBezTo>
                    <a:cubicBezTo>
                      <a:pt x="50" y="40"/>
                      <a:pt x="46" y="40"/>
                      <a:pt x="42" y="40"/>
                    </a:cubicBezTo>
                    <a:cubicBezTo>
                      <a:pt x="42" y="40"/>
                      <a:pt x="41" y="40"/>
                      <a:pt x="41" y="40"/>
                    </a:cubicBezTo>
                    <a:cubicBezTo>
                      <a:pt x="33" y="41"/>
                      <a:pt x="25" y="39"/>
                      <a:pt x="17" y="41"/>
                    </a:cubicBezTo>
                    <a:cubicBezTo>
                      <a:pt x="14" y="42"/>
                      <a:pt x="11" y="43"/>
                      <a:pt x="10" y="45"/>
                    </a:cubicBezTo>
                    <a:cubicBezTo>
                      <a:pt x="9" y="46"/>
                      <a:pt x="8" y="49"/>
                      <a:pt x="7" y="49"/>
                    </a:cubicBezTo>
                    <a:cubicBezTo>
                      <a:pt x="6" y="51"/>
                      <a:pt x="6" y="54"/>
                      <a:pt x="6" y="54"/>
                    </a:cubicBezTo>
                    <a:cubicBezTo>
                      <a:pt x="6" y="55"/>
                      <a:pt x="6" y="56"/>
                      <a:pt x="5" y="56"/>
                    </a:cubicBezTo>
                    <a:cubicBezTo>
                      <a:pt x="5" y="57"/>
                      <a:pt x="5" y="58"/>
                      <a:pt x="5" y="60"/>
                    </a:cubicBezTo>
                    <a:cubicBezTo>
                      <a:pt x="5" y="60"/>
                      <a:pt x="5" y="62"/>
                      <a:pt x="5" y="62"/>
                    </a:cubicBezTo>
                    <a:cubicBezTo>
                      <a:pt x="0" y="75"/>
                      <a:pt x="5" y="88"/>
                      <a:pt x="19" y="88"/>
                    </a:cubicBezTo>
                    <a:cubicBezTo>
                      <a:pt x="34" y="88"/>
                      <a:pt x="52" y="80"/>
                      <a:pt x="67" y="87"/>
                    </a:cubicBezTo>
                    <a:cubicBezTo>
                      <a:pt x="68" y="87"/>
                      <a:pt x="65" y="106"/>
                      <a:pt x="66" y="109"/>
                    </a:cubicBezTo>
                    <a:cubicBezTo>
                      <a:pt x="66" y="115"/>
                      <a:pt x="69" y="121"/>
                      <a:pt x="76" y="123"/>
                    </a:cubicBezTo>
                    <a:cubicBezTo>
                      <a:pt x="89" y="127"/>
                      <a:pt x="99" y="102"/>
                      <a:pt x="106" y="93"/>
                    </a:cubicBezTo>
                    <a:cubicBezTo>
                      <a:pt x="109" y="88"/>
                      <a:pt x="113" y="84"/>
                      <a:pt x="116" y="79"/>
                    </a:cubicBezTo>
                    <a:cubicBezTo>
                      <a:pt x="118" y="78"/>
                      <a:pt x="119" y="75"/>
                      <a:pt x="119" y="74"/>
                    </a:cubicBezTo>
                    <a:cubicBezTo>
                      <a:pt x="125" y="69"/>
                      <a:pt x="136" y="61"/>
                      <a:pt x="134" y="52"/>
                    </a:cubicBezTo>
                    <a:close/>
                    <a:moveTo>
                      <a:pt x="24" y="76"/>
                    </a:moveTo>
                    <a:cubicBezTo>
                      <a:pt x="24" y="75"/>
                      <a:pt x="24" y="75"/>
                      <a:pt x="24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76"/>
                      <a:pt x="24" y="76"/>
                      <a:pt x="24" y="76"/>
                    </a:cubicBezTo>
                    <a:close/>
                    <a:moveTo>
                      <a:pt x="39" y="79"/>
                    </a:moveTo>
                    <a:cubicBezTo>
                      <a:pt x="37" y="79"/>
                      <a:pt x="35" y="79"/>
                      <a:pt x="35" y="79"/>
                    </a:cubicBezTo>
                    <a:cubicBezTo>
                      <a:pt x="34" y="79"/>
                      <a:pt x="32" y="78"/>
                      <a:pt x="32" y="78"/>
                    </a:cubicBezTo>
                    <a:cubicBezTo>
                      <a:pt x="32" y="78"/>
                      <a:pt x="34" y="77"/>
                      <a:pt x="34" y="77"/>
                    </a:cubicBezTo>
                    <a:cubicBezTo>
                      <a:pt x="37" y="78"/>
                      <a:pt x="43" y="79"/>
                      <a:pt x="43" y="79"/>
                    </a:cubicBezTo>
                    <a:cubicBezTo>
                      <a:pt x="41" y="79"/>
                      <a:pt x="40" y="79"/>
                      <a:pt x="39" y="79"/>
                    </a:cubicBezTo>
                    <a:close/>
                    <a:moveTo>
                      <a:pt x="44" y="57"/>
                    </a:moveTo>
                    <a:cubicBezTo>
                      <a:pt x="44" y="56"/>
                      <a:pt x="41" y="56"/>
                      <a:pt x="41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2" y="55"/>
                      <a:pt x="45" y="55"/>
                      <a:pt x="45" y="55"/>
                    </a:cubicBezTo>
                    <a:cubicBezTo>
                      <a:pt x="45" y="56"/>
                      <a:pt x="44" y="57"/>
                      <a:pt x="44" y="57"/>
                    </a:cubicBezTo>
                    <a:close/>
                    <a:moveTo>
                      <a:pt x="62" y="58"/>
                    </a:moveTo>
                    <a:cubicBezTo>
                      <a:pt x="61" y="57"/>
                      <a:pt x="61" y="55"/>
                      <a:pt x="61" y="55"/>
                    </a:cubicBezTo>
                    <a:cubicBezTo>
                      <a:pt x="62" y="55"/>
                      <a:pt x="65" y="55"/>
                      <a:pt x="65" y="55"/>
                    </a:cubicBezTo>
                    <a:cubicBezTo>
                      <a:pt x="66" y="55"/>
                      <a:pt x="68" y="55"/>
                      <a:pt x="70" y="55"/>
                    </a:cubicBezTo>
                    <a:cubicBezTo>
                      <a:pt x="70" y="56"/>
                      <a:pt x="70" y="57"/>
                      <a:pt x="70" y="57"/>
                    </a:cubicBezTo>
                    <a:cubicBezTo>
                      <a:pt x="70" y="57"/>
                      <a:pt x="69" y="58"/>
                      <a:pt x="69" y="58"/>
                    </a:cubicBezTo>
                    <a:cubicBezTo>
                      <a:pt x="67" y="58"/>
                      <a:pt x="65" y="58"/>
                      <a:pt x="64" y="58"/>
                    </a:cubicBezTo>
                    <a:cubicBezTo>
                      <a:pt x="63" y="58"/>
                      <a:pt x="62" y="58"/>
                      <a:pt x="62" y="58"/>
                    </a:cubicBezTo>
                    <a:close/>
                    <a:moveTo>
                      <a:pt x="95" y="40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0" y="46"/>
                      <a:pt x="100" y="46"/>
                    </a:cubicBezTo>
                    <a:cubicBezTo>
                      <a:pt x="100" y="45"/>
                      <a:pt x="98" y="42"/>
                      <a:pt x="98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100" y="43"/>
                      <a:pt x="101" y="44"/>
                      <a:pt x="102" y="45"/>
                    </a:cubicBezTo>
                    <a:cubicBezTo>
                      <a:pt x="103" y="46"/>
                      <a:pt x="104" y="46"/>
                      <a:pt x="104" y="47"/>
                    </a:cubicBezTo>
                    <a:cubicBezTo>
                      <a:pt x="103" y="47"/>
                      <a:pt x="103" y="48"/>
                      <a:pt x="103" y="47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8" name="Group 4">
              <a:extLst>
                <a:ext uri="{FF2B5EF4-FFF2-40B4-BE49-F238E27FC236}">
                  <a16:creationId xmlns:a16="http://schemas.microsoft.com/office/drawing/2014/main" xmlns="" id="{12A85DA2-1C9E-4BE6-BD07-D8A2C60D601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51197" y="3573098"/>
              <a:ext cx="486116" cy="486938"/>
              <a:chOff x="6" y="9"/>
              <a:chExt cx="591" cy="592"/>
            </a:xfrm>
            <a:solidFill>
              <a:schemeClr val="bg1"/>
            </a:solidFill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149" name="Freeform 5">
                <a:extLst>
                  <a:ext uri="{FF2B5EF4-FFF2-40B4-BE49-F238E27FC236}">
                    <a16:creationId xmlns:a16="http://schemas.microsoft.com/office/drawing/2014/main" xmlns="" id="{66609D29-A3A9-45B2-93DA-9B4BDAE441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" y="9"/>
                <a:ext cx="591" cy="592"/>
              </a:xfrm>
              <a:custGeom>
                <a:avLst/>
                <a:gdLst>
                  <a:gd name="T0" fmla="*/ 221 w 246"/>
                  <a:gd name="T1" fmla="*/ 49 h 247"/>
                  <a:gd name="T2" fmla="*/ 159 w 246"/>
                  <a:gd name="T3" fmla="*/ 3 h 247"/>
                  <a:gd name="T4" fmla="*/ 150 w 246"/>
                  <a:gd name="T5" fmla="*/ 1 h 247"/>
                  <a:gd name="T6" fmla="*/ 141 w 246"/>
                  <a:gd name="T7" fmla="*/ 0 h 247"/>
                  <a:gd name="T8" fmla="*/ 116 w 246"/>
                  <a:gd name="T9" fmla="*/ 4 h 247"/>
                  <a:gd name="T10" fmla="*/ 92 w 246"/>
                  <a:gd name="T11" fmla="*/ 11 h 247"/>
                  <a:gd name="T12" fmla="*/ 72 w 246"/>
                  <a:gd name="T13" fmla="*/ 16 h 247"/>
                  <a:gd name="T14" fmla="*/ 65 w 246"/>
                  <a:gd name="T15" fmla="*/ 21 h 247"/>
                  <a:gd name="T16" fmla="*/ 40 w 246"/>
                  <a:gd name="T17" fmla="*/ 35 h 247"/>
                  <a:gd name="T18" fmla="*/ 29 w 246"/>
                  <a:gd name="T19" fmla="*/ 47 h 247"/>
                  <a:gd name="T20" fmla="*/ 18 w 246"/>
                  <a:gd name="T21" fmla="*/ 65 h 247"/>
                  <a:gd name="T22" fmla="*/ 3 w 246"/>
                  <a:gd name="T23" fmla="*/ 118 h 247"/>
                  <a:gd name="T24" fmla="*/ 5 w 246"/>
                  <a:gd name="T25" fmla="*/ 134 h 247"/>
                  <a:gd name="T26" fmla="*/ 6 w 246"/>
                  <a:gd name="T27" fmla="*/ 145 h 247"/>
                  <a:gd name="T28" fmla="*/ 14 w 246"/>
                  <a:gd name="T29" fmla="*/ 172 h 247"/>
                  <a:gd name="T30" fmla="*/ 20 w 246"/>
                  <a:gd name="T31" fmla="*/ 184 h 247"/>
                  <a:gd name="T32" fmla="*/ 25 w 246"/>
                  <a:gd name="T33" fmla="*/ 191 h 247"/>
                  <a:gd name="T34" fmla="*/ 55 w 246"/>
                  <a:gd name="T35" fmla="*/ 218 h 247"/>
                  <a:gd name="T36" fmla="*/ 98 w 246"/>
                  <a:gd name="T37" fmla="*/ 242 h 247"/>
                  <a:gd name="T38" fmla="*/ 110 w 246"/>
                  <a:gd name="T39" fmla="*/ 245 h 247"/>
                  <a:gd name="T40" fmla="*/ 116 w 246"/>
                  <a:gd name="T41" fmla="*/ 245 h 247"/>
                  <a:gd name="T42" fmla="*/ 156 w 246"/>
                  <a:gd name="T43" fmla="*/ 245 h 247"/>
                  <a:gd name="T44" fmla="*/ 175 w 246"/>
                  <a:gd name="T45" fmla="*/ 239 h 247"/>
                  <a:gd name="T46" fmla="*/ 198 w 246"/>
                  <a:gd name="T47" fmla="*/ 222 h 247"/>
                  <a:gd name="T48" fmla="*/ 219 w 246"/>
                  <a:gd name="T49" fmla="*/ 199 h 247"/>
                  <a:gd name="T50" fmla="*/ 239 w 246"/>
                  <a:gd name="T51" fmla="*/ 158 h 247"/>
                  <a:gd name="T52" fmla="*/ 243 w 246"/>
                  <a:gd name="T53" fmla="*/ 142 h 247"/>
                  <a:gd name="T54" fmla="*/ 244 w 246"/>
                  <a:gd name="T55" fmla="*/ 132 h 247"/>
                  <a:gd name="T56" fmla="*/ 134 w 246"/>
                  <a:gd name="T57" fmla="*/ 220 h 247"/>
                  <a:gd name="T58" fmla="*/ 111 w 246"/>
                  <a:gd name="T59" fmla="*/ 215 h 247"/>
                  <a:gd name="T60" fmla="*/ 76 w 246"/>
                  <a:gd name="T61" fmla="*/ 201 h 247"/>
                  <a:gd name="T62" fmla="*/ 38 w 246"/>
                  <a:gd name="T63" fmla="*/ 175 h 247"/>
                  <a:gd name="T64" fmla="*/ 26 w 246"/>
                  <a:gd name="T65" fmla="*/ 145 h 247"/>
                  <a:gd name="T66" fmla="*/ 20 w 246"/>
                  <a:gd name="T67" fmla="*/ 132 h 247"/>
                  <a:gd name="T68" fmla="*/ 26 w 246"/>
                  <a:gd name="T69" fmla="*/ 96 h 247"/>
                  <a:gd name="T70" fmla="*/ 32 w 246"/>
                  <a:gd name="T71" fmla="*/ 82 h 247"/>
                  <a:gd name="T72" fmla="*/ 49 w 246"/>
                  <a:gd name="T73" fmla="*/ 66 h 247"/>
                  <a:gd name="T74" fmla="*/ 66 w 246"/>
                  <a:gd name="T75" fmla="*/ 56 h 247"/>
                  <a:gd name="T76" fmla="*/ 90 w 246"/>
                  <a:gd name="T77" fmla="*/ 46 h 247"/>
                  <a:gd name="T78" fmla="*/ 125 w 246"/>
                  <a:gd name="T79" fmla="*/ 35 h 247"/>
                  <a:gd name="T80" fmla="*/ 138 w 246"/>
                  <a:gd name="T81" fmla="*/ 32 h 247"/>
                  <a:gd name="T82" fmla="*/ 144 w 246"/>
                  <a:gd name="T83" fmla="*/ 31 h 247"/>
                  <a:gd name="T84" fmla="*/ 158 w 246"/>
                  <a:gd name="T85" fmla="*/ 32 h 247"/>
                  <a:gd name="T86" fmla="*/ 195 w 246"/>
                  <a:gd name="T87" fmla="*/ 67 h 247"/>
                  <a:gd name="T88" fmla="*/ 210 w 246"/>
                  <a:gd name="T89" fmla="*/ 131 h 247"/>
                  <a:gd name="T90" fmla="*/ 188 w 246"/>
                  <a:gd name="T91" fmla="*/ 193 h 247"/>
                  <a:gd name="T92" fmla="*/ 176 w 246"/>
                  <a:gd name="T93" fmla="*/ 204 h 247"/>
                  <a:gd name="T94" fmla="*/ 163 w 246"/>
                  <a:gd name="T95" fmla="*/ 230 h 247"/>
                  <a:gd name="T96" fmla="*/ 171 w 246"/>
                  <a:gd name="T97" fmla="*/ 224 h 247"/>
                  <a:gd name="T98" fmla="*/ 171 w 246"/>
                  <a:gd name="T99" fmla="*/ 22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" h="247">
                    <a:moveTo>
                      <a:pt x="243" y="105"/>
                    </a:moveTo>
                    <a:cubicBezTo>
                      <a:pt x="240" y="85"/>
                      <a:pt x="233" y="65"/>
                      <a:pt x="221" y="49"/>
                    </a:cubicBezTo>
                    <a:cubicBezTo>
                      <a:pt x="214" y="39"/>
                      <a:pt x="208" y="29"/>
                      <a:pt x="198" y="23"/>
                    </a:cubicBezTo>
                    <a:cubicBezTo>
                      <a:pt x="186" y="14"/>
                      <a:pt x="173" y="8"/>
                      <a:pt x="159" y="3"/>
                    </a:cubicBezTo>
                    <a:cubicBezTo>
                      <a:pt x="158" y="2"/>
                      <a:pt x="155" y="2"/>
                      <a:pt x="153" y="1"/>
                    </a:cubicBezTo>
                    <a:cubicBezTo>
                      <a:pt x="152" y="1"/>
                      <a:pt x="151" y="1"/>
                      <a:pt x="150" y="1"/>
                    </a:cubicBezTo>
                    <a:cubicBezTo>
                      <a:pt x="148" y="1"/>
                      <a:pt x="147" y="1"/>
                      <a:pt x="145" y="1"/>
                    </a:cubicBezTo>
                    <a:cubicBezTo>
                      <a:pt x="143" y="0"/>
                      <a:pt x="141" y="0"/>
                      <a:pt x="141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34" y="0"/>
                      <a:pt x="125" y="2"/>
                      <a:pt x="116" y="4"/>
                    </a:cubicBezTo>
                    <a:cubicBezTo>
                      <a:pt x="110" y="6"/>
                      <a:pt x="104" y="7"/>
                      <a:pt x="98" y="9"/>
                    </a:cubicBezTo>
                    <a:cubicBezTo>
                      <a:pt x="96" y="10"/>
                      <a:pt x="94" y="11"/>
                      <a:pt x="92" y="11"/>
                    </a:cubicBezTo>
                    <a:cubicBezTo>
                      <a:pt x="92" y="11"/>
                      <a:pt x="91" y="12"/>
                      <a:pt x="91" y="12"/>
                    </a:cubicBezTo>
                    <a:cubicBezTo>
                      <a:pt x="84" y="14"/>
                      <a:pt x="78" y="14"/>
                      <a:pt x="72" y="16"/>
                    </a:cubicBezTo>
                    <a:cubicBezTo>
                      <a:pt x="71" y="17"/>
                      <a:pt x="69" y="18"/>
                      <a:pt x="67" y="19"/>
                    </a:cubicBezTo>
                    <a:cubicBezTo>
                      <a:pt x="66" y="20"/>
                      <a:pt x="65" y="20"/>
                      <a:pt x="65" y="21"/>
                    </a:cubicBezTo>
                    <a:cubicBezTo>
                      <a:pt x="57" y="23"/>
                      <a:pt x="55" y="26"/>
                      <a:pt x="49" y="31"/>
                    </a:cubicBezTo>
                    <a:cubicBezTo>
                      <a:pt x="46" y="32"/>
                      <a:pt x="42" y="33"/>
                      <a:pt x="40" y="35"/>
                    </a:cubicBezTo>
                    <a:cubicBezTo>
                      <a:pt x="36" y="38"/>
                      <a:pt x="36" y="40"/>
                      <a:pt x="32" y="44"/>
                    </a:cubicBezTo>
                    <a:cubicBezTo>
                      <a:pt x="32" y="45"/>
                      <a:pt x="29" y="47"/>
                      <a:pt x="29" y="47"/>
                    </a:cubicBezTo>
                    <a:cubicBezTo>
                      <a:pt x="28" y="49"/>
                      <a:pt x="26" y="51"/>
                      <a:pt x="26" y="51"/>
                    </a:cubicBezTo>
                    <a:cubicBezTo>
                      <a:pt x="22" y="55"/>
                      <a:pt x="20" y="60"/>
                      <a:pt x="18" y="65"/>
                    </a:cubicBezTo>
                    <a:cubicBezTo>
                      <a:pt x="11" y="81"/>
                      <a:pt x="6" y="97"/>
                      <a:pt x="3" y="115"/>
                    </a:cubicBezTo>
                    <a:cubicBezTo>
                      <a:pt x="3" y="116"/>
                      <a:pt x="3" y="117"/>
                      <a:pt x="3" y="118"/>
                    </a:cubicBezTo>
                    <a:cubicBezTo>
                      <a:pt x="2" y="122"/>
                      <a:pt x="0" y="126"/>
                      <a:pt x="2" y="130"/>
                    </a:cubicBezTo>
                    <a:cubicBezTo>
                      <a:pt x="2" y="132"/>
                      <a:pt x="3" y="133"/>
                      <a:pt x="5" y="134"/>
                    </a:cubicBezTo>
                    <a:cubicBezTo>
                      <a:pt x="5" y="137"/>
                      <a:pt x="6" y="140"/>
                      <a:pt x="6" y="142"/>
                    </a:cubicBezTo>
                    <a:cubicBezTo>
                      <a:pt x="6" y="142"/>
                      <a:pt x="6" y="145"/>
                      <a:pt x="6" y="145"/>
                    </a:cubicBezTo>
                    <a:cubicBezTo>
                      <a:pt x="6" y="150"/>
                      <a:pt x="10" y="158"/>
                      <a:pt x="11" y="162"/>
                    </a:cubicBezTo>
                    <a:cubicBezTo>
                      <a:pt x="12" y="165"/>
                      <a:pt x="13" y="169"/>
                      <a:pt x="14" y="172"/>
                    </a:cubicBezTo>
                    <a:cubicBezTo>
                      <a:pt x="15" y="174"/>
                      <a:pt x="18" y="179"/>
                      <a:pt x="18" y="180"/>
                    </a:cubicBezTo>
                    <a:cubicBezTo>
                      <a:pt x="19" y="181"/>
                      <a:pt x="20" y="184"/>
                      <a:pt x="20" y="184"/>
                    </a:cubicBezTo>
                    <a:cubicBezTo>
                      <a:pt x="21" y="186"/>
                      <a:pt x="21" y="187"/>
                      <a:pt x="23" y="189"/>
                    </a:cubicBezTo>
                    <a:cubicBezTo>
                      <a:pt x="23" y="190"/>
                      <a:pt x="25" y="191"/>
                      <a:pt x="25" y="191"/>
                    </a:cubicBezTo>
                    <a:cubicBezTo>
                      <a:pt x="29" y="197"/>
                      <a:pt x="35" y="201"/>
                      <a:pt x="40" y="206"/>
                    </a:cubicBezTo>
                    <a:cubicBezTo>
                      <a:pt x="45" y="211"/>
                      <a:pt x="49" y="215"/>
                      <a:pt x="55" y="218"/>
                    </a:cubicBezTo>
                    <a:cubicBezTo>
                      <a:pt x="60" y="221"/>
                      <a:pt x="65" y="223"/>
                      <a:pt x="69" y="226"/>
                    </a:cubicBezTo>
                    <a:cubicBezTo>
                      <a:pt x="79" y="231"/>
                      <a:pt x="88" y="238"/>
                      <a:pt x="98" y="242"/>
                    </a:cubicBezTo>
                    <a:cubicBezTo>
                      <a:pt x="99" y="243"/>
                      <a:pt x="100" y="245"/>
                      <a:pt x="102" y="245"/>
                    </a:cubicBezTo>
                    <a:cubicBezTo>
                      <a:pt x="104" y="246"/>
                      <a:pt x="107" y="246"/>
                      <a:pt x="110" y="245"/>
                    </a:cubicBezTo>
                    <a:cubicBezTo>
                      <a:pt x="111" y="245"/>
                      <a:pt x="112" y="245"/>
                      <a:pt x="113" y="245"/>
                    </a:cubicBezTo>
                    <a:cubicBezTo>
                      <a:pt x="114" y="245"/>
                      <a:pt x="115" y="245"/>
                      <a:pt x="116" y="245"/>
                    </a:cubicBezTo>
                    <a:cubicBezTo>
                      <a:pt x="122" y="245"/>
                      <a:pt x="127" y="244"/>
                      <a:pt x="133" y="244"/>
                    </a:cubicBezTo>
                    <a:cubicBezTo>
                      <a:pt x="141" y="244"/>
                      <a:pt x="148" y="247"/>
                      <a:pt x="156" y="245"/>
                    </a:cubicBezTo>
                    <a:cubicBezTo>
                      <a:pt x="161" y="244"/>
                      <a:pt x="165" y="243"/>
                      <a:pt x="170" y="241"/>
                    </a:cubicBezTo>
                    <a:cubicBezTo>
                      <a:pt x="171" y="241"/>
                      <a:pt x="174" y="239"/>
                      <a:pt x="175" y="239"/>
                    </a:cubicBezTo>
                    <a:cubicBezTo>
                      <a:pt x="176" y="238"/>
                      <a:pt x="176" y="238"/>
                      <a:pt x="177" y="238"/>
                    </a:cubicBezTo>
                    <a:cubicBezTo>
                      <a:pt x="185" y="236"/>
                      <a:pt x="192" y="227"/>
                      <a:pt x="198" y="222"/>
                    </a:cubicBezTo>
                    <a:cubicBezTo>
                      <a:pt x="202" y="218"/>
                      <a:pt x="206" y="215"/>
                      <a:pt x="210" y="211"/>
                    </a:cubicBezTo>
                    <a:cubicBezTo>
                      <a:pt x="214" y="207"/>
                      <a:pt x="216" y="203"/>
                      <a:pt x="219" y="199"/>
                    </a:cubicBezTo>
                    <a:cubicBezTo>
                      <a:pt x="224" y="192"/>
                      <a:pt x="227" y="187"/>
                      <a:pt x="230" y="179"/>
                    </a:cubicBezTo>
                    <a:cubicBezTo>
                      <a:pt x="234" y="173"/>
                      <a:pt x="237" y="166"/>
                      <a:pt x="239" y="158"/>
                    </a:cubicBezTo>
                    <a:cubicBezTo>
                      <a:pt x="240" y="155"/>
                      <a:pt x="241" y="148"/>
                      <a:pt x="241" y="148"/>
                    </a:cubicBezTo>
                    <a:cubicBezTo>
                      <a:pt x="242" y="146"/>
                      <a:pt x="243" y="144"/>
                      <a:pt x="243" y="142"/>
                    </a:cubicBezTo>
                    <a:cubicBezTo>
                      <a:pt x="243" y="140"/>
                      <a:pt x="243" y="138"/>
                      <a:pt x="243" y="138"/>
                    </a:cubicBezTo>
                    <a:cubicBezTo>
                      <a:pt x="244" y="136"/>
                      <a:pt x="244" y="133"/>
                      <a:pt x="244" y="132"/>
                    </a:cubicBezTo>
                    <a:cubicBezTo>
                      <a:pt x="246" y="127"/>
                      <a:pt x="245" y="110"/>
                      <a:pt x="243" y="105"/>
                    </a:cubicBezTo>
                    <a:close/>
                    <a:moveTo>
                      <a:pt x="134" y="220"/>
                    </a:moveTo>
                    <a:cubicBezTo>
                      <a:pt x="129" y="220"/>
                      <a:pt x="120" y="217"/>
                      <a:pt x="116" y="216"/>
                    </a:cubicBezTo>
                    <a:cubicBezTo>
                      <a:pt x="115" y="215"/>
                      <a:pt x="112" y="215"/>
                      <a:pt x="111" y="215"/>
                    </a:cubicBezTo>
                    <a:cubicBezTo>
                      <a:pt x="105" y="213"/>
                      <a:pt x="99" y="215"/>
                      <a:pt x="92" y="212"/>
                    </a:cubicBezTo>
                    <a:cubicBezTo>
                      <a:pt x="86" y="209"/>
                      <a:pt x="81" y="204"/>
                      <a:pt x="76" y="201"/>
                    </a:cubicBezTo>
                    <a:cubicBezTo>
                      <a:pt x="69" y="197"/>
                      <a:pt x="61" y="195"/>
                      <a:pt x="54" y="191"/>
                    </a:cubicBezTo>
                    <a:cubicBezTo>
                      <a:pt x="48" y="187"/>
                      <a:pt x="43" y="181"/>
                      <a:pt x="38" y="175"/>
                    </a:cubicBezTo>
                    <a:cubicBezTo>
                      <a:pt x="35" y="171"/>
                      <a:pt x="34" y="164"/>
                      <a:pt x="33" y="160"/>
                    </a:cubicBezTo>
                    <a:cubicBezTo>
                      <a:pt x="31" y="155"/>
                      <a:pt x="28" y="149"/>
                      <a:pt x="26" y="145"/>
                    </a:cubicBezTo>
                    <a:cubicBezTo>
                      <a:pt x="24" y="142"/>
                      <a:pt x="23" y="139"/>
                      <a:pt x="21" y="136"/>
                    </a:cubicBezTo>
                    <a:cubicBezTo>
                      <a:pt x="21" y="134"/>
                      <a:pt x="20" y="132"/>
                      <a:pt x="20" y="132"/>
                    </a:cubicBezTo>
                    <a:cubicBezTo>
                      <a:pt x="21" y="124"/>
                      <a:pt x="20" y="116"/>
                      <a:pt x="22" y="109"/>
                    </a:cubicBezTo>
                    <a:cubicBezTo>
                      <a:pt x="23" y="105"/>
                      <a:pt x="25" y="100"/>
                      <a:pt x="26" y="96"/>
                    </a:cubicBezTo>
                    <a:cubicBezTo>
                      <a:pt x="27" y="93"/>
                      <a:pt x="27" y="90"/>
                      <a:pt x="29" y="88"/>
                    </a:cubicBezTo>
                    <a:cubicBezTo>
                      <a:pt x="30" y="86"/>
                      <a:pt x="32" y="82"/>
                      <a:pt x="32" y="82"/>
                    </a:cubicBezTo>
                    <a:cubicBezTo>
                      <a:pt x="35" y="79"/>
                      <a:pt x="37" y="76"/>
                      <a:pt x="40" y="74"/>
                    </a:cubicBezTo>
                    <a:cubicBezTo>
                      <a:pt x="43" y="71"/>
                      <a:pt x="49" y="66"/>
                      <a:pt x="49" y="66"/>
                    </a:cubicBezTo>
                    <a:cubicBezTo>
                      <a:pt x="52" y="65"/>
                      <a:pt x="60" y="59"/>
                      <a:pt x="63" y="58"/>
                    </a:cubicBezTo>
                    <a:cubicBezTo>
                      <a:pt x="63" y="58"/>
                      <a:pt x="65" y="56"/>
                      <a:pt x="66" y="56"/>
                    </a:cubicBezTo>
                    <a:cubicBezTo>
                      <a:pt x="70" y="56"/>
                      <a:pt x="74" y="54"/>
                      <a:pt x="78" y="52"/>
                    </a:cubicBezTo>
                    <a:cubicBezTo>
                      <a:pt x="82" y="50"/>
                      <a:pt x="90" y="46"/>
                      <a:pt x="90" y="46"/>
                    </a:cubicBezTo>
                    <a:cubicBezTo>
                      <a:pt x="101" y="44"/>
                      <a:pt x="111" y="39"/>
                      <a:pt x="122" y="36"/>
                    </a:cubicBezTo>
                    <a:cubicBezTo>
                      <a:pt x="123" y="36"/>
                      <a:pt x="124" y="35"/>
                      <a:pt x="125" y="35"/>
                    </a:cubicBezTo>
                    <a:cubicBezTo>
                      <a:pt x="121" y="36"/>
                      <a:pt x="121" y="36"/>
                      <a:pt x="121" y="36"/>
                    </a:cubicBezTo>
                    <a:cubicBezTo>
                      <a:pt x="127" y="35"/>
                      <a:pt x="133" y="33"/>
                      <a:pt x="138" y="32"/>
                    </a:cubicBezTo>
                    <a:cubicBezTo>
                      <a:pt x="138" y="32"/>
                      <a:pt x="139" y="31"/>
                      <a:pt x="140" y="31"/>
                    </a:cubicBezTo>
                    <a:cubicBezTo>
                      <a:pt x="141" y="31"/>
                      <a:pt x="144" y="31"/>
                      <a:pt x="144" y="31"/>
                    </a:cubicBezTo>
                    <a:cubicBezTo>
                      <a:pt x="143" y="31"/>
                      <a:pt x="143" y="31"/>
                      <a:pt x="143" y="31"/>
                    </a:cubicBezTo>
                    <a:cubicBezTo>
                      <a:pt x="148" y="30"/>
                      <a:pt x="153" y="31"/>
                      <a:pt x="158" y="32"/>
                    </a:cubicBezTo>
                    <a:cubicBezTo>
                      <a:pt x="168" y="35"/>
                      <a:pt x="176" y="44"/>
                      <a:pt x="183" y="51"/>
                    </a:cubicBezTo>
                    <a:cubicBezTo>
                      <a:pt x="187" y="55"/>
                      <a:pt x="192" y="62"/>
                      <a:pt x="195" y="67"/>
                    </a:cubicBezTo>
                    <a:cubicBezTo>
                      <a:pt x="197" y="71"/>
                      <a:pt x="198" y="77"/>
                      <a:pt x="200" y="83"/>
                    </a:cubicBezTo>
                    <a:cubicBezTo>
                      <a:pt x="205" y="99"/>
                      <a:pt x="209" y="114"/>
                      <a:pt x="210" y="131"/>
                    </a:cubicBezTo>
                    <a:cubicBezTo>
                      <a:pt x="210" y="147"/>
                      <a:pt x="205" y="163"/>
                      <a:pt x="197" y="177"/>
                    </a:cubicBezTo>
                    <a:cubicBezTo>
                      <a:pt x="194" y="182"/>
                      <a:pt x="191" y="187"/>
                      <a:pt x="188" y="193"/>
                    </a:cubicBezTo>
                    <a:cubicBezTo>
                      <a:pt x="188" y="194"/>
                      <a:pt x="185" y="197"/>
                      <a:pt x="185" y="197"/>
                    </a:cubicBezTo>
                    <a:cubicBezTo>
                      <a:pt x="182" y="199"/>
                      <a:pt x="176" y="204"/>
                      <a:pt x="176" y="204"/>
                    </a:cubicBezTo>
                    <a:cubicBezTo>
                      <a:pt x="163" y="212"/>
                      <a:pt x="150" y="219"/>
                      <a:pt x="134" y="220"/>
                    </a:cubicBezTo>
                    <a:close/>
                    <a:moveTo>
                      <a:pt x="163" y="230"/>
                    </a:moveTo>
                    <a:cubicBezTo>
                      <a:pt x="164" y="229"/>
                      <a:pt x="166" y="228"/>
                      <a:pt x="167" y="227"/>
                    </a:cubicBezTo>
                    <a:cubicBezTo>
                      <a:pt x="168" y="226"/>
                      <a:pt x="171" y="224"/>
                      <a:pt x="171" y="224"/>
                    </a:cubicBezTo>
                    <a:cubicBezTo>
                      <a:pt x="171" y="225"/>
                      <a:pt x="171" y="226"/>
                      <a:pt x="171" y="227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68" y="228"/>
                      <a:pt x="165" y="229"/>
                      <a:pt x="163" y="230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6">
                <a:extLst>
                  <a:ext uri="{FF2B5EF4-FFF2-40B4-BE49-F238E27FC236}">
                    <a16:creationId xmlns:a16="http://schemas.microsoft.com/office/drawing/2014/main" xmlns="" id="{001EADE7-B468-41C5-935C-D754E94D93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5" y="148"/>
                <a:ext cx="327" cy="305"/>
              </a:xfrm>
              <a:custGeom>
                <a:avLst/>
                <a:gdLst>
                  <a:gd name="T0" fmla="*/ 127 w 136"/>
                  <a:gd name="T1" fmla="*/ 42 h 127"/>
                  <a:gd name="T2" fmla="*/ 115 w 136"/>
                  <a:gd name="T3" fmla="*/ 32 h 127"/>
                  <a:gd name="T4" fmla="*/ 86 w 136"/>
                  <a:gd name="T5" fmla="*/ 7 h 127"/>
                  <a:gd name="T6" fmla="*/ 74 w 136"/>
                  <a:gd name="T7" fmla="*/ 1 h 127"/>
                  <a:gd name="T8" fmla="*/ 72 w 136"/>
                  <a:gd name="T9" fmla="*/ 12 h 127"/>
                  <a:gd name="T10" fmla="*/ 71 w 136"/>
                  <a:gd name="T11" fmla="*/ 38 h 127"/>
                  <a:gd name="T12" fmla="*/ 54 w 136"/>
                  <a:gd name="T13" fmla="*/ 40 h 127"/>
                  <a:gd name="T14" fmla="*/ 41 w 136"/>
                  <a:gd name="T15" fmla="*/ 40 h 127"/>
                  <a:gd name="T16" fmla="*/ 10 w 136"/>
                  <a:gd name="T17" fmla="*/ 45 h 127"/>
                  <a:gd name="T18" fmla="*/ 6 w 136"/>
                  <a:gd name="T19" fmla="*/ 54 h 127"/>
                  <a:gd name="T20" fmla="*/ 5 w 136"/>
                  <a:gd name="T21" fmla="*/ 60 h 127"/>
                  <a:gd name="T22" fmla="*/ 19 w 136"/>
                  <a:gd name="T23" fmla="*/ 88 h 127"/>
                  <a:gd name="T24" fmla="*/ 66 w 136"/>
                  <a:gd name="T25" fmla="*/ 109 h 127"/>
                  <a:gd name="T26" fmla="*/ 106 w 136"/>
                  <a:gd name="T27" fmla="*/ 93 h 127"/>
                  <a:gd name="T28" fmla="*/ 119 w 136"/>
                  <a:gd name="T29" fmla="*/ 74 h 127"/>
                  <a:gd name="T30" fmla="*/ 24 w 136"/>
                  <a:gd name="T31" fmla="*/ 76 h 127"/>
                  <a:gd name="T32" fmla="*/ 25 w 136"/>
                  <a:gd name="T33" fmla="*/ 75 h 127"/>
                  <a:gd name="T34" fmla="*/ 24 w 136"/>
                  <a:gd name="T35" fmla="*/ 76 h 127"/>
                  <a:gd name="T36" fmla="*/ 35 w 136"/>
                  <a:gd name="T37" fmla="*/ 79 h 127"/>
                  <a:gd name="T38" fmla="*/ 34 w 136"/>
                  <a:gd name="T39" fmla="*/ 77 h 127"/>
                  <a:gd name="T40" fmla="*/ 39 w 136"/>
                  <a:gd name="T41" fmla="*/ 79 h 127"/>
                  <a:gd name="T42" fmla="*/ 41 w 136"/>
                  <a:gd name="T43" fmla="*/ 56 h 127"/>
                  <a:gd name="T44" fmla="*/ 45 w 136"/>
                  <a:gd name="T45" fmla="*/ 55 h 127"/>
                  <a:gd name="T46" fmla="*/ 62 w 136"/>
                  <a:gd name="T47" fmla="*/ 58 h 127"/>
                  <a:gd name="T48" fmla="*/ 65 w 136"/>
                  <a:gd name="T49" fmla="*/ 55 h 127"/>
                  <a:gd name="T50" fmla="*/ 70 w 136"/>
                  <a:gd name="T51" fmla="*/ 57 h 127"/>
                  <a:gd name="T52" fmla="*/ 64 w 136"/>
                  <a:gd name="T53" fmla="*/ 58 h 127"/>
                  <a:gd name="T54" fmla="*/ 95 w 136"/>
                  <a:gd name="T55" fmla="*/ 40 h 127"/>
                  <a:gd name="T56" fmla="*/ 95 w 136"/>
                  <a:gd name="T57" fmla="*/ 40 h 127"/>
                  <a:gd name="T58" fmla="*/ 100 w 136"/>
                  <a:gd name="T59" fmla="*/ 46 h 127"/>
                  <a:gd name="T60" fmla="*/ 99 w 136"/>
                  <a:gd name="T61" fmla="*/ 42 h 127"/>
                  <a:gd name="T62" fmla="*/ 104 w 136"/>
                  <a:gd name="T63" fmla="*/ 4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127">
                    <a:moveTo>
                      <a:pt x="134" y="52"/>
                    </a:moveTo>
                    <a:cubicBezTo>
                      <a:pt x="134" y="48"/>
                      <a:pt x="130" y="45"/>
                      <a:pt x="127" y="42"/>
                    </a:cubicBezTo>
                    <a:cubicBezTo>
                      <a:pt x="126" y="41"/>
                      <a:pt x="123" y="39"/>
                      <a:pt x="123" y="39"/>
                    </a:cubicBezTo>
                    <a:cubicBezTo>
                      <a:pt x="123" y="35"/>
                      <a:pt x="118" y="33"/>
                      <a:pt x="115" y="32"/>
                    </a:cubicBezTo>
                    <a:cubicBezTo>
                      <a:pt x="112" y="30"/>
                      <a:pt x="107" y="27"/>
                      <a:pt x="107" y="27"/>
                    </a:cubicBezTo>
                    <a:cubicBezTo>
                      <a:pt x="100" y="20"/>
                      <a:pt x="94" y="13"/>
                      <a:pt x="86" y="7"/>
                    </a:cubicBezTo>
                    <a:cubicBezTo>
                      <a:pt x="85" y="6"/>
                      <a:pt x="84" y="5"/>
                      <a:pt x="83" y="5"/>
                    </a:cubicBezTo>
                    <a:cubicBezTo>
                      <a:pt x="81" y="2"/>
                      <a:pt x="78" y="0"/>
                      <a:pt x="74" y="1"/>
                    </a:cubicBezTo>
                    <a:cubicBezTo>
                      <a:pt x="71" y="2"/>
                      <a:pt x="70" y="6"/>
                      <a:pt x="70" y="9"/>
                    </a:cubicBezTo>
                    <a:cubicBezTo>
                      <a:pt x="70" y="10"/>
                      <a:pt x="72" y="12"/>
                      <a:pt x="72" y="12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1" y="21"/>
                      <a:pt x="71" y="30"/>
                      <a:pt x="71" y="38"/>
                    </a:cubicBezTo>
                    <a:cubicBezTo>
                      <a:pt x="71" y="39"/>
                      <a:pt x="71" y="41"/>
                      <a:pt x="71" y="42"/>
                    </a:cubicBezTo>
                    <a:cubicBezTo>
                      <a:pt x="65" y="41"/>
                      <a:pt x="60" y="40"/>
                      <a:pt x="54" y="40"/>
                    </a:cubicBezTo>
                    <a:cubicBezTo>
                      <a:pt x="50" y="40"/>
                      <a:pt x="46" y="40"/>
                      <a:pt x="42" y="40"/>
                    </a:cubicBezTo>
                    <a:cubicBezTo>
                      <a:pt x="42" y="40"/>
                      <a:pt x="41" y="40"/>
                      <a:pt x="41" y="40"/>
                    </a:cubicBezTo>
                    <a:cubicBezTo>
                      <a:pt x="33" y="41"/>
                      <a:pt x="25" y="39"/>
                      <a:pt x="17" y="41"/>
                    </a:cubicBezTo>
                    <a:cubicBezTo>
                      <a:pt x="14" y="42"/>
                      <a:pt x="11" y="43"/>
                      <a:pt x="10" y="45"/>
                    </a:cubicBezTo>
                    <a:cubicBezTo>
                      <a:pt x="9" y="46"/>
                      <a:pt x="8" y="49"/>
                      <a:pt x="7" y="49"/>
                    </a:cubicBezTo>
                    <a:cubicBezTo>
                      <a:pt x="6" y="51"/>
                      <a:pt x="6" y="54"/>
                      <a:pt x="6" y="54"/>
                    </a:cubicBezTo>
                    <a:cubicBezTo>
                      <a:pt x="6" y="55"/>
                      <a:pt x="6" y="56"/>
                      <a:pt x="5" y="56"/>
                    </a:cubicBezTo>
                    <a:cubicBezTo>
                      <a:pt x="5" y="57"/>
                      <a:pt x="5" y="58"/>
                      <a:pt x="5" y="60"/>
                    </a:cubicBezTo>
                    <a:cubicBezTo>
                      <a:pt x="5" y="60"/>
                      <a:pt x="5" y="62"/>
                      <a:pt x="5" y="62"/>
                    </a:cubicBezTo>
                    <a:cubicBezTo>
                      <a:pt x="0" y="75"/>
                      <a:pt x="5" y="88"/>
                      <a:pt x="19" y="88"/>
                    </a:cubicBezTo>
                    <a:cubicBezTo>
                      <a:pt x="34" y="88"/>
                      <a:pt x="52" y="80"/>
                      <a:pt x="67" y="87"/>
                    </a:cubicBezTo>
                    <a:cubicBezTo>
                      <a:pt x="68" y="87"/>
                      <a:pt x="65" y="106"/>
                      <a:pt x="66" y="109"/>
                    </a:cubicBezTo>
                    <a:cubicBezTo>
                      <a:pt x="66" y="115"/>
                      <a:pt x="69" y="121"/>
                      <a:pt x="76" y="123"/>
                    </a:cubicBezTo>
                    <a:cubicBezTo>
                      <a:pt x="89" y="127"/>
                      <a:pt x="99" y="102"/>
                      <a:pt x="106" y="93"/>
                    </a:cubicBezTo>
                    <a:cubicBezTo>
                      <a:pt x="109" y="88"/>
                      <a:pt x="113" y="84"/>
                      <a:pt x="116" y="79"/>
                    </a:cubicBezTo>
                    <a:cubicBezTo>
                      <a:pt x="118" y="78"/>
                      <a:pt x="119" y="75"/>
                      <a:pt x="119" y="74"/>
                    </a:cubicBezTo>
                    <a:cubicBezTo>
                      <a:pt x="125" y="69"/>
                      <a:pt x="136" y="61"/>
                      <a:pt x="134" y="52"/>
                    </a:cubicBezTo>
                    <a:close/>
                    <a:moveTo>
                      <a:pt x="24" y="76"/>
                    </a:moveTo>
                    <a:cubicBezTo>
                      <a:pt x="24" y="75"/>
                      <a:pt x="24" y="75"/>
                      <a:pt x="24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76"/>
                      <a:pt x="24" y="76"/>
                      <a:pt x="24" y="76"/>
                    </a:cubicBezTo>
                    <a:close/>
                    <a:moveTo>
                      <a:pt x="39" y="79"/>
                    </a:moveTo>
                    <a:cubicBezTo>
                      <a:pt x="37" y="79"/>
                      <a:pt x="35" y="79"/>
                      <a:pt x="35" y="79"/>
                    </a:cubicBezTo>
                    <a:cubicBezTo>
                      <a:pt x="34" y="79"/>
                      <a:pt x="32" y="78"/>
                      <a:pt x="32" y="78"/>
                    </a:cubicBezTo>
                    <a:cubicBezTo>
                      <a:pt x="32" y="78"/>
                      <a:pt x="34" y="77"/>
                      <a:pt x="34" y="77"/>
                    </a:cubicBezTo>
                    <a:cubicBezTo>
                      <a:pt x="37" y="78"/>
                      <a:pt x="43" y="79"/>
                      <a:pt x="43" y="79"/>
                    </a:cubicBezTo>
                    <a:cubicBezTo>
                      <a:pt x="41" y="79"/>
                      <a:pt x="40" y="79"/>
                      <a:pt x="39" y="79"/>
                    </a:cubicBezTo>
                    <a:close/>
                    <a:moveTo>
                      <a:pt x="44" y="57"/>
                    </a:moveTo>
                    <a:cubicBezTo>
                      <a:pt x="44" y="56"/>
                      <a:pt x="41" y="56"/>
                      <a:pt x="41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2" y="55"/>
                      <a:pt x="45" y="55"/>
                      <a:pt x="45" y="55"/>
                    </a:cubicBezTo>
                    <a:cubicBezTo>
                      <a:pt x="45" y="56"/>
                      <a:pt x="44" y="57"/>
                      <a:pt x="44" y="57"/>
                    </a:cubicBezTo>
                    <a:close/>
                    <a:moveTo>
                      <a:pt x="62" y="58"/>
                    </a:moveTo>
                    <a:cubicBezTo>
                      <a:pt x="61" y="57"/>
                      <a:pt x="61" y="55"/>
                      <a:pt x="61" y="55"/>
                    </a:cubicBezTo>
                    <a:cubicBezTo>
                      <a:pt x="62" y="55"/>
                      <a:pt x="65" y="55"/>
                      <a:pt x="65" y="55"/>
                    </a:cubicBezTo>
                    <a:cubicBezTo>
                      <a:pt x="66" y="55"/>
                      <a:pt x="68" y="55"/>
                      <a:pt x="70" y="55"/>
                    </a:cubicBezTo>
                    <a:cubicBezTo>
                      <a:pt x="70" y="56"/>
                      <a:pt x="70" y="57"/>
                      <a:pt x="70" y="57"/>
                    </a:cubicBezTo>
                    <a:cubicBezTo>
                      <a:pt x="70" y="57"/>
                      <a:pt x="69" y="58"/>
                      <a:pt x="69" y="58"/>
                    </a:cubicBezTo>
                    <a:cubicBezTo>
                      <a:pt x="67" y="58"/>
                      <a:pt x="65" y="58"/>
                      <a:pt x="64" y="58"/>
                    </a:cubicBezTo>
                    <a:cubicBezTo>
                      <a:pt x="63" y="58"/>
                      <a:pt x="62" y="58"/>
                      <a:pt x="62" y="58"/>
                    </a:cubicBezTo>
                    <a:close/>
                    <a:moveTo>
                      <a:pt x="95" y="40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0" y="46"/>
                      <a:pt x="100" y="46"/>
                    </a:cubicBezTo>
                    <a:cubicBezTo>
                      <a:pt x="100" y="45"/>
                      <a:pt x="98" y="42"/>
                      <a:pt x="98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100" y="43"/>
                      <a:pt x="101" y="44"/>
                      <a:pt x="102" y="45"/>
                    </a:cubicBezTo>
                    <a:cubicBezTo>
                      <a:pt x="103" y="46"/>
                      <a:pt x="104" y="46"/>
                      <a:pt x="104" y="47"/>
                    </a:cubicBezTo>
                    <a:cubicBezTo>
                      <a:pt x="103" y="47"/>
                      <a:pt x="103" y="48"/>
                      <a:pt x="103" y="47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D722B2A5-FFD1-407D-B1DA-03C44A0582F8}"/>
              </a:ext>
            </a:extLst>
          </p:cNvPr>
          <p:cNvGrpSpPr/>
          <p:nvPr/>
        </p:nvGrpSpPr>
        <p:grpSpPr>
          <a:xfrm>
            <a:off x="10175966" y="3573098"/>
            <a:ext cx="486116" cy="486938"/>
            <a:chOff x="4151197" y="3573098"/>
            <a:chExt cx="486116" cy="486938"/>
          </a:xfrm>
        </p:grpSpPr>
        <p:grpSp>
          <p:nvGrpSpPr>
            <p:cNvPr id="156" name="Group 4">
              <a:extLst>
                <a:ext uri="{FF2B5EF4-FFF2-40B4-BE49-F238E27FC236}">
                  <a16:creationId xmlns:a16="http://schemas.microsoft.com/office/drawing/2014/main" xmlns="" id="{9AF3ADD7-8F94-4DA2-A5D5-B8FC6AB9E57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51197" y="3573098"/>
              <a:ext cx="486116" cy="486938"/>
              <a:chOff x="6" y="9"/>
              <a:chExt cx="591" cy="592"/>
            </a:xfrm>
            <a:solidFill>
              <a:schemeClr val="bg1"/>
            </a:solidFill>
            <a:effectLst>
              <a:outerShdw blurRad="63500" dist="63500" dir="2700000" algn="tl" rotWithShape="0">
                <a:srgbClr val="C65C85"/>
              </a:outerShdw>
            </a:effectLst>
          </p:grpSpPr>
          <p:sp>
            <p:nvSpPr>
              <p:cNvPr id="161" name="Freeform 5">
                <a:extLst>
                  <a:ext uri="{FF2B5EF4-FFF2-40B4-BE49-F238E27FC236}">
                    <a16:creationId xmlns:a16="http://schemas.microsoft.com/office/drawing/2014/main" xmlns="" id="{92D0B9AB-13FF-411F-BC39-A9145FC54D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" y="9"/>
                <a:ext cx="591" cy="592"/>
              </a:xfrm>
              <a:custGeom>
                <a:avLst/>
                <a:gdLst>
                  <a:gd name="T0" fmla="*/ 221 w 246"/>
                  <a:gd name="T1" fmla="*/ 49 h 247"/>
                  <a:gd name="T2" fmla="*/ 159 w 246"/>
                  <a:gd name="T3" fmla="*/ 3 h 247"/>
                  <a:gd name="T4" fmla="*/ 150 w 246"/>
                  <a:gd name="T5" fmla="*/ 1 h 247"/>
                  <a:gd name="T6" fmla="*/ 141 w 246"/>
                  <a:gd name="T7" fmla="*/ 0 h 247"/>
                  <a:gd name="T8" fmla="*/ 116 w 246"/>
                  <a:gd name="T9" fmla="*/ 4 h 247"/>
                  <a:gd name="T10" fmla="*/ 92 w 246"/>
                  <a:gd name="T11" fmla="*/ 11 h 247"/>
                  <a:gd name="T12" fmla="*/ 72 w 246"/>
                  <a:gd name="T13" fmla="*/ 16 h 247"/>
                  <a:gd name="T14" fmla="*/ 65 w 246"/>
                  <a:gd name="T15" fmla="*/ 21 h 247"/>
                  <a:gd name="T16" fmla="*/ 40 w 246"/>
                  <a:gd name="T17" fmla="*/ 35 h 247"/>
                  <a:gd name="T18" fmla="*/ 29 w 246"/>
                  <a:gd name="T19" fmla="*/ 47 h 247"/>
                  <a:gd name="T20" fmla="*/ 18 w 246"/>
                  <a:gd name="T21" fmla="*/ 65 h 247"/>
                  <a:gd name="T22" fmla="*/ 3 w 246"/>
                  <a:gd name="T23" fmla="*/ 118 h 247"/>
                  <a:gd name="T24" fmla="*/ 5 w 246"/>
                  <a:gd name="T25" fmla="*/ 134 h 247"/>
                  <a:gd name="T26" fmla="*/ 6 w 246"/>
                  <a:gd name="T27" fmla="*/ 145 h 247"/>
                  <a:gd name="T28" fmla="*/ 14 w 246"/>
                  <a:gd name="T29" fmla="*/ 172 h 247"/>
                  <a:gd name="T30" fmla="*/ 20 w 246"/>
                  <a:gd name="T31" fmla="*/ 184 h 247"/>
                  <a:gd name="T32" fmla="*/ 25 w 246"/>
                  <a:gd name="T33" fmla="*/ 191 h 247"/>
                  <a:gd name="T34" fmla="*/ 55 w 246"/>
                  <a:gd name="T35" fmla="*/ 218 h 247"/>
                  <a:gd name="T36" fmla="*/ 98 w 246"/>
                  <a:gd name="T37" fmla="*/ 242 h 247"/>
                  <a:gd name="T38" fmla="*/ 110 w 246"/>
                  <a:gd name="T39" fmla="*/ 245 h 247"/>
                  <a:gd name="T40" fmla="*/ 116 w 246"/>
                  <a:gd name="T41" fmla="*/ 245 h 247"/>
                  <a:gd name="T42" fmla="*/ 156 w 246"/>
                  <a:gd name="T43" fmla="*/ 245 h 247"/>
                  <a:gd name="T44" fmla="*/ 175 w 246"/>
                  <a:gd name="T45" fmla="*/ 239 h 247"/>
                  <a:gd name="T46" fmla="*/ 198 w 246"/>
                  <a:gd name="T47" fmla="*/ 222 h 247"/>
                  <a:gd name="T48" fmla="*/ 219 w 246"/>
                  <a:gd name="T49" fmla="*/ 199 h 247"/>
                  <a:gd name="T50" fmla="*/ 239 w 246"/>
                  <a:gd name="T51" fmla="*/ 158 h 247"/>
                  <a:gd name="T52" fmla="*/ 243 w 246"/>
                  <a:gd name="T53" fmla="*/ 142 h 247"/>
                  <a:gd name="T54" fmla="*/ 244 w 246"/>
                  <a:gd name="T55" fmla="*/ 132 h 247"/>
                  <a:gd name="T56" fmla="*/ 134 w 246"/>
                  <a:gd name="T57" fmla="*/ 220 h 247"/>
                  <a:gd name="T58" fmla="*/ 111 w 246"/>
                  <a:gd name="T59" fmla="*/ 215 h 247"/>
                  <a:gd name="T60" fmla="*/ 76 w 246"/>
                  <a:gd name="T61" fmla="*/ 201 h 247"/>
                  <a:gd name="T62" fmla="*/ 38 w 246"/>
                  <a:gd name="T63" fmla="*/ 175 h 247"/>
                  <a:gd name="T64" fmla="*/ 26 w 246"/>
                  <a:gd name="T65" fmla="*/ 145 h 247"/>
                  <a:gd name="T66" fmla="*/ 20 w 246"/>
                  <a:gd name="T67" fmla="*/ 132 h 247"/>
                  <a:gd name="T68" fmla="*/ 26 w 246"/>
                  <a:gd name="T69" fmla="*/ 96 h 247"/>
                  <a:gd name="T70" fmla="*/ 32 w 246"/>
                  <a:gd name="T71" fmla="*/ 82 h 247"/>
                  <a:gd name="T72" fmla="*/ 49 w 246"/>
                  <a:gd name="T73" fmla="*/ 66 h 247"/>
                  <a:gd name="T74" fmla="*/ 66 w 246"/>
                  <a:gd name="T75" fmla="*/ 56 h 247"/>
                  <a:gd name="T76" fmla="*/ 90 w 246"/>
                  <a:gd name="T77" fmla="*/ 46 h 247"/>
                  <a:gd name="T78" fmla="*/ 125 w 246"/>
                  <a:gd name="T79" fmla="*/ 35 h 247"/>
                  <a:gd name="T80" fmla="*/ 138 w 246"/>
                  <a:gd name="T81" fmla="*/ 32 h 247"/>
                  <a:gd name="T82" fmla="*/ 144 w 246"/>
                  <a:gd name="T83" fmla="*/ 31 h 247"/>
                  <a:gd name="T84" fmla="*/ 158 w 246"/>
                  <a:gd name="T85" fmla="*/ 32 h 247"/>
                  <a:gd name="T86" fmla="*/ 195 w 246"/>
                  <a:gd name="T87" fmla="*/ 67 h 247"/>
                  <a:gd name="T88" fmla="*/ 210 w 246"/>
                  <a:gd name="T89" fmla="*/ 131 h 247"/>
                  <a:gd name="T90" fmla="*/ 188 w 246"/>
                  <a:gd name="T91" fmla="*/ 193 h 247"/>
                  <a:gd name="T92" fmla="*/ 176 w 246"/>
                  <a:gd name="T93" fmla="*/ 204 h 247"/>
                  <a:gd name="T94" fmla="*/ 163 w 246"/>
                  <a:gd name="T95" fmla="*/ 230 h 247"/>
                  <a:gd name="T96" fmla="*/ 171 w 246"/>
                  <a:gd name="T97" fmla="*/ 224 h 247"/>
                  <a:gd name="T98" fmla="*/ 171 w 246"/>
                  <a:gd name="T99" fmla="*/ 22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" h="247">
                    <a:moveTo>
                      <a:pt x="243" y="105"/>
                    </a:moveTo>
                    <a:cubicBezTo>
                      <a:pt x="240" y="85"/>
                      <a:pt x="233" y="65"/>
                      <a:pt x="221" y="49"/>
                    </a:cubicBezTo>
                    <a:cubicBezTo>
                      <a:pt x="214" y="39"/>
                      <a:pt x="208" y="29"/>
                      <a:pt x="198" y="23"/>
                    </a:cubicBezTo>
                    <a:cubicBezTo>
                      <a:pt x="186" y="14"/>
                      <a:pt x="173" y="8"/>
                      <a:pt x="159" y="3"/>
                    </a:cubicBezTo>
                    <a:cubicBezTo>
                      <a:pt x="158" y="2"/>
                      <a:pt x="155" y="2"/>
                      <a:pt x="153" y="1"/>
                    </a:cubicBezTo>
                    <a:cubicBezTo>
                      <a:pt x="152" y="1"/>
                      <a:pt x="151" y="1"/>
                      <a:pt x="150" y="1"/>
                    </a:cubicBezTo>
                    <a:cubicBezTo>
                      <a:pt x="148" y="1"/>
                      <a:pt x="147" y="1"/>
                      <a:pt x="145" y="1"/>
                    </a:cubicBezTo>
                    <a:cubicBezTo>
                      <a:pt x="143" y="0"/>
                      <a:pt x="141" y="0"/>
                      <a:pt x="141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34" y="0"/>
                      <a:pt x="125" y="2"/>
                      <a:pt x="116" y="4"/>
                    </a:cubicBezTo>
                    <a:cubicBezTo>
                      <a:pt x="110" y="6"/>
                      <a:pt x="104" y="7"/>
                      <a:pt x="98" y="9"/>
                    </a:cubicBezTo>
                    <a:cubicBezTo>
                      <a:pt x="96" y="10"/>
                      <a:pt x="94" y="11"/>
                      <a:pt x="92" y="11"/>
                    </a:cubicBezTo>
                    <a:cubicBezTo>
                      <a:pt x="92" y="11"/>
                      <a:pt x="91" y="12"/>
                      <a:pt x="91" y="12"/>
                    </a:cubicBezTo>
                    <a:cubicBezTo>
                      <a:pt x="84" y="14"/>
                      <a:pt x="78" y="14"/>
                      <a:pt x="72" y="16"/>
                    </a:cubicBezTo>
                    <a:cubicBezTo>
                      <a:pt x="71" y="17"/>
                      <a:pt x="69" y="18"/>
                      <a:pt x="67" y="19"/>
                    </a:cubicBezTo>
                    <a:cubicBezTo>
                      <a:pt x="66" y="20"/>
                      <a:pt x="65" y="20"/>
                      <a:pt x="65" y="21"/>
                    </a:cubicBezTo>
                    <a:cubicBezTo>
                      <a:pt x="57" y="23"/>
                      <a:pt x="55" y="26"/>
                      <a:pt x="49" y="31"/>
                    </a:cubicBezTo>
                    <a:cubicBezTo>
                      <a:pt x="46" y="32"/>
                      <a:pt x="42" y="33"/>
                      <a:pt x="40" y="35"/>
                    </a:cubicBezTo>
                    <a:cubicBezTo>
                      <a:pt x="36" y="38"/>
                      <a:pt x="36" y="40"/>
                      <a:pt x="32" y="44"/>
                    </a:cubicBezTo>
                    <a:cubicBezTo>
                      <a:pt x="32" y="45"/>
                      <a:pt x="29" y="47"/>
                      <a:pt x="29" y="47"/>
                    </a:cubicBezTo>
                    <a:cubicBezTo>
                      <a:pt x="28" y="49"/>
                      <a:pt x="26" y="51"/>
                      <a:pt x="26" y="51"/>
                    </a:cubicBezTo>
                    <a:cubicBezTo>
                      <a:pt x="22" y="55"/>
                      <a:pt x="20" y="60"/>
                      <a:pt x="18" y="65"/>
                    </a:cubicBezTo>
                    <a:cubicBezTo>
                      <a:pt x="11" y="81"/>
                      <a:pt x="6" y="97"/>
                      <a:pt x="3" y="115"/>
                    </a:cubicBezTo>
                    <a:cubicBezTo>
                      <a:pt x="3" y="116"/>
                      <a:pt x="3" y="117"/>
                      <a:pt x="3" y="118"/>
                    </a:cubicBezTo>
                    <a:cubicBezTo>
                      <a:pt x="2" y="122"/>
                      <a:pt x="0" y="126"/>
                      <a:pt x="2" y="130"/>
                    </a:cubicBezTo>
                    <a:cubicBezTo>
                      <a:pt x="2" y="132"/>
                      <a:pt x="3" y="133"/>
                      <a:pt x="5" y="134"/>
                    </a:cubicBezTo>
                    <a:cubicBezTo>
                      <a:pt x="5" y="137"/>
                      <a:pt x="6" y="140"/>
                      <a:pt x="6" y="142"/>
                    </a:cubicBezTo>
                    <a:cubicBezTo>
                      <a:pt x="6" y="142"/>
                      <a:pt x="6" y="145"/>
                      <a:pt x="6" y="145"/>
                    </a:cubicBezTo>
                    <a:cubicBezTo>
                      <a:pt x="6" y="150"/>
                      <a:pt x="10" y="158"/>
                      <a:pt x="11" y="162"/>
                    </a:cubicBezTo>
                    <a:cubicBezTo>
                      <a:pt x="12" y="165"/>
                      <a:pt x="13" y="169"/>
                      <a:pt x="14" y="172"/>
                    </a:cubicBezTo>
                    <a:cubicBezTo>
                      <a:pt x="15" y="174"/>
                      <a:pt x="18" y="179"/>
                      <a:pt x="18" y="180"/>
                    </a:cubicBezTo>
                    <a:cubicBezTo>
                      <a:pt x="19" y="181"/>
                      <a:pt x="20" y="184"/>
                      <a:pt x="20" y="184"/>
                    </a:cubicBezTo>
                    <a:cubicBezTo>
                      <a:pt x="21" y="186"/>
                      <a:pt x="21" y="187"/>
                      <a:pt x="23" y="189"/>
                    </a:cubicBezTo>
                    <a:cubicBezTo>
                      <a:pt x="23" y="190"/>
                      <a:pt x="25" y="191"/>
                      <a:pt x="25" y="191"/>
                    </a:cubicBezTo>
                    <a:cubicBezTo>
                      <a:pt x="29" y="197"/>
                      <a:pt x="35" y="201"/>
                      <a:pt x="40" y="206"/>
                    </a:cubicBezTo>
                    <a:cubicBezTo>
                      <a:pt x="45" y="211"/>
                      <a:pt x="49" y="215"/>
                      <a:pt x="55" y="218"/>
                    </a:cubicBezTo>
                    <a:cubicBezTo>
                      <a:pt x="60" y="221"/>
                      <a:pt x="65" y="223"/>
                      <a:pt x="69" y="226"/>
                    </a:cubicBezTo>
                    <a:cubicBezTo>
                      <a:pt x="79" y="231"/>
                      <a:pt x="88" y="238"/>
                      <a:pt x="98" y="242"/>
                    </a:cubicBezTo>
                    <a:cubicBezTo>
                      <a:pt x="99" y="243"/>
                      <a:pt x="100" y="245"/>
                      <a:pt x="102" y="245"/>
                    </a:cubicBezTo>
                    <a:cubicBezTo>
                      <a:pt x="104" y="246"/>
                      <a:pt x="107" y="246"/>
                      <a:pt x="110" y="245"/>
                    </a:cubicBezTo>
                    <a:cubicBezTo>
                      <a:pt x="111" y="245"/>
                      <a:pt x="112" y="245"/>
                      <a:pt x="113" y="245"/>
                    </a:cubicBezTo>
                    <a:cubicBezTo>
                      <a:pt x="114" y="245"/>
                      <a:pt x="115" y="245"/>
                      <a:pt x="116" y="245"/>
                    </a:cubicBezTo>
                    <a:cubicBezTo>
                      <a:pt x="122" y="245"/>
                      <a:pt x="127" y="244"/>
                      <a:pt x="133" y="244"/>
                    </a:cubicBezTo>
                    <a:cubicBezTo>
                      <a:pt x="141" y="244"/>
                      <a:pt x="148" y="247"/>
                      <a:pt x="156" y="245"/>
                    </a:cubicBezTo>
                    <a:cubicBezTo>
                      <a:pt x="161" y="244"/>
                      <a:pt x="165" y="243"/>
                      <a:pt x="170" y="241"/>
                    </a:cubicBezTo>
                    <a:cubicBezTo>
                      <a:pt x="171" y="241"/>
                      <a:pt x="174" y="239"/>
                      <a:pt x="175" y="239"/>
                    </a:cubicBezTo>
                    <a:cubicBezTo>
                      <a:pt x="176" y="238"/>
                      <a:pt x="176" y="238"/>
                      <a:pt x="177" y="238"/>
                    </a:cubicBezTo>
                    <a:cubicBezTo>
                      <a:pt x="185" y="236"/>
                      <a:pt x="192" y="227"/>
                      <a:pt x="198" y="222"/>
                    </a:cubicBezTo>
                    <a:cubicBezTo>
                      <a:pt x="202" y="218"/>
                      <a:pt x="206" y="215"/>
                      <a:pt x="210" y="211"/>
                    </a:cubicBezTo>
                    <a:cubicBezTo>
                      <a:pt x="214" y="207"/>
                      <a:pt x="216" y="203"/>
                      <a:pt x="219" y="199"/>
                    </a:cubicBezTo>
                    <a:cubicBezTo>
                      <a:pt x="224" y="192"/>
                      <a:pt x="227" y="187"/>
                      <a:pt x="230" y="179"/>
                    </a:cubicBezTo>
                    <a:cubicBezTo>
                      <a:pt x="234" y="173"/>
                      <a:pt x="237" y="166"/>
                      <a:pt x="239" y="158"/>
                    </a:cubicBezTo>
                    <a:cubicBezTo>
                      <a:pt x="240" y="155"/>
                      <a:pt x="241" y="148"/>
                      <a:pt x="241" y="148"/>
                    </a:cubicBezTo>
                    <a:cubicBezTo>
                      <a:pt x="242" y="146"/>
                      <a:pt x="243" y="144"/>
                      <a:pt x="243" y="142"/>
                    </a:cubicBezTo>
                    <a:cubicBezTo>
                      <a:pt x="243" y="140"/>
                      <a:pt x="243" y="138"/>
                      <a:pt x="243" y="138"/>
                    </a:cubicBezTo>
                    <a:cubicBezTo>
                      <a:pt x="244" y="136"/>
                      <a:pt x="244" y="133"/>
                      <a:pt x="244" y="132"/>
                    </a:cubicBezTo>
                    <a:cubicBezTo>
                      <a:pt x="246" y="127"/>
                      <a:pt x="245" y="110"/>
                      <a:pt x="243" y="105"/>
                    </a:cubicBezTo>
                    <a:close/>
                    <a:moveTo>
                      <a:pt x="134" y="220"/>
                    </a:moveTo>
                    <a:cubicBezTo>
                      <a:pt x="129" y="220"/>
                      <a:pt x="120" y="217"/>
                      <a:pt x="116" y="216"/>
                    </a:cubicBezTo>
                    <a:cubicBezTo>
                      <a:pt x="115" y="215"/>
                      <a:pt x="112" y="215"/>
                      <a:pt x="111" y="215"/>
                    </a:cubicBezTo>
                    <a:cubicBezTo>
                      <a:pt x="105" y="213"/>
                      <a:pt x="99" y="215"/>
                      <a:pt x="92" y="212"/>
                    </a:cubicBezTo>
                    <a:cubicBezTo>
                      <a:pt x="86" y="209"/>
                      <a:pt x="81" y="204"/>
                      <a:pt x="76" y="201"/>
                    </a:cubicBezTo>
                    <a:cubicBezTo>
                      <a:pt x="69" y="197"/>
                      <a:pt x="61" y="195"/>
                      <a:pt x="54" y="191"/>
                    </a:cubicBezTo>
                    <a:cubicBezTo>
                      <a:pt x="48" y="187"/>
                      <a:pt x="43" y="181"/>
                      <a:pt x="38" y="175"/>
                    </a:cubicBezTo>
                    <a:cubicBezTo>
                      <a:pt x="35" y="171"/>
                      <a:pt x="34" y="164"/>
                      <a:pt x="33" y="160"/>
                    </a:cubicBezTo>
                    <a:cubicBezTo>
                      <a:pt x="31" y="155"/>
                      <a:pt x="28" y="149"/>
                      <a:pt x="26" y="145"/>
                    </a:cubicBezTo>
                    <a:cubicBezTo>
                      <a:pt x="24" y="142"/>
                      <a:pt x="23" y="139"/>
                      <a:pt x="21" y="136"/>
                    </a:cubicBezTo>
                    <a:cubicBezTo>
                      <a:pt x="21" y="134"/>
                      <a:pt x="20" y="132"/>
                      <a:pt x="20" y="132"/>
                    </a:cubicBezTo>
                    <a:cubicBezTo>
                      <a:pt x="21" y="124"/>
                      <a:pt x="20" y="116"/>
                      <a:pt x="22" y="109"/>
                    </a:cubicBezTo>
                    <a:cubicBezTo>
                      <a:pt x="23" y="105"/>
                      <a:pt x="25" y="100"/>
                      <a:pt x="26" y="96"/>
                    </a:cubicBezTo>
                    <a:cubicBezTo>
                      <a:pt x="27" y="93"/>
                      <a:pt x="27" y="90"/>
                      <a:pt x="29" y="88"/>
                    </a:cubicBezTo>
                    <a:cubicBezTo>
                      <a:pt x="30" y="86"/>
                      <a:pt x="32" y="82"/>
                      <a:pt x="32" y="82"/>
                    </a:cubicBezTo>
                    <a:cubicBezTo>
                      <a:pt x="35" y="79"/>
                      <a:pt x="37" y="76"/>
                      <a:pt x="40" y="74"/>
                    </a:cubicBezTo>
                    <a:cubicBezTo>
                      <a:pt x="43" y="71"/>
                      <a:pt x="49" y="66"/>
                      <a:pt x="49" y="66"/>
                    </a:cubicBezTo>
                    <a:cubicBezTo>
                      <a:pt x="52" y="65"/>
                      <a:pt x="60" y="59"/>
                      <a:pt x="63" y="58"/>
                    </a:cubicBezTo>
                    <a:cubicBezTo>
                      <a:pt x="63" y="58"/>
                      <a:pt x="65" y="56"/>
                      <a:pt x="66" y="56"/>
                    </a:cubicBezTo>
                    <a:cubicBezTo>
                      <a:pt x="70" y="56"/>
                      <a:pt x="74" y="54"/>
                      <a:pt x="78" y="52"/>
                    </a:cubicBezTo>
                    <a:cubicBezTo>
                      <a:pt x="82" y="50"/>
                      <a:pt x="90" y="46"/>
                      <a:pt x="90" y="46"/>
                    </a:cubicBezTo>
                    <a:cubicBezTo>
                      <a:pt x="101" y="44"/>
                      <a:pt x="111" y="39"/>
                      <a:pt x="122" y="36"/>
                    </a:cubicBezTo>
                    <a:cubicBezTo>
                      <a:pt x="123" y="36"/>
                      <a:pt x="124" y="35"/>
                      <a:pt x="125" y="35"/>
                    </a:cubicBezTo>
                    <a:cubicBezTo>
                      <a:pt x="121" y="36"/>
                      <a:pt x="121" y="36"/>
                      <a:pt x="121" y="36"/>
                    </a:cubicBezTo>
                    <a:cubicBezTo>
                      <a:pt x="127" y="35"/>
                      <a:pt x="133" y="33"/>
                      <a:pt x="138" y="32"/>
                    </a:cubicBezTo>
                    <a:cubicBezTo>
                      <a:pt x="138" y="32"/>
                      <a:pt x="139" y="31"/>
                      <a:pt x="140" y="31"/>
                    </a:cubicBezTo>
                    <a:cubicBezTo>
                      <a:pt x="141" y="31"/>
                      <a:pt x="144" y="31"/>
                      <a:pt x="144" y="31"/>
                    </a:cubicBezTo>
                    <a:cubicBezTo>
                      <a:pt x="143" y="31"/>
                      <a:pt x="143" y="31"/>
                      <a:pt x="143" y="31"/>
                    </a:cubicBezTo>
                    <a:cubicBezTo>
                      <a:pt x="148" y="30"/>
                      <a:pt x="153" y="31"/>
                      <a:pt x="158" y="32"/>
                    </a:cubicBezTo>
                    <a:cubicBezTo>
                      <a:pt x="168" y="35"/>
                      <a:pt x="176" y="44"/>
                      <a:pt x="183" y="51"/>
                    </a:cubicBezTo>
                    <a:cubicBezTo>
                      <a:pt x="187" y="55"/>
                      <a:pt x="192" y="62"/>
                      <a:pt x="195" y="67"/>
                    </a:cubicBezTo>
                    <a:cubicBezTo>
                      <a:pt x="197" y="71"/>
                      <a:pt x="198" y="77"/>
                      <a:pt x="200" y="83"/>
                    </a:cubicBezTo>
                    <a:cubicBezTo>
                      <a:pt x="205" y="99"/>
                      <a:pt x="209" y="114"/>
                      <a:pt x="210" y="131"/>
                    </a:cubicBezTo>
                    <a:cubicBezTo>
                      <a:pt x="210" y="147"/>
                      <a:pt x="205" y="163"/>
                      <a:pt x="197" y="177"/>
                    </a:cubicBezTo>
                    <a:cubicBezTo>
                      <a:pt x="194" y="182"/>
                      <a:pt x="191" y="187"/>
                      <a:pt x="188" y="193"/>
                    </a:cubicBezTo>
                    <a:cubicBezTo>
                      <a:pt x="188" y="194"/>
                      <a:pt x="185" y="197"/>
                      <a:pt x="185" y="197"/>
                    </a:cubicBezTo>
                    <a:cubicBezTo>
                      <a:pt x="182" y="199"/>
                      <a:pt x="176" y="204"/>
                      <a:pt x="176" y="204"/>
                    </a:cubicBezTo>
                    <a:cubicBezTo>
                      <a:pt x="163" y="212"/>
                      <a:pt x="150" y="219"/>
                      <a:pt x="134" y="220"/>
                    </a:cubicBezTo>
                    <a:close/>
                    <a:moveTo>
                      <a:pt x="163" y="230"/>
                    </a:moveTo>
                    <a:cubicBezTo>
                      <a:pt x="164" y="229"/>
                      <a:pt x="166" y="228"/>
                      <a:pt x="167" y="227"/>
                    </a:cubicBezTo>
                    <a:cubicBezTo>
                      <a:pt x="168" y="226"/>
                      <a:pt x="171" y="224"/>
                      <a:pt x="171" y="224"/>
                    </a:cubicBezTo>
                    <a:cubicBezTo>
                      <a:pt x="171" y="225"/>
                      <a:pt x="171" y="226"/>
                      <a:pt x="171" y="227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68" y="228"/>
                      <a:pt x="165" y="229"/>
                      <a:pt x="163" y="230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6">
                <a:extLst>
                  <a:ext uri="{FF2B5EF4-FFF2-40B4-BE49-F238E27FC236}">
                    <a16:creationId xmlns:a16="http://schemas.microsoft.com/office/drawing/2014/main" xmlns="" id="{0389FA82-BEDA-4EE0-BA9B-0935CE71DC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5" y="148"/>
                <a:ext cx="327" cy="305"/>
              </a:xfrm>
              <a:custGeom>
                <a:avLst/>
                <a:gdLst>
                  <a:gd name="T0" fmla="*/ 127 w 136"/>
                  <a:gd name="T1" fmla="*/ 42 h 127"/>
                  <a:gd name="T2" fmla="*/ 115 w 136"/>
                  <a:gd name="T3" fmla="*/ 32 h 127"/>
                  <a:gd name="T4" fmla="*/ 86 w 136"/>
                  <a:gd name="T5" fmla="*/ 7 h 127"/>
                  <a:gd name="T6" fmla="*/ 74 w 136"/>
                  <a:gd name="T7" fmla="*/ 1 h 127"/>
                  <a:gd name="T8" fmla="*/ 72 w 136"/>
                  <a:gd name="T9" fmla="*/ 12 h 127"/>
                  <a:gd name="T10" fmla="*/ 71 w 136"/>
                  <a:gd name="T11" fmla="*/ 38 h 127"/>
                  <a:gd name="T12" fmla="*/ 54 w 136"/>
                  <a:gd name="T13" fmla="*/ 40 h 127"/>
                  <a:gd name="T14" fmla="*/ 41 w 136"/>
                  <a:gd name="T15" fmla="*/ 40 h 127"/>
                  <a:gd name="T16" fmla="*/ 10 w 136"/>
                  <a:gd name="T17" fmla="*/ 45 h 127"/>
                  <a:gd name="T18" fmla="*/ 6 w 136"/>
                  <a:gd name="T19" fmla="*/ 54 h 127"/>
                  <a:gd name="T20" fmla="*/ 5 w 136"/>
                  <a:gd name="T21" fmla="*/ 60 h 127"/>
                  <a:gd name="T22" fmla="*/ 19 w 136"/>
                  <a:gd name="T23" fmla="*/ 88 h 127"/>
                  <a:gd name="T24" fmla="*/ 66 w 136"/>
                  <a:gd name="T25" fmla="*/ 109 h 127"/>
                  <a:gd name="T26" fmla="*/ 106 w 136"/>
                  <a:gd name="T27" fmla="*/ 93 h 127"/>
                  <a:gd name="T28" fmla="*/ 119 w 136"/>
                  <a:gd name="T29" fmla="*/ 74 h 127"/>
                  <a:gd name="T30" fmla="*/ 24 w 136"/>
                  <a:gd name="T31" fmla="*/ 76 h 127"/>
                  <a:gd name="T32" fmla="*/ 25 w 136"/>
                  <a:gd name="T33" fmla="*/ 75 h 127"/>
                  <a:gd name="T34" fmla="*/ 24 w 136"/>
                  <a:gd name="T35" fmla="*/ 76 h 127"/>
                  <a:gd name="T36" fmla="*/ 35 w 136"/>
                  <a:gd name="T37" fmla="*/ 79 h 127"/>
                  <a:gd name="T38" fmla="*/ 34 w 136"/>
                  <a:gd name="T39" fmla="*/ 77 h 127"/>
                  <a:gd name="T40" fmla="*/ 39 w 136"/>
                  <a:gd name="T41" fmla="*/ 79 h 127"/>
                  <a:gd name="T42" fmla="*/ 41 w 136"/>
                  <a:gd name="T43" fmla="*/ 56 h 127"/>
                  <a:gd name="T44" fmla="*/ 45 w 136"/>
                  <a:gd name="T45" fmla="*/ 55 h 127"/>
                  <a:gd name="T46" fmla="*/ 62 w 136"/>
                  <a:gd name="T47" fmla="*/ 58 h 127"/>
                  <a:gd name="T48" fmla="*/ 65 w 136"/>
                  <a:gd name="T49" fmla="*/ 55 h 127"/>
                  <a:gd name="T50" fmla="*/ 70 w 136"/>
                  <a:gd name="T51" fmla="*/ 57 h 127"/>
                  <a:gd name="T52" fmla="*/ 64 w 136"/>
                  <a:gd name="T53" fmla="*/ 58 h 127"/>
                  <a:gd name="T54" fmla="*/ 95 w 136"/>
                  <a:gd name="T55" fmla="*/ 40 h 127"/>
                  <a:gd name="T56" fmla="*/ 95 w 136"/>
                  <a:gd name="T57" fmla="*/ 40 h 127"/>
                  <a:gd name="T58" fmla="*/ 100 w 136"/>
                  <a:gd name="T59" fmla="*/ 46 h 127"/>
                  <a:gd name="T60" fmla="*/ 99 w 136"/>
                  <a:gd name="T61" fmla="*/ 42 h 127"/>
                  <a:gd name="T62" fmla="*/ 104 w 136"/>
                  <a:gd name="T63" fmla="*/ 4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127">
                    <a:moveTo>
                      <a:pt x="134" y="52"/>
                    </a:moveTo>
                    <a:cubicBezTo>
                      <a:pt x="134" y="48"/>
                      <a:pt x="130" y="45"/>
                      <a:pt x="127" y="42"/>
                    </a:cubicBezTo>
                    <a:cubicBezTo>
                      <a:pt x="126" y="41"/>
                      <a:pt x="123" y="39"/>
                      <a:pt x="123" y="39"/>
                    </a:cubicBezTo>
                    <a:cubicBezTo>
                      <a:pt x="123" y="35"/>
                      <a:pt x="118" y="33"/>
                      <a:pt x="115" y="32"/>
                    </a:cubicBezTo>
                    <a:cubicBezTo>
                      <a:pt x="112" y="30"/>
                      <a:pt x="107" y="27"/>
                      <a:pt x="107" y="27"/>
                    </a:cubicBezTo>
                    <a:cubicBezTo>
                      <a:pt x="100" y="20"/>
                      <a:pt x="94" y="13"/>
                      <a:pt x="86" y="7"/>
                    </a:cubicBezTo>
                    <a:cubicBezTo>
                      <a:pt x="85" y="6"/>
                      <a:pt x="84" y="5"/>
                      <a:pt x="83" y="5"/>
                    </a:cubicBezTo>
                    <a:cubicBezTo>
                      <a:pt x="81" y="2"/>
                      <a:pt x="78" y="0"/>
                      <a:pt x="74" y="1"/>
                    </a:cubicBezTo>
                    <a:cubicBezTo>
                      <a:pt x="71" y="2"/>
                      <a:pt x="70" y="6"/>
                      <a:pt x="70" y="9"/>
                    </a:cubicBezTo>
                    <a:cubicBezTo>
                      <a:pt x="70" y="10"/>
                      <a:pt x="72" y="12"/>
                      <a:pt x="72" y="12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1" y="21"/>
                      <a:pt x="71" y="30"/>
                      <a:pt x="71" y="38"/>
                    </a:cubicBezTo>
                    <a:cubicBezTo>
                      <a:pt x="71" y="39"/>
                      <a:pt x="71" y="41"/>
                      <a:pt x="71" y="42"/>
                    </a:cubicBezTo>
                    <a:cubicBezTo>
                      <a:pt x="65" y="41"/>
                      <a:pt x="60" y="40"/>
                      <a:pt x="54" y="40"/>
                    </a:cubicBezTo>
                    <a:cubicBezTo>
                      <a:pt x="50" y="40"/>
                      <a:pt x="46" y="40"/>
                      <a:pt x="42" y="40"/>
                    </a:cubicBezTo>
                    <a:cubicBezTo>
                      <a:pt x="42" y="40"/>
                      <a:pt x="41" y="40"/>
                      <a:pt x="41" y="40"/>
                    </a:cubicBezTo>
                    <a:cubicBezTo>
                      <a:pt x="33" y="41"/>
                      <a:pt x="25" y="39"/>
                      <a:pt x="17" y="41"/>
                    </a:cubicBezTo>
                    <a:cubicBezTo>
                      <a:pt x="14" y="42"/>
                      <a:pt x="11" y="43"/>
                      <a:pt x="10" y="45"/>
                    </a:cubicBezTo>
                    <a:cubicBezTo>
                      <a:pt x="9" y="46"/>
                      <a:pt x="8" y="49"/>
                      <a:pt x="7" y="49"/>
                    </a:cubicBezTo>
                    <a:cubicBezTo>
                      <a:pt x="6" y="51"/>
                      <a:pt x="6" y="54"/>
                      <a:pt x="6" y="54"/>
                    </a:cubicBezTo>
                    <a:cubicBezTo>
                      <a:pt x="6" y="55"/>
                      <a:pt x="6" y="56"/>
                      <a:pt x="5" y="56"/>
                    </a:cubicBezTo>
                    <a:cubicBezTo>
                      <a:pt x="5" y="57"/>
                      <a:pt x="5" y="58"/>
                      <a:pt x="5" y="60"/>
                    </a:cubicBezTo>
                    <a:cubicBezTo>
                      <a:pt x="5" y="60"/>
                      <a:pt x="5" y="62"/>
                      <a:pt x="5" y="62"/>
                    </a:cubicBezTo>
                    <a:cubicBezTo>
                      <a:pt x="0" y="75"/>
                      <a:pt x="5" y="88"/>
                      <a:pt x="19" y="88"/>
                    </a:cubicBezTo>
                    <a:cubicBezTo>
                      <a:pt x="34" y="88"/>
                      <a:pt x="52" y="80"/>
                      <a:pt x="67" y="87"/>
                    </a:cubicBezTo>
                    <a:cubicBezTo>
                      <a:pt x="68" y="87"/>
                      <a:pt x="65" y="106"/>
                      <a:pt x="66" y="109"/>
                    </a:cubicBezTo>
                    <a:cubicBezTo>
                      <a:pt x="66" y="115"/>
                      <a:pt x="69" y="121"/>
                      <a:pt x="76" y="123"/>
                    </a:cubicBezTo>
                    <a:cubicBezTo>
                      <a:pt x="89" y="127"/>
                      <a:pt x="99" y="102"/>
                      <a:pt x="106" y="93"/>
                    </a:cubicBezTo>
                    <a:cubicBezTo>
                      <a:pt x="109" y="88"/>
                      <a:pt x="113" y="84"/>
                      <a:pt x="116" y="79"/>
                    </a:cubicBezTo>
                    <a:cubicBezTo>
                      <a:pt x="118" y="78"/>
                      <a:pt x="119" y="75"/>
                      <a:pt x="119" y="74"/>
                    </a:cubicBezTo>
                    <a:cubicBezTo>
                      <a:pt x="125" y="69"/>
                      <a:pt x="136" y="61"/>
                      <a:pt x="134" y="52"/>
                    </a:cubicBezTo>
                    <a:close/>
                    <a:moveTo>
                      <a:pt x="24" y="76"/>
                    </a:moveTo>
                    <a:cubicBezTo>
                      <a:pt x="24" y="75"/>
                      <a:pt x="24" y="75"/>
                      <a:pt x="24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76"/>
                      <a:pt x="24" y="76"/>
                      <a:pt x="24" y="76"/>
                    </a:cubicBezTo>
                    <a:close/>
                    <a:moveTo>
                      <a:pt x="39" y="79"/>
                    </a:moveTo>
                    <a:cubicBezTo>
                      <a:pt x="37" y="79"/>
                      <a:pt x="35" y="79"/>
                      <a:pt x="35" y="79"/>
                    </a:cubicBezTo>
                    <a:cubicBezTo>
                      <a:pt x="34" y="79"/>
                      <a:pt x="32" y="78"/>
                      <a:pt x="32" y="78"/>
                    </a:cubicBezTo>
                    <a:cubicBezTo>
                      <a:pt x="32" y="78"/>
                      <a:pt x="34" y="77"/>
                      <a:pt x="34" y="77"/>
                    </a:cubicBezTo>
                    <a:cubicBezTo>
                      <a:pt x="37" y="78"/>
                      <a:pt x="43" y="79"/>
                      <a:pt x="43" y="79"/>
                    </a:cubicBezTo>
                    <a:cubicBezTo>
                      <a:pt x="41" y="79"/>
                      <a:pt x="40" y="79"/>
                      <a:pt x="39" y="79"/>
                    </a:cubicBezTo>
                    <a:close/>
                    <a:moveTo>
                      <a:pt x="44" y="57"/>
                    </a:moveTo>
                    <a:cubicBezTo>
                      <a:pt x="44" y="56"/>
                      <a:pt x="41" y="56"/>
                      <a:pt x="41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2" y="55"/>
                      <a:pt x="45" y="55"/>
                      <a:pt x="45" y="55"/>
                    </a:cubicBezTo>
                    <a:cubicBezTo>
                      <a:pt x="45" y="56"/>
                      <a:pt x="44" y="57"/>
                      <a:pt x="44" y="57"/>
                    </a:cubicBezTo>
                    <a:close/>
                    <a:moveTo>
                      <a:pt x="62" y="58"/>
                    </a:moveTo>
                    <a:cubicBezTo>
                      <a:pt x="61" y="57"/>
                      <a:pt x="61" y="55"/>
                      <a:pt x="61" y="55"/>
                    </a:cubicBezTo>
                    <a:cubicBezTo>
                      <a:pt x="62" y="55"/>
                      <a:pt x="65" y="55"/>
                      <a:pt x="65" y="55"/>
                    </a:cubicBezTo>
                    <a:cubicBezTo>
                      <a:pt x="66" y="55"/>
                      <a:pt x="68" y="55"/>
                      <a:pt x="70" y="55"/>
                    </a:cubicBezTo>
                    <a:cubicBezTo>
                      <a:pt x="70" y="56"/>
                      <a:pt x="70" y="57"/>
                      <a:pt x="70" y="57"/>
                    </a:cubicBezTo>
                    <a:cubicBezTo>
                      <a:pt x="70" y="57"/>
                      <a:pt x="69" y="58"/>
                      <a:pt x="69" y="58"/>
                    </a:cubicBezTo>
                    <a:cubicBezTo>
                      <a:pt x="67" y="58"/>
                      <a:pt x="65" y="58"/>
                      <a:pt x="64" y="58"/>
                    </a:cubicBezTo>
                    <a:cubicBezTo>
                      <a:pt x="63" y="58"/>
                      <a:pt x="62" y="58"/>
                      <a:pt x="62" y="58"/>
                    </a:cubicBezTo>
                    <a:close/>
                    <a:moveTo>
                      <a:pt x="95" y="40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0" y="46"/>
                      <a:pt x="100" y="46"/>
                    </a:cubicBezTo>
                    <a:cubicBezTo>
                      <a:pt x="100" y="45"/>
                      <a:pt x="98" y="42"/>
                      <a:pt x="98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100" y="43"/>
                      <a:pt x="101" y="44"/>
                      <a:pt x="102" y="45"/>
                    </a:cubicBezTo>
                    <a:cubicBezTo>
                      <a:pt x="103" y="46"/>
                      <a:pt x="104" y="46"/>
                      <a:pt x="104" y="47"/>
                    </a:cubicBezTo>
                    <a:cubicBezTo>
                      <a:pt x="103" y="47"/>
                      <a:pt x="103" y="48"/>
                      <a:pt x="103" y="47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7" name="Group 4">
              <a:extLst>
                <a:ext uri="{FF2B5EF4-FFF2-40B4-BE49-F238E27FC236}">
                  <a16:creationId xmlns:a16="http://schemas.microsoft.com/office/drawing/2014/main" xmlns="" id="{44A6DB68-C867-498A-9294-C9CE5A853AF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51197" y="3573098"/>
              <a:ext cx="486116" cy="486938"/>
              <a:chOff x="6" y="9"/>
              <a:chExt cx="591" cy="592"/>
            </a:xfrm>
            <a:solidFill>
              <a:schemeClr val="bg1"/>
            </a:solidFill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158" name="Freeform 5">
                <a:extLst>
                  <a:ext uri="{FF2B5EF4-FFF2-40B4-BE49-F238E27FC236}">
                    <a16:creationId xmlns:a16="http://schemas.microsoft.com/office/drawing/2014/main" xmlns="" id="{18A31644-771E-491D-BA44-835B1158E2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" y="9"/>
                <a:ext cx="591" cy="592"/>
              </a:xfrm>
              <a:custGeom>
                <a:avLst/>
                <a:gdLst>
                  <a:gd name="T0" fmla="*/ 221 w 246"/>
                  <a:gd name="T1" fmla="*/ 49 h 247"/>
                  <a:gd name="T2" fmla="*/ 159 w 246"/>
                  <a:gd name="T3" fmla="*/ 3 h 247"/>
                  <a:gd name="T4" fmla="*/ 150 w 246"/>
                  <a:gd name="T5" fmla="*/ 1 h 247"/>
                  <a:gd name="T6" fmla="*/ 141 w 246"/>
                  <a:gd name="T7" fmla="*/ 0 h 247"/>
                  <a:gd name="T8" fmla="*/ 116 w 246"/>
                  <a:gd name="T9" fmla="*/ 4 h 247"/>
                  <a:gd name="T10" fmla="*/ 92 w 246"/>
                  <a:gd name="T11" fmla="*/ 11 h 247"/>
                  <a:gd name="T12" fmla="*/ 72 w 246"/>
                  <a:gd name="T13" fmla="*/ 16 h 247"/>
                  <a:gd name="T14" fmla="*/ 65 w 246"/>
                  <a:gd name="T15" fmla="*/ 21 h 247"/>
                  <a:gd name="T16" fmla="*/ 40 w 246"/>
                  <a:gd name="T17" fmla="*/ 35 h 247"/>
                  <a:gd name="T18" fmla="*/ 29 w 246"/>
                  <a:gd name="T19" fmla="*/ 47 h 247"/>
                  <a:gd name="T20" fmla="*/ 18 w 246"/>
                  <a:gd name="T21" fmla="*/ 65 h 247"/>
                  <a:gd name="T22" fmla="*/ 3 w 246"/>
                  <a:gd name="T23" fmla="*/ 118 h 247"/>
                  <a:gd name="T24" fmla="*/ 5 w 246"/>
                  <a:gd name="T25" fmla="*/ 134 h 247"/>
                  <a:gd name="T26" fmla="*/ 6 w 246"/>
                  <a:gd name="T27" fmla="*/ 145 h 247"/>
                  <a:gd name="T28" fmla="*/ 14 w 246"/>
                  <a:gd name="T29" fmla="*/ 172 h 247"/>
                  <a:gd name="T30" fmla="*/ 20 w 246"/>
                  <a:gd name="T31" fmla="*/ 184 h 247"/>
                  <a:gd name="T32" fmla="*/ 25 w 246"/>
                  <a:gd name="T33" fmla="*/ 191 h 247"/>
                  <a:gd name="T34" fmla="*/ 55 w 246"/>
                  <a:gd name="T35" fmla="*/ 218 h 247"/>
                  <a:gd name="T36" fmla="*/ 98 w 246"/>
                  <a:gd name="T37" fmla="*/ 242 h 247"/>
                  <a:gd name="T38" fmla="*/ 110 w 246"/>
                  <a:gd name="T39" fmla="*/ 245 h 247"/>
                  <a:gd name="T40" fmla="*/ 116 w 246"/>
                  <a:gd name="T41" fmla="*/ 245 h 247"/>
                  <a:gd name="T42" fmla="*/ 156 w 246"/>
                  <a:gd name="T43" fmla="*/ 245 h 247"/>
                  <a:gd name="T44" fmla="*/ 175 w 246"/>
                  <a:gd name="T45" fmla="*/ 239 h 247"/>
                  <a:gd name="T46" fmla="*/ 198 w 246"/>
                  <a:gd name="T47" fmla="*/ 222 h 247"/>
                  <a:gd name="T48" fmla="*/ 219 w 246"/>
                  <a:gd name="T49" fmla="*/ 199 h 247"/>
                  <a:gd name="T50" fmla="*/ 239 w 246"/>
                  <a:gd name="T51" fmla="*/ 158 h 247"/>
                  <a:gd name="T52" fmla="*/ 243 w 246"/>
                  <a:gd name="T53" fmla="*/ 142 h 247"/>
                  <a:gd name="T54" fmla="*/ 244 w 246"/>
                  <a:gd name="T55" fmla="*/ 132 h 247"/>
                  <a:gd name="T56" fmla="*/ 134 w 246"/>
                  <a:gd name="T57" fmla="*/ 220 h 247"/>
                  <a:gd name="T58" fmla="*/ 111 w 246"/>
                  <a:gd name="T59" fmla="*/ 215 h 247"/>
                  <a:gd name="T60" fmla="*/ 76 w 246"/>
                  <a:gd name="T61" fmla="*/ 201 h 247"/>
                  <a:gd name="T62" fmla="*/ 38 w 246"/>
                  <a:gd name="T63" fmla="*/ 175 h 247"/>
                  <a:gd name="T64" fmla="*/ 26 w 246"/>
                  <a:gd name="T65" fmla="*/ 145 h 247"/>
                  <a:gd name="T66" fmla="*/ 20 w 246"/>
                  <a:gd name="T67" fmla="*/ 132 h 247"/>
                  <a:gd name="T68" fmla="*/ 26 w 246"/>
                  <a:gd name="T69" fmla="*/ 96 h 247"/>
                  <a:gd name="T70" fmla="*/ 32 w 246"/>
                  <a:gd name="T71" fmla="*/ 82 h 247"/>
                  <a:gd name="T72" fmla="*/ 49 w 246"/>
                  <a:gd name="T73" fmla="*/ 66 h 247"/>
                  <a:gd name="T74" fmla="*/ 66 w 246"/>
                  <a:gd name="T75" fmla="*/ 56 h 247"/>
                  <a:gd name="T76" fmla="*/ 90 w 246"/>
                  <a:gd name="T77" fmla="*/ 46 h 247"/>
                  <a:gd name="T78" fmla="*/ 125 w 246"/>
                  <a:gd name="T79" fmla="*/ 35 h 247"/>
                  <a:gd name="T80" fmla="*/ 138 w 246"/>
                  <a:gd name="T81" fmla="*/ 32 h 247"/>
                  <a:gd name="T82" fmla="*/ 144 w 246"/>
                  <a:gd name="T83" fmla="*/ 31 h 247"/>
                  <a:gd name="T84" fmla="*/ 158 w 246"/>
                  <a:gd name="T85" fmla="*/ 32 h 247"/>
                  <a:gd name="T86" fmla="*/ 195 w 246"/>
                  <a:gd name="T87" fmla="*/ 67 h 247"/>
                  <a:gd name="T88" fmla="*/ 210 w 246"/>
                  <a:gd name="T89" fmla="*/ 131 h 247"/>
                  <a:gd name="T90" fmla="*/ 188 w 246"/>
                  <a:gd name="T91" fmla="*/ 193 h 247"/>
                  <a:gd name="T92" fmla="*/ 176 w 246"/>
                  <a:gd name="T93" fmla="*/ 204 h 247"/>
                  <a:gd name="T94" fmla="*/ 163 w 246"/>
                  <a:gd name="T95" fmla="*/ 230 h 247"/>
                  <a:gd name="T96" fmla="*/ 171 w 246"/>
                  <a:gd name="T97" fmla="*/ 224 h 247"/>
                  <a:gd name="T98" fmla="*/ 171 w 246"/>
                  <a:gd name="T99" fmla="*/ 22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" h="247">
                    <a:moveTo>
                      <a:pt x="243" y="105"/>
                    </a:moveTo>
                    <a:cubicBezTo>
                      <a:pt x="240" y="85"/>
                      <a:pt x="233" y="65"/>
                      <a:pt x="221" y="49"/>
                    </a:cubicBezTo>
                    <a:cubicBezTo>
                      <a:pt x="214" y="39"/>
                      <a:pt x="208" y="29"/>
                      <a:pt x="198" y="23"/>
                    </a:cubicBezTo>
                    <a:cubicBezTo>
                      <a:pt x="186" y="14"/>
                      <a:pt x="173" y="8"/>
                      <a:pt x="159" y="3"/>
                    </a:cubicBezTo>
                    <a:cubicBezTo>
                      <a:pt x="158" y="2"/>
                      <a:pt x="155" y="2"/>
                      <a:pt x="153" y="1"/>
                    </a:cubicBezTo>
                    <a:cubicBezTo>
                      <a:pt x="152" y="1"/>
                      <a:pt x="151" y="1"/>
                      <a:pt x="150" y="1"/>
                    </a:cubicBezTo>
                    <a:cubicBezTo>
                      <a:pt x="148" y="1"/>
                      <a:pt x="147" y="1"/>
                      <a:pt x="145" y="1"/>
                    </a:cubicBezTo>
                    <a:cubicBezTo>
                      <a:pt x="143" y="0"/>
                      <a:pt x="141" y="0"/>
                      <a:pt x="141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34" y="0"/>
                      <a:pt x="125" y="2"/>
                      <a:pt x="116" y="4"/>
                    </a:cubicBezTo>
                    <a:cubicBezTo>
                      <a:pt x="110" y="6"/>
                      <a:pt x="104" y="7"/>
                      <a:pt x="98" y="9"/>
                    </a:cubicBezTo>
                    <a:cubicBezTo>
                      <a:pt x="96" y="10"/>
                      <a:pt x="94" y="11"/>
                      <a:pt x="92" y="11"/>
                    </a:cubicBezTo>
                    <a:cubicBezTo>
                      <a:pt x="92" y="11"/>
                      <a:pt x="91" y="12"/>
                      <a:pt x="91" y="12"/>
                    </a:cubicBezTo>
                    <a:cubicBezTo>
                      <a:pt x="84" y="14"/>
                      <a:pt x="78" y="14"/>
                      <a:pt x="72" y="16"/>
                    </a:cubicBezTo>
                    <a:cubicBezTo>
                      <a:pt x="71" y="17"/>
                      <a:pt x="69" y="18"/>
                      <a:pt x="67" y="19"/>
                    </a:cubicBezTo>
                    <a:cubicBezTo>
                      <a:pt x="66" y="20"/>
                      <a:pt x="65" y="20"/>
                      <a:pt x="65" y="21"/>
                    </a:cubicBezTo>
                    <a:cubicBezTo>
                      <a:pt x="57" y="23"/>
                      <a:pt x="55" y="26"/>
                      <a:pt x="49" y="31"/>
                    </a:cubicBezTo>
                    <a:cubicBezTo>
                      <a:pt x="46" y="32"/>
                      <a:pt x="42" y="33"/>
                      <a:pt x="40" y="35"/>
                    </a:cubicBezTo>
                    <a:cubicBezTo>
                      <a:pt x="36" y="38"/>
                      <a:pt x="36" y="40"/>
                      <a:pt x="32" y="44"/>
                    </a:cubicBezTo>
                    <a:cubicBezTo>
                      <a:pt x="32" y="45"/>
                      <a:pt x="29" y="47"/>
                      <a:pt x="29" y="47"/>
                    </a:cubicBezTo>
                    <a:cubicBezTo>
                      <a:pt x="28" y="49"/>
                      <a:pt x="26" y="51"/>
                      <a:pt x="26" y="51"/>
                    </a:cubicBezTo>
                    <a:cubicBezTo>
                      <a:pt x="22" y="55"/>
                      <a:pt x="20" y="60"/>
                      <a:pt x="18" y="65"/>
                    </a:cubicBezTo>
                    <a:cubicBezTo>
                      <a:pt x="11" y="81"/>
                      <a:pt x="6" y="97"/>
                      <a:pt x="3" y="115"/>
                    </a:cubicBezTo>
                    <a:cubicBezTo>
                      <a:pt x="3" y="116"/>
                      <a:pt x="3" y="117"/>
                      <a:pt x="3" y="118"/>
                    </a:cubicBezTo>
                    <a:cubicBezTo>
                      <a:pt x="2" y="122"/>
                      <a:pt x="0" y="126"/>
                      <a:pt x="2" y="130"/>
                    </a:cubicBezTo>
                    <a:cubicBezTo>
                      <a:pt x="2" y="132"/>
                      <a:pt x="3" y="133"/>
                      <a:pt x="5" y="134"/>
                    </a:cubicBezTo>
                    <a:cubicBezTo>
                      <a:pt x="5" y="137"/>
                      <a:pt x="6" y="140"/>
                      <a:pt x="6" y="142"/>
                    </a:cubicBezTo>
                    <a:cubicBezTo>
                      <a:pt x="6" y="142"/>
                      <a:pt x="6" y="145"/>
                      <a:pt x="6" y="145"/>
                    </a:cubicBezTo>
                    <a:cubicBezTo>
                      <a:pt x="6" y="150"/>
                      <a:pt x="10" y="158"/>
                      <a:pt x="11" y="162"/>
                    </a:cubicBezTo>
                    <a:cubicBezTo>
                      <a:pt x="12" y="165"/>
                      <a:pt x="13" y="169"/>
                      <a:pt x="14" y="172"/>
                    </a:cubicBezTo>
                    <a:cubicBezTo>
                      <a:pt x="15" y="174"/>
                      <a:pt x="18" y="179"/>
                      <a:pt x="18" y="180"/>
                    </a:cubicBezTo>
                    <a:cubicBezTo>
                      <a:pt x="19" y="181"/>
                      <a:pt x="20" y="184"/>
                      <a:pt x="20" y="184"/>
                    </a:cubicBezTo>
                    <a:cubicBezTo>
                      <a:pt x="21" y="186"/>
                      <a:pt x="21" y="187"/>
                      <a:pt x="23" y="189"/>
                    </a:cubicBezTo>
                    <a:cubicBezTo>
                      <a:pt x="23" y="190"/>
                      <a:pt x="25" y="191"/>
                      <a:pt x="25" y="191"/>
                    </a:cubicBezTo>
                    <a:cubicBezTo>
                      <a:pt x="29" y="197"/>
                      <a:pt x="35" y="201"/>
                      <a:pt x="40" y="206"/>
                    </a:cubicBezTo>
                    <a:cubicBezTo>
                      <a:pt x="45" y="211"/>
                      <a:pt x="49" y="215"/>
                      <a:pt x="55" y="218"/>
                    </a:cubicBezTo>
                    <a:cubicBezTo>
                      <a:pt x="60" y="221"/>
                      <a:pt x="65" y="223"/>
                      <a:pt x="69" y="226"/>
                    </a:cubicBezTo>
                    <a:cubicBezTo>
                      <a:pt x="79" y="231"/>
                      <a:pt x="88" y="238"/>
                      <a:pt x="98" y="242"/>
                    </a:cubicBezTo>
                    <a:cubicBezTo>
                      <a:pt x="99" y="243"/>
                      <a:pt x="100" y="245"/>
                      <a:pt x="102" y="245"/>
                    </a:cubicBezTo>
                    <a:cubicBezTo>
                      <a:pt x="104" y="246"/>
                      <a:pt x="107" y="246"/>
                      <a:pt x="110" y="245"/>
                    </a:cubicBezTo>
                    <a:cubicBezTo>
                      <a:pt x="111" y="245"/>
                      <a:pt x="112" y="245"/>
                      <a:pt x="113" y="245"/>
                    </a:cubicBezTo>
                    <a:cubicBezTo>
                      <a:pt x="114" y="245"/>
                      <a:pt x="115" y="245"/>
                      <a:pt x="116" y="245"/>
                    </a:cubicBezTo>
                    <a:cubicBezTo>
                      <a:pt x="122" y="245"/>
                      <a:pt x="127" y="244"/>
                      <a:pt x="133" y="244"/>
                    </a:cubicBezTo>
                    <a:cubicBezTo>
                      <a:pt x="141" y="244"/>
                      <a:pt x="148" y="247"/>
                      <a:pt x="156" y="245"/>
                    </a:cubicBezTo>
                    <a:cubicBezTo>
                      <a:pt x="161" y="244"/>
                      <a:pt x="165" y="243"/>
                      <a:pt x="170" y="241"/>
                    </a:cubicBezTo>
                    <a:cubicBezTo>
                      <a:pt x="171" y="241"/>
                      <a:pt x="174" y="239"/>
                      <a:pt x="175" y="239"/>
                    </a:cubicBezTo>
                    <a:cubicBezTo>
                      <a:pt x="176" y="238"/>
                      <a:pt x="176" y="238"/>
                      <a:pt x="177" y="238"/>
                    </a:cubicBezTo>
                    <a:cubicBezTo>
                      <a:pt x="185" y="236"/>
                      <a:pt x="192" y="227"/>
                      <a:pt x="198" y="222"/>
                    </a:cubicBezTo>
                    <a:cubicBezTo>
                      <a:pt x="202" y="218"/>
                      <a:pt x="206" y="215"/>
                      <a:pt x="210" y="211"/>
                    </a:cubicBezTo>
                    <a:cubicBezTo>
                      <a:pt x="214" y="207"/>
                      <a:pt x="216" y="203"/>
                      <a:pt x="219" y="199"/>
                    </a:cubicBezTo>
                    <a:cubicBezTo>
                      <a:pt x="224" y="192"/>
                      <a:pt x="227" y="187"/>
                      <a:pt x="230" y="179"/>
                    </a:cubicBezTo>
                    <a:cubicBezTo>
                      <a:pt x="234" y="173"/>
                      <a:pt x="237" y="166"/>
                      <a:pt x="239" y="158"/>
                    </a:cubicBezTo>
                    <a:cubicBezTo>
                      <a:pt x="240" y="155"/>
                      <a:pt x="241" y="148"/>
                      <a:pt x="241" y="148"/>
                    </a:cubicBezTo>
                    <a:cubicBezTo>
                      <a:pt x="242" y="146"/>
                      <a:pt x="243" y="144"/>
                      <a:pt x="243" y="142"/>
                    </a:cubicBezTo>
                    <a:cubicBezTo>
                      <a:pt x="243" y="140"/>
                      <a:pt x="243" y="138"/>
                      <a:pt x="243" y="138"/>
                    </a:cubicBezTo>
                    <a:cubicBezTo>
                      <a:pt x="244" y="136"/>
                      <a:pt x="244" y="133"/>
                      <a:pt x="244" y="132"/>
                    </a:cubicBezTo>
                    <a:cubicBezTo>
                      <a:pt x="246" y="127"/>
                      <a:pt x="245" y="110"/>
                      <a:pt x="243" y="105"/>
                    </a:cubicBezTo>
                    <a:close/>
                    <a:moveTo>
                      <a:pt x="134" y="220"/>
                    </a:moveTo>
                    <a:cubicBezTo>
                      <a:pt x="129" y="220"/>
                      <a:pt x="120" y="217"/>
                      <a:pt x="116" y="216"/>
                    </a:cubicBezTo>
                    <a:cubicBezTo>
                      <a:pt x="115" y="215"/>
                      <a:pt x="112" y="215"/>
                      <a:pt x="111" y="215"/>
                    </a:cubicBezTo>
                    <a:cubicBezTo>
                      <a:pt x="105" y="213"/>
                      <a:pt x="99" y="215"/>
                      <a:pt x="92" y="212"/>
                    </a:cubicBezTo>
                    <a:cubicBezTo>
                      <a:pt x="86" y="209"/>
                      <a:pt x="81" y="204"/>
                      <a:pt x="76" y="201"/>
                    </a:cubicBezTo>
                    <a:cubicBezTo>
                      <a:pt x="69" y="197"/>
                      <a:pt x="61" y="195"/>
                      <a:pt x="54" y="191"/>
                    </a:cubicBezTo>
                    <a:cubicBezTo>
                      <a:pt x="48" y="187"/>
                      <a:pt x="43" y="181"/>
                      <a:pt x="38" y="175"/>
                    </a:cubicBezTo>
                    <a:cubicBezTo>
                      <a:pt x="35" y="171"/>
                      <a:pt x="34" y="164"/>
                      <a:pt x="33" y="160"/>
                    </a:cubicBezTo>
                    <a:cubicBezTo>
                      <a:pt x="31" y="155"/>
                      <a:pt x="28" y="149"/>
                      <a:pt x="26" y="145"/>
                    </a:cubicBezTo>
                    <a:cubicBezTo>
                      <a:pt x="24" y="142"/>
                      <a:pt x="23" y="139"/>
                      <a:pt x="21" y="136"/>
                    </a:cubicBezTo>
                    <a:cubicBezTo>
                      <a:pt x="21" y="134"/>
                      <a:pt x="20" y="132"/>
                      <a:pt x="20" y="132"/>
                    </a:cubicBezTo>
                    <a:cubicBezTo>
                      <a:pt x="21" y="124"/>
                      <a:pt x="20" y="116"/>
                      <a:pt x="22" y="109"/>
                    </a:cubicBezTo>
                    <a:cubicBezTo>
                      <a:pt x="23" y="105"/>
                      <a:pt x="25" y="100"/>
                      <a:pt x="26" y="96"/>
                    </a:cubicBezTo>
                    <a:cubicBezTo>
                      <a:pt x="27" y="93"/>
                      <a:pt x="27" y="90"/>
                      <a:pt x="29" y="88"/>
                    </a:cubicBezTo>
                    <a:cubicBezTo>
                      <a:pt x="30" y="86"/>
                      <a:pt x="32" y="82"/>
                      <a:pt x="32" y="82"/>
                    </a:cubicBezTo>
                    <a:cubicBezTo>
                      <a:pt x="35" y="79"/>
                      <a:pt x="37" y="76"/>
                      <a:pt x="40" y="74"/>
                    </a:cubicBezTo>
                    <a:cubicBezTo>
                      <a:pt x="43" y="71"/>
                      <a:pt x="49" y="66"/>
                      <a:pt x="49" y="66"/>
                    </a:cubicBezTo>
                    <a:cubicBezTo>
                      <a:pt x="52" y="65"/>
                      <a:pt x="60" y="59"/>
                      <a:pt x="63" y="58"/>
                    </a:cubicBezTo>
                    <a:cubicBezTo>
                      <a:pt x="63" y="58"/>
                      <a:pt x="65" y="56"/>
                      <a:pt x="66" y="56"/>
                    </a:cubicBezTo>
                    <a:cubicBezTo>
                      <a:pt x="70" y="56"/>
                      <a:pt x="74" y="54"/>
                      <a:pt x="78" y="52"/>
                    </a:cubicBezTo>
                    <a:cubicBezTo>
                      <a:pt x="82" y="50"/>
                      <a:pt x="90" y="46"/>
                      <a:pt x="90" y="46"/>
                    </a:cubicBezTo>
                    <a:cubicBezTo>
                      <a:pt x="101" y="44"/>
                      <a:pt x="111" y="39"/>
                      <a:pt x="122" y="36"/>
                    </a:cubicBezTo>
                    <a:cubicBezTo>
                      <a:pt x="123" y="36"/>
                      <a:pt x="124" y="35"/>
                      <a:pt x="125" y="35"/>
                    </a:cubicBezTo>
                    <a:cubicBezTo>
                      <a:pt x="121" y="36"/>
                      <a:pt x="121" y="36"/>
                      <a:pt x="121" y="36"/>
                    </a:cubicBezTo>
                    <a:cubicBezTo>
                      <a:pt x="127" y="35"/>
                      <a:pt x="133" y="33"/>
                      <a:pt x="138" y="32"/>
                    </a:cubicBezTo>
                    <a:cubicBezTo>
                      <a:pt x="138" y="32"/>
                      <a:pt x="139" y="31"/>
                      <a:pt x="140" y="31"/>
                    </a:cubicBezTo>
                    <a:cubicBezTo>
                      <a:pt x="141" y="31"/>
                      <a:pt x="144" y="31"/>
                      <a:pt x="144" y="31"/>
                    </a:cubicBezTo>
                    <a:cubicBezTo>
                      <a:pt x="143" y="31"/>
                      <a:pt x="143" y="31"/>
                      <a:pt x="143" y="31"/>
                    </a:cubicBezTo>
                    <a:cubicBezTo>
                      <a:pt x="148" y="30"/>
                      <a:pt x="153" y="31"/>
                      <a:pt x="158" y="32"/>
                    </a:cubicBezTo>
                    <a:cubicBezTo>
                      <a:pt x="168" y="35"/>
                      <a:pt x="176" y="44"/>
                      <a:pt x="183" y="51"/>
                    </a:cubicBezTo>
                    <a:cubicBezTo>
                      <a:pt x="187" y="55"/>
                      <a:pt x="192" y="62"/>
                      <a:pt x="195" y="67"/>
                    </a:cubicBezTo>
                    <a:cubicBezTo>
                      <a:pt x="197" y="71"/>
                      <a:pt x="198" y="77"/>
                      <a:pt x="200" y="83"/>
                    </a:cubicBezTo>
                    <a:cubicBezTo>
                      <a:pt x="205" y="99"/>
                      <a:pt x="209" y="114"/>
                      <a:pt x="210" y="131"/>
                    </a:cubicBezTo>
                    <a:cubicBezTo>
                      <a:pt x="210" y="147"/>
                      <a:pt x="205" y="163"/>
                      <a:pt x="197" y="177"/>
                    </a:cubicBezTo>
                    <a:cubicBezTo>
                      <a:pt x="194" y="182"/>
                      <a:pt x="191" y="187"/>
                      <a:pt x="188" y="193"/>
                    </a:cubicBezTo>
                    <a:cubicBezTo>
                      <a:pt x="188" y="194"/>
                      <a:pt x="185" y="197"/>
                      <a:pt x="185" y="197"/>
                    </a:cubicBezTo>
                    <a:cubicBezTo>
                      <a:pt x="182" y="199"/>
                      <a:pt x="176" y="204"/>
                      <a:pt x="176" y="204"/>
                    </a:cubicBezTo>
                    <a:cubicBezTo>
                      <a:pt x="163" y="212"/>
                      <a:pt x="150" y="219"/>
                      <a:pt x="134" y="220"/>
                    </a:cubicBezTo>
                    <a:close/>
                    <a:moveTo>
                      <a:pt x="163" y="230"/>
                    </a:moveTo>
                    <a:cubicBezTo>
                      <a:pt x="164" y="229"/>
                      <a:pt x="166" y="228"/>
                      <a:pt x="167" y="227"/>
                    </a:cubicBezTo>
                    <a:cubicBezTo>
                      <a:pt x="168" y="226"/>
                      <a:pt x="171" y="224"/>
                      <a:pt x="171" y="224"/>
                    </a:cubicBezTo>
                    <a:cubicBezTo>
                      <a:pt x="171" y="225"/>
                      <a:pt x="171" y="226"/>
                      <a:pt x="171" y="227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68" y="228"/>
                      <a:pt x="165" y="229"/>
                      <a:pt x="163" y="230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">
                <a:extLst>
                  <a:ext uri="{FF2B5EF4-FFF2-40B4-BE49-F238E27FC236}">
                    <a16:creationId xmlns:a16="http://schemas.microsoft.com/office/drawing/2014/main" xmlns="" id="{F06382DC-3F19-4F4A-B825-E482DD3FCA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5" y="148"/>
                <a:ext cx="327" cy="305"/>
              </a:xfrm>
              <a:custGeom>
                <a:avLst/>
                <a:gdLst>
                  <a:gd name="T0" fmla="*/ 127 w 136"/>
                  <a:gd name="T1" fmla="*/ 42 h 127"/>
                  <a:gd name="T2" fmla="*/ 115 w 136"/>
                  <a:gd name="T3" fmla="*/ 32 h 127"/>
                  <a:gd name="T4" fmla="*/ 86 w 136"/>
                  <a:gd name="T5" fmla="*/ 7 h 127"/>
                  <a:gd name="T6" fmla="*/ 74 w 136"/>
                  <a:gd name="T7" fmla="*/ 1 h 127"/>
                  <a:gd name="T8" fmla="*/ 72 w 136"/>
                  <a:gd name="T9" fmla="*/ 12 h 127"/>
                  <a:gd name="T10" fmla="*/ 71 w 136"/>
                  <a:gd name="T11" fmla="*/ 38 h 127"/>
                  <a:gd name="T12" fmla="*/ 54 w 136"/>
                  <a:gd name="T13" fmla="*/ 40 h 127"/>
                  <a:gd name="T14" fmla="*/ 41 w 136"/>
                  <a:gd name="T15" fmla="*/ 40 h 127"/>
                  <a:gd name="T16" fmla="*/ 10 w 136"/>
                  <a:gd name="T17" fmla="*/ 45 h 127"/>
                  <a:gd name="T18" fmla="*/ 6 w 136"/>
                  <a:gd name="T19" fmla="*/ 54 h 127"/>
                  <a:gd name="T20" fmla="*/ 5 w 136"/>
                  <a:gd name="T21" fmla="*/ 60 h 127"/>
                  <a:gd name="T22" fmla="*/ 19 w 136"/>
                  <a:gd name="T23" fmla="*/ 88 h 127"/>
                  <a:gd name="T24" fmla="*/ 66 w 136"/>
                  <a:gd name="T25" fmla="*/ 109 h 127"/>
                  <a:gd name="T26" fmla="*/ 106 w 136"/>
                  <a:gd name="T27" fmla="*/ 93 h 127"/>
                  <a:gd name="T28" fmla="*/ 119 w 136"/>
                  <a:gd name="T29" fmla="*/ 74 h 127"/>
                  <a:gd name="T30" fmla="*/ 24 w 136"/>
                  <a:gd name="T31" fmla="*/ 76 h 127"/>
                  <a:gd name="T32" fmla="*/ 25 w 136"/>
                  <a:gd name="T33" fmla="*/ 75 h 127"/>
                  <a:gd name="T34" fmla="*/ 24 w 136"/>
                  <a:gd name="T35" fmla="*/ 76 h 127"/>
                  <a:gd name="T36" fmla="*/ 35 w 136"/>
                  <a:gd name="T37" fmla="*/ 79 h 127"/>
                  <a:gd name="T38" fmla="*/ 34 w 136"/>
                  <a:gd name="T39" fmla="*/ 77 h 127"/>
                  <a:gd name="T40" fmla="*/ 39 w 136"/>
                  <a:gd name="T41" fmla="*/ 79 h 127"/>
                  <a:gd name="T42" fmla="*/ 41 w 136"/>
                  <a:gd name="T43" fmla="*/ 56 h 127"/>
                  <a:gd name="T44" fmla="*/ 45 w 136"/>
                  <a:gd name="T45" fmla="*/ 55 h 127"/>
                  <a:gd name="T46" fmla="*/ 62 w 136"/>
                  <a:gd name="T47" fmla="*/ 58 h 127"/>
                  <a:gd name="T48" fmla="*/ 65 w 136"/>
                  <a:gd name="T49" fmla="*/ 55 h 127"/>
                  <a:gd name="T50" fmla="*/ 70 w 136"/>
                  <a:gd name="T51" fmla="*/ 57 h 127"/>
                  <a:gd name="T52" fmla="*/ 64 w 136"/>
                  <a:gd name="T53" fmla="*/ 58 h 127"/>
                  <a:gd name="T54" fmla="*/ 95 w 136"/>
                  <a:gd name="T55" fmla="*/ 40 h 127"/>
                  <a:gd name="T56" fmla="*/ 95 w 136"/>
                  <a:gd name="T57" fmla="*/ 40 h 127"/>
                  <a:gd name="T58" fmla="*/ 100 w 136"/>
                  <a:gd name="T59" fmla="*/ 46 h 127"/>
                  <a:gd name="T60" fmla="*/ 99 w 136"/>
                  <a:gd name="T61" fmla="*/ 42 h 127"/>
                  <a:gd name="T62" fmla="*/ 104 w 136"/>
                  <a:gd name="T63" fmla="*/ 4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127">
                    <a:moveTo>
                      <a:pt x="134" y="52"/>
                    </a:moveTo>
                    <a:cubicBezTo>
                      <a:pt x="134" y="48"/>
                      <a:pt x="130" y="45"/>
                      <a:pt x="127" y="42"/>
                    </a:cubicBezTo>
                    <a:cubicBezTo>
                      <a:pt x="126" y="41"/>
                      <a:pt x="123" y="39"/>
                      <a:pt x="123" y="39"/>
                    </a:cubicBezTo>
                    <a:cubicBezTo>
                      <a:pt x="123" y="35"/>
                      <a:pt x="118" y="33"/>
                      <a:pt x="115" y="32"/>
                    </a:cubicBezTo>
                    <a:cubicBezTo>
                      <a:pt x="112" y="30"/>
                      <a:pt x="107" y="27"/>
                      <a:pt x="107" y="27"/>
                    </a:cubicBezTo>
                    <a:cubicBezTo>
                      <a:pt x="100" y="20"/>
                      <a:pt x="94" y="13"/>
                      <a:pt x="86" y="7"/>
                    </a:cubicBezTo>
                    <a:cubicBezTo>
                      <a:pt x="85" y="6"/>
                      <a:pt x="84" y="5"/>
                      <a:pt x="83" y="5"/>
                    </a:cubicBezTo>
                    <a:cubicBezTo>
                      <a:pt x="81" y="2"/>
                      <a:pt x="78" y="0"/>
                      <a:pt x="74" y="1"/>
                    </a:cubicBezTo>
                    <a:cubicBezTo>
                      <a:pt x="71" y="2"/>
                      <a:pt x="70" y="6"/>
                      <a:pt x="70" y="9"/>
                    </a:cubicBezTo>
                    <a:cubicBezTo>
                      <a:pt x="70" y="10"/>
                      <a:pt x="72" y="12"/>
                      <a:pt x="72" y="12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1" y="21"/>
                      <a:pt x="71" y="30"/>
                      <a:pt x="71" y="38"/>
                    </a:cubicBezTo>
                    <a:cubicBezTo>
                      <a:pt x="71" y="39"/>
                      <a:pt x="71" y="41"/>
                      <a:pt x="71" y="42"/>
                    </a:cubicBezTo>
                    <a:cubicBezTo>
                      <a:pt x="65" y="41"/>
                      <a:pt x="60" y="40"/>
                      <a:pt x="54" y="40"/>
                    </a:cubicBezTo>
                    <a:cubicBezTo>
                      <a:pt x="50" y="40"/>
                      <a:pt x="46" y="40"/>
                      <a:pt x="42" y="40"/>
                    </a:cubicBezTo>
                    <a:cubicBezTo>
                      <a:pt x="42" y="40"/>
                      <a:pt x="41" y="40"/>
                      <a:pt x="41" y="40"/>
                    </a:cubicBezTo>
                    <a:cubicBezTo>
                      <a:pt x="33" y="41"/>
                      <a:pt x="25" y="39"/>
                      <a:pt x="17" y="41"/>
                    </a:cubicBezTo>
                    <a:cubicBezTo>
                      <a:pt x="14" y="42"/>
                      <a:pt x="11" y="43"/>
                      <a:pt x="10" y="45"/>
                    </a:cubicBezTo>
                    <a:cubicBezTo>
                      <a:pt x="9" y="46"/>
                      <a:pt x="8" y="49"/>
                      <a:pt x="7" y="49"/>
                    </a:cubicBezTo>
                    <a:cubicBezTo>
                      <a:pt x="6" y="51"/>
                      <a:pt x="6" y="54"/>
                      <a:pt x="6" y="54"/>
                    </a:cubicBezTo>
                    <a:cubicBezTo>
                      <a:pt x="6" y="55"/>
                      <a:pt x="6" y="56"/>
                      <a:pt x="5" y="56"/>
                    </a:cubicBezTo>
                    <a:cubicBezTo>
                      <a:pt x="5" y="57"/>
                      <a:pt x="5" y="58"/>
                      <a:pt x="5" y="60"/>
                    </a:cubicBezTo>
                    <a:cubicBezTo>
                      <a:pt x="5" y="60"/>
                      <a:pt x="5" y="62"/>
                      <a:pt x="5" y="62"/>
                    </a:cubicBezTo>
                    <a:cubicBezTo>
                      <a:pt x="0" y="75"/>
                      <a:pt x="5" y="88"/>
                      <a:pt x="19" y="88"/>
                    </a:cubicBezTo>
                    <a:cubicBezTo>
                      <a:pt x="34" y="88"/>
                      <a:pt x="52" y="80"/>
                      <a:pt x="67" y="87"/>
                    </a:cubicBezTo>
                    <a:cubicBezTo>
                      <a:pt x="68" y="87"/>
                      <a:pt x="65" y="106"/>
                      <a:pt x="66" y="109"/>
                    </a:cubicBezTo>
                    <a:cubicBezTo>
                      <a:pt x="66" y="115"/>
                      <a:pt x="69" y="121"/>
                      <a:pt x="76" y="123"/>
                    </a:cubicBezTo>
                    <a:cubicBezTo>
                      <a:pt x="89" y="127"/>
                      <a:pt x="99" y="102"/>
                      <a:pt x="106" y="93"/>
                    </a:cubicBezTo>
                    <a:cubicBezTo>
                      <a:pt x="109" y="88"/>
                      <a:pt x="113" y="84"/>
                      <a:pt x="116" y="79"/>
                    </a:cubicBezTo>
                    <a:cubicBezTo>
                      <a:pt x="118" y="78"/>
                      <a:pt x="119" y="75"/>
                      <a:pt x="119" y="74"/>
                    </a:cubicBezTo>
                    <a:cubicBezTo>
                      <a:pt x="125" y="69"/>
                      <a:pt x="136" y="61"/>
                      <a:pt x="134" y="52"/>
                    </a:cubicBezTo>
                    <a:close/>
                    <a:moveTo>
                      <a:pt x="24" y="76"/>
                    </a:moveTo>
                    <a:cubicBezTo>
                      <a:pt x="24" y="75"/>
                      <a:pt x="24" y="75"/>
                      <a:pt x="24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76"/>
                      <a:pt x="24" y="76"/>
                      <a:pt x="24" y="76"/>
                    </a:cubicBezTo>
                    <a:close/>
                    <a:moveTo>
                      <a:pt x="39" y="79"/>
                    </a:moveTo>
                    <a:cubicBezTo>
                      <a:pt x="37" y="79"/>
                      <a:pt x="35" y="79"/>
                      <a:pt x="35" y="79"/>
                    </a:cubicBezTo>
                    <a:cubicBezTo>
                      <a:pt x="34" y="79"/>
                      <a:pt x="32" y="78"/>
                      <a:pt x="32" y="78"/>
                    </a:cubicBezTo>
                    <a:cubicBezTo>
                      <a:pt x="32" y="78"/>
                      <a:pt x="34" y="77"/>
                      <a:pt x="34" y="77"/>
                    </a:cubicBezTo>
                    <a:cubicBezTo>
                      <a:pt x="37" y="78"/>
                      <a:pt x="43" y="79"/>
                      <a:pt x="43" y="79"/>
                    </a:cubicBezTo>
                    <a:cubicBezTo>
                      <a:pt x="41" y="79"/>
                      <a:pt x="40" y="79"/>
                      <a:pt x="39" y="79"/>
                    </a:cubicBezTo>
                    <a:close/>
                    <a:moveTo>
                      <a:pt x="44" y="57"/>
                    </a:moveTo>
                    <a:cubicBezTo>
                      <a:pt x="44" y="56"/>
                      <a:pt x="41" y="56"/>
                      <a:pt x="41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2" y="55"/>
                      <a:pt x="45" y="55"/>
                      <a:pt x="45" y="55"/>
                    </a:cubicBezTo>
                    <a:cubicBezTo>
                      <a:pt x="45" y="56"/>
                      <a:pt x="44" y="57"/>
                      <a:pt x="44" y="57"/>
                    </a:cubicBezTo>
                    <a:close/>
                    <a:moveTo>
                      <a:pt x="62" y="58"/>
                    </a:moveTo>
                    <a:cubicBezTo>
                      <a:pt x="61" y="57"/>
                      <a:pt x="61" y="55"/>
                      <a:pt x="61" y="55"/>
                    </a:cubicBezTo>
                    <a:cubicBezTo>
                      <a:pt x="62" y="55"/>
                      <a:pt x="65" y="55"/>
                      <a:pt x="65" y="55"/>
                    </a:cubicBezTo>
                    <a:cubicBezTo>
                      <a:pt x="66" y="55"/>
                      <a:pt x="68" y="55"/>
                      <a:pt x="70" y="55"/>
                    </a:cubicBezTo>
                    <a:cubicBezTo>
                      <a:pt x="70" y="56"/>
                      <a:pt x="70" y="57"/>
                      <a:pt x="70" y="57"/>
                    </a:cubicBezTo>
                    <a:cubicBezTo>
                      <a:pt x="70" y="57"/>
                      <a:pt x="69" y="58"/>
                      <a:pt x="69" y="58"/>
                    </a:cubicBezTo>
                    <a:cubicBezTo>
                      <a:pt x="67" y="58"/>
                      <a:pt x="65" y="58"/>
                      <a:pt x="64" y="58"/>
                    </a:cubicBezTo>
                    <a:cubicBezTo>
                      <a:pt x="63" y="58"/>
                      <a:pt x="62" y="58"/>
                      <a:pt x="62" y="58"/>
                    </a:cubicBezTo>
                    <a:close/>
                    <a:moveTo>
                      <a:pt x="95" y="40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0" y="46"/>
                      <a:pt x="100" y="46"/>
                    </a:cubicBezTo>
                    <a:cubicBezTo>
                      <a:pt x="100" y="45"/>
                      <a:pt x="98" y="42"/>
                      <a:pt x="98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100" y="43"/>
                      <a:pt x="101" y="44"/>
                      <a:pt x="102" y="45"/>
                    </a:cubicBezTo>
                    <a:cubicBezTo>
                      <a:pt x="103" y="46"/>
                      <a:pt x="104" y="46"/>
                      <a:pt x="104" y="47"/>
                    </a:cubicBezTo>
                    <a:cubicBezTo>
                      <a:pt x="103" y="47"/>
                      <a:pt x="103" y="48"/>
                      <a:pt x="103" y="47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xmlns="" id="{D526DA81-4483-45D2-8DCE-733E0334B16D}"/>
              </a:ext>
            </a:extLst>
          </p:cNvPr>
          <p:cNvGrpSpPr/>
          <p:nvPr/>
        </p:nvGrpSpPr>
        <p:grpSpPr>
          <a:xfrm>
            <a:off x="8865328" y="3595135"/>
            <a:ext cx="486116" cy="442864"/>
            <a:chOff x="2840559" y="3595135"/>
            <a:chExt cx="486116" cy="442864"/>
          </a:xfrm>
        </p:grpSpPr>
        <p:grpSp>
          <p:nvGrpSpPr>
            <p:cNvPr id="168" name="Group 16">
              <a:extLst>
                <a:ext uri="{FF2B5EF4-FFF2-40B4-BE49-F238E27FC236}">
                  <a16:creationId xmlns:a16="http://schemas.microsoft.com/office/drawing/2014/main" xmlns="" id="{9316B9F1-29BD-4750-90BD-7FC4B07F5B7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40559" y="3595135"/>
              <a:ext cx="486116" cy="442864"/>
              <a:chOff x="-5" y="7"/>
              <a:chExt cx="517" cy="471"/>
            </a:xfrm>
            <a:solidFill>
              <a:schemeClr val="bg1"/>
            </a:solidFill>
            <a:effectLst>
              <a:outerShdw blurRad="63500" dist="63500" dir="2700000" algn="tl" rotWithShape="0">
                <a:srgbClr val="C65C85"/>
              </a:outerShdw>
            </a:effectLst>
          </p:grpSpPr>
          <p:sp>
            <p:nvSpPr>
              <p:cNvPr id="188" name="Freeform 18">
                <a:extLst>
                  <a:ext uri="{FF2B5EF4-FFF2-40B4-BE49-F238E27FC236}">
                    <a16:creationId xmlns:a16="http://schemas.microsoft.com/office/drawing/2014/main" xmlns="" id="{4FC690D2-59F9-49DD-9B56-8C76BD98E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" y="21"/>
                <a:ext cx="128" cy="104"/>
              </a:xfrm>
              <a:custGeom>
                <a:avLst/>
                <a:gdLst>
                  <a:gd name="T0" fmla="*/ 19 w 53"/>
                  <a:gd name="T1" fmla="*/ 43 h 43"/>
                  <a:gd name="T2" fmla="*/ 32 w 53"/>
                  <a:gd name="T3" fmla="*/ 43 h 43"/>
                  <a:gd name="T4" fmla="*/ 45 w 53"/>
                  <a:gd name="T5" fmla="*/ 42 h 43"/>
                  <a:gd name="T6" fmla="*/ 51 w 53"/>
                  <a:gd name="T7" fmla="*/ 23 h 43"/>
                  <a:gd name="T8" fmla="*/ 51 w 53"/>
                  <a:gd name="T9" fmla="*/ 16 h 43"/>
                  <a:gd name="T10" fmla="*/ 50 w 53"/>
                  <a:gd name="T11" fmla="*/ 10 h 43"/>
                  <a:gd name="T12" fmla="*/ 48 w 53"/>
                  <a:gd name="T13" fmla="*/ 8 h 43"/>
                  <a:gd name="T14" fmla="*/ 45 w 53"/>
                  <a:gd name="T15" fmla="*/ 5 h 43"/>
                  <a:gd name="T16" fmla="*/ 45 w 53"/>
                  <a:gd name="T17" fmla="*/ 5 h 43"/>
                  <a:gd name="T18" fmla="*/ 46 w 53"/>
                  <a:gd name="T19" fmla="*/ 5 h 43"/>
                  <a:gd name="T20" fmla="*/ 45 w 53"/>
                  <a:gd name="T21" fmla="*/ 5 h 43"/>
                  <a:gd name="T22" fmla="*/ 31 w 53"/>
                  <a:gd name="T23" fmla="*/ 1 h 43"/>
                  <a:gd name="T24" fmla="*/ 27 w 53"/>
                  <a:gd name="T25" fmla="*/ 0 h 43"/>
                  <a:gd name="T26" fmla="*/ 19 w 53"/>
                  <a:gd name="T27" fmla="*/ 0 h 43"/>
                  <a:gd name="T28" fmla="*/ 12 w 53"/>
                  <a:gd name="T29" fmla="*/ 1 h 43"/>
                  <a:gd name="T30" fmla="*/ 11 w 53"/>
                  <a:gd name="T31" fmla="*/ 2 h 43"/>
                  <a:gd name="T32" fmla="*/ 6 w 53"/>
                  <a:gd name="T33" fmla="*/ 28 h 43"/>
                  <a:gd name="T34" fmla="*/ 8 w 53"/>
                  <a:gd name="T35" fmla="*/ 34 h 43"/>
                  <a:gd name="T36" fmla="*/ 11 w 53"/>
                  <a:gd name="T37" fmla="*/ 35 h 43"/>
                  <a:gd name="T38" fmla="*/ 19 w 53"/>
                  <a:gd name="T3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43">
                    <a:moveTo>
                      <a:pt x="19" y="43"/>
                    </a:moveTo>
                    <a:cubicBezTo>
                      <a:pt x="23" y="43"/>
                      <a:pt x="27" y="43"/>
                      <a:pt x="32" y="43"/>
                    </a:cubicBezTo>
                    <a:cubicBezTo>
                      <a:pt x="35" y="43"/>
                      <a:pt x="41" y="43"/>
                      <a:pt x="45" y="42"/>
                    </a:cubicBezTo>
                    <a:cubicBezTo>
                      <a:pt x="53" y="40"/>
                      <a:pt x="51" y="29"/>
                      <a:pt x="51" y="23"/>
                    </a:cubicBezTo>
                    <a:cubicBezTo>
                      <a:pt x="51" y="21"/>
                      <a:pt x="52" y="19"/>
                      <a:pt x="51" y="16"/>
                    </a:cubicBezTo>
                    <a:cubicBezTo>
                      <a:pt x="51" y="14"/>
                      <a:pt x="51" y="12"/>
                      <a:pt x="50" y="10"/>
                    </a:cubicBezTo>
                    <a:cubicBezTo>
                      <a:pt x="50" y="10"/>
                      <a:pt x="48" y="8"/>
                      <a:pt x="48" y="8"/>
                    </a:cubicBezTo>
                    <a:cubicBezTo>
                      <a:pt x="48" y="7"/>
                      <a:pt x="47" y="6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5" y="5"/>
                    </a:cubicBezTo>
                    <a:cubicBezTo>
                      <a:pt x="42" y="1"/>
                      <a:pt x="37" y="1"/>
                      <a:pt x="31" y="1"/>
                    </a:cubicBezTo>
                    <a:cubicBezTo>
                      <a:pt x="30" y="1"/>
                      <a:pt x="29" y="0"/>
                      <a:pt x="27" y="0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0"/>
                      <a:pt x="13" y="1"/>
                      <a:pt x="12" y="1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0" y="2"/>
                      <a:pt x="5" y="23"/>
                      <a:pt x="6" y="28"/>
                    </a:cubicBezTo>
                    <a:cubicBezTo>
                      <a:pt x="6" y="30"/>
                      <a:pt x="7" y="32"/>
                      <a:pt x="8" y="34"/>
                    </a:cubicBezTo>
                    <a:cubicBezTo>
                      <a:pt x="9" y="34"/>
                      <a:pt x="10" y="35"/>
                      <a:pt x="11" y="35"/>
                    </a:cubicBezTo>
                    <a:cubicBezTo>
                      <a:pt x="12" y="39"/>
                      <a:pt x="14" y="43"/>
                      <a:pt x="19" y="4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9">
                <a:extLst>
                  <a:ext uri="{FF2B5EF4-FFF2-40B4-BE49-F238E27FC236}">
                    <a16:creationId xmlns:a16="http://schemas.microsoft.com/office/drawing/2014/main" xmlns="" id="{F8A4E20A-C445-4A8E-81D0-7CDA1490F1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" y="185"/>
                <a:ext cx="101" cy="113"/>
              </a:xfrm>
              <a:custGeom>
                <a:avLst/>
                <a:gdLst>
                  <a:gd name="T0" fmla="*/ 4 w 42"/>
                  <a:gd name="T1" fmla="*/ 39 h 47"/>
                  <a:gd name="T2" fmla="*/ 6 w 42"/>
                  <a:gd name="T3" fmla="*/ 40 h 47"/>
                  <a:gd name="T4" fmla="*/ 27 w 42"/>
                  <a:gd name="T5" fmla="*/ 44 h 47"/>
                  <a:gd name="T6" fmla="*/ 37 w 42"/>
                  <a:gd name="T7" fmla="*/ 44 h 47"/>
                  <a:gd name="T8" fmla="*/ 40 w 42"/>
                  <a:gd name="T9" fmla="*/ 39 h 47"/>
                  <a:gd name="T10" fmla="*/ 40 w 42"/>
                  <a:gd name="T11" fmla="*/ 35 h 47"/>
                  <a:gd name="T12" fmla="*/ 42 w 42"/>
                  <a:gd name="T13" fmla="*/ 23 h 47"/>
                  <a:gd name="T14" fmla="*/ 41 w 42"/>
                  <a:gd name="T15" fmla="*/ 11 h 47"/>
                  <a:gd name="T16" fmla="*/ 40 w 42"/>
                  <a:gd name="T17" fmla="*/ 9 h 47"/>
                  <a:gd name="T18" fmla="*/ 39 w 42"/>
                  <a:gd name="T19" fmla="*/ 5 h 47"/>
                  <a:gd name="T20" fmla="*/ 29 w 42"/>
                  <a:gd name="T21" fmla="*/ 1 h 47"/>
                  <a:gd name="T22" fmla="*/ 25 w 42"/>
                  <a:gd name="T23" fmla="*/ 1 h 47"/>
                  <a:gd name="T24" fmla="*/ 22 w 42"/>
                  <a:gd name="T25" fmla="*/ 1 h 47"/>
                  <a:gd name="T26" fmla="*/ 18 w 42"/>
                  <a:gd name="T27" fmla="*/ 1 h 47"/>
                  <a:gd name="T28" fmla="*/ 15 w 42"/>
                  <a:gd name="T29" fmla="*/ 1 h 47"/>
                  <a:gd name="T30" fmla="*/ 15 w 42"/>
                  <a:gd name="T31" fmla="*/ 1 h 47"/>
                  <a:gd name="T32" fmla="*/ 9 w 42"/>
                  <a:gd name="T33" fmla="*/ 0 h 47"/>
                  <a:gd name="T34" fmla="*/ 6 w 42"/>
                  <a:gd name="T35" fmla="*/ 2 h 47"/>
                  <a:gd name="T36" fmla="*/ 0 w 42"/>
                  <a:gd name="T37" fmla="*/ 8 h 47"/>
                  <a:gd name="T38" fmla="*/ 0 w 42"/>
                  <a:gd name="T39" fmla="*/ 16 h 47"/>
                  <a:gd name="T40" fmla="*/ 0 w 42"/>
                  <a:gd name="T41" fmla="*/ 24 h 47"/>
                  <a:gd name="T42" fmla="*/ 0 w 42"/>
                  <a:gd name="T43" fmla="*/ 26 h 47"/>
                  <a:gd name="T44" fmla="*/ 1 w 42"/>
                  <a:gd name="T45" fmla="*/ 33 h 47"/>
                  <a:gd name="T46" fmla="*/ 3 w 42"/>
                  <a:gd name="T47" fmla="*/ 35 h 47"/>
                  <a:gd name="T48" fmla="*/ 3 w 42"/>
                  <a:gd name="T49" fmla="*/ 36 h 47"/>
                  <a:gd name="T50" fmla="*/ 4 w 42"/>
                  <a:gd name="T51" fmla="*/ 39 h 47"/>
                  <a:gd name="T52" fmla="*/ 18 w 42"/>
                  <a:gd name="T53" fmla="*/ 14 h 47"/>
                  <a:gd name="T54" fmla="*/ 27 w 42"/>
                  <a:gd name="T55" fmla="*/ 15 h 47"/>
                  <a:gd name="T56" fmla="*/ 26 w 42"/>
                  <a:gd name="T57" fmla="*/ 18 h 47"/>
                  <a:gd name="T58" fmla="*/ 22 w 42"/>
                  <a:gd name="T59" fmla="*/ 18 h 47"/>
                  <a:gd name="T60" fmla="*/ 17 w 42"/>
                  <a:gd name="T61" fmla="*/ 17 h 47"/>
                  <a:gd name="T62" fmla="*/ 18 w 42"/>
                  <a:gd name="T63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" h="47">
                    <a:moveTo>
                      <a:pt x="4" y="39"/>
                    </a:moveTo>
                    <a:cubicBezTo>
                      <a:pt x="5" y="39"/>
                      <a:pt x="6" y="40"/>
                      <a:pt x="6" y="40"/>
                    </a:cubicBezTo>
                    <a:cubicBezTo>
                      <a:pt x="10" y="47"/>
                      <a:pt x="21" y="44"/>
                      <a:pt x="27" y="44"/>
                    </a:cubicBezTo>
                    <a:cubicBezTo>
                      <a:pt x="30" y="44"/>
                      <a:pt x="34" y="45"/>
                      <a:pt x="37" y="44"/>
                    </a:cubicBezTo>
                    <a:cubicBezTo>
                      <a:pt x="39" y="43"/>
                      <a:pt x="40" y="41"/>
                      <a:pt x="40" y="39"/>
                    </a:cubicBezTo>
                    <a:cubicBezTo>
                      <a:pt x="40" y="38"/>
                      <a:pt x="40" y="35"/>
                      <a:pt x="40" y="35"/>
                    </a:cubicBezTo>
                    <a:cubicBezTo>
                      <a:pt x="42" y="31"/>
                      <a:pt x="42" y="27"/>
                      <a:pt x="42" y="23"/>
                    </a:cubicBezTo>
                    <a:cubicBezTo>
                      <a:pt x="42" y="20"/>
                      <a:pt x="41" y="15"/>
                      <a:pt x="41" y="11"/>
                    </a:cubicBezTo>
                    <a:cubicBezTo>
                      <a:pt x="41" y="11"/>
                      <a:pt x="40" y="10"/>
                      <a:pt x="40" y="9"/>
                    </a:cubicBezTo>
                    <a:cubicBezTo>
                      <a:pt x="40" y="8"/>
                      <a:pt x="39" y="5"/>
                      <a:pt x="39" y="5"/>
                    </a:cubicBezTo>
                    <a:cubicBezTo>
                      <a:pt x="37" y="2"/>
                      <a:pt x="33" y="1"/>
                      <a:pt x="29" y="1"/>
                    </a:cubicBezTo>
                    <a:cubicBezTo>
                      <a:pt x="28" y="1"/>
                      <a:pt x="26" y="1"/>
                      <a:pt x="25" y="1"/>
                    </a:cubicBezTo>
                    <a:cubicBezTo>
                      <a:pt x="24" y="1"/>
                      <a:pt x="22" y="1"/>
                      <a:pt x="22" y="1"/>
                    </a:cubicBezTo>
                    <a:cubicBezTo>
                      <a:pt x="21" y="1"/>
                      <a:pt x="19" y="1"/>
                      <a:pt x="18" y="1"/>
                    </a:cubicBezTo>
                    <a:cubicBezTo>
                      <a:pt x="17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12" y="0"/>
                      <a:pt x="9" y="0"/>
                    </a:cubicBezTo>
                    <a:cubicBezTo>
                      <a:pt x="8" y="0"/>
                      <a:pt x="7" y="2"/>
                      <a:pt x="6" y="2"/>
                    </a:cubicBezTo>
                    <a:cubicBezTo>
                      <a:pt x="3" y="2"/>
                      <a:pt x="0" y="5"/>
                      <a:pt x="0" y="8"/>
                    </a:cubicBezTo>
                    <a:cubicBezTo>
                      <a:pt x="0" y="11"/>
                      <a:pt x="0" y="15"/>
                      <a:pt x="0" y="16"/>
                    </a:cubicBezTo>
                    <a:cubicBezTo>
                      <a:pt x="0" y="18"/>
                      <a:pt x="0" y="24"/>
                      <a:pt x="0" y="24"/>
                    </a:cubicBezTo>
                    <a:cubicBezTo>
                      <a:pt x="0" y="24"/>
                      <a:pt x="0" y="26"/>
                      <a:pt x="0" y="26"/>
                    </a:cubicBezTo>
                    <a:cubicBezTo>
                      <a:pt x="0" y="29"/>
                      <a:pt x="1" y="30"/>
                      <a:pt x="1" y="33"/>
                    </a:cubicBezTo>
                    <a:cubicBezTo>
                      <a:pt x="1" y="33"/>
                      <a:pt x="3" y="35"/>
                      <a:pt x="3" y="35"/>
                    </a:cubicBezTo>
                    <a:cubicBezTo>
                      <a:pt x="3" y="35"/>
                      <a:pt x="3" y="36"/>
                      <a:pt x="3" y="36"/>
                    </a:cubicBezTo>
                    <a:cubicBezTo>
                      <a:pt x="3" y="37"/>
                      <a:pt x="4" y="38"/>
                      <a:pt x="4" y="39"/>
                    </a:cubicBezTo>
                    <a:close/>
                    <a:moveTo>
                      <a:pt x="18" y="14"/>
                    </a:moveTo>
                    <a:cubicBezTo>
                      <a:pt x="21" y="14"/>
                      <a:pt x="27" y="14"/>
                      <a:pt x="27" y="15"/>
                    </a:cubicBezTo>
                    <a:cubicBezTo>
                      <a:pt x="27" y="15"/>
                      <a:pt x="26" y="18"/>
                      <a:pt x="26" y="18"/>
                    </a:cubicBezTo>
                    <a:cubicBezTo>
                      <a:pt x="25" y="18"/>
                      <a:pt x="22" y="18"/>
                      <a:pt x="22" y="18"/>
                    </a:cubicBezTo>
                    <a:cubicBezTo>
                      <a:pt x="20" y="18"/>
                      <a:pt x="17" y="17"/>
                      <a:pt x="17" y="17"/>
                    </a:cubicBezTo>
                    <a:lnTo>
                      <a:pt x="18" y="14"/>
                    </a:ln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0">
                <a:extLst>
                  <a:ext uri="{FF2B5EF4-FFF2-40B4-BE49-F238E27FC236}">
                    <a16:creationId xmlns:a16="http://schemas.microsoft.com/office/drawing/2014/main" xmlns="" id="{D76177C4-280A-4997-B6C1-FDFE5C0E4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" y="351"/>
                <a:ext cx="101" cy="127"/>
              </a:xfrm>
              <a:custGeom>
                <a:avLst/>
                <a:gdLst>
                  <a:gd name="T0" fmla="*/ 41 w 42"/>
                  <a:gd name="T1" fmla="*/ 6 h 53"/>
                  <a:gd name="T2" fmla="*/ 36 w 42"/>
                  <a:gd name="T3" fmla="*/ 1 h 53"/>
                  <a:gd name="T4" fmla="*/ 31 w 42"/>
                  <a:gd name="T5" fmla="*/ 2 h 53"/>
                  <a:gd name="T6" fmla="*/ 29 w 42"/>
                  <a:gd name="T7" fmla="*/ 1 h 53"/>
                  <a:gd name="T8" fmla="*/ 31 w 42"/>
                  <a:gd name="T9" fmla="*/ 2 h 53"/>
                  <a:gd name="T10" fmla="*/ 29 w 42"/>
                  <a:gd name="T11" fmla="*/ 1 h 53"/>
                  <a:gd name="T12" fmla="*/ 27 w 42"/>
                  <a:gd name="T13" fmla="*/ 0 h 53"/>
                  <a:gd name="T14" fmla="*/ 29 w 42"/>
                  <a:gd name="T15" fmla="*/ 1 h 53"/>
                  <a:gd name="T16" fmla="*/ 24 w 42"/>
                  <a:gd name="T17" fmla="*/ 0 h 53"/>
                  <a:gd name="T18" fmla="*/ 21 w 42"/>
                  <a:gd name="T19" fmla="*/ 1 h 53"/>
                  <a:gd name="T20" fmla="*/ 15 w 42"/>
                  <a:gd name="T21" fmla="*/ 3 h 53"/>
                  <a:gd name="T22" fmla="*/ 8 w 42"/>
                  <a:gd name="T23" fmla="*/ 3 h 53"/>
                  <a:gd name="T24" fmla="*/ 0 w 42"/>
                  <a:gd name="T25" fmla="*/ 8 h 53"/>
                  <a:gd name="T26" fmla="*/ 0 w 42"/>
                  <a:gd name="T27" fmla="*/ 12 h 53"/>
                  <a:gd name="T28" fmla="*/ 2 w 42"/>
                  <a:gd name="T29" fmla="*/ 29 h 53"/>
                  <a:gd name="T30" fmla="*/ 3 w 42"/>
                  <a:gd name="T31" fmla="*/ 40 h 53"/>
                  <a:gd name="T32" fmla="*/ 3 w 42"/>
                  <a:gd name="T33" fmla="*/ 46 h 53"/>
                  <a:gd name="T34" fmla="*/ 18 w 42"/>
                  <a:gd name="T35" fmla="*/ 51 h 53"/>
                  <a:gd name="T36" fmla="*/ 34 w 42"/>
                  <a:gd name="T37" fmla="*/ 50 h 53"/>
                  <a:gd name="T38" fmla="*/ 40 w 42"/>
                  <a:gd name="T39" fmla="*/ 27 h 53"/>
                  <a:gd name="T40" fmla="*/ 41 w 42"/>
                  <a:gd name="T4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53">
                    <a:moveTo>
                      <a:pt x="41" y="6"/>
                    </a:moveTo>
                    <a:cubicBezTo>
                      <a:pt x="40" y="4"/>
                      <a:pt x="38" y="2"/>
                      <a:pt x="36" y="1"/>
                    </a:cubicBezTo>
                    <a:cubicBezTo>
                      <a:pt x="34" y="1"/>
                      <a:pt x="31" y="2"/>
                      <a:pt x="31" y="2"/>
                    </a:cubicBezTo>
                    <a:cubicBezTo>
                      <a:pt x="30" y="2"/>
                      <a:pt x="30" y="1"/>
                      <a:pt x="29" y="1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7" y="0"/>
                      <a:pt x="25" y="0"/>
                      <a:pt x="24" y="0"/>
                    </a:cubicBezTo>
                    <a:cubicBezTo>
                      <a:pt x="23" y="0"/>
                      <a:pt x="21" y="1"/>
                      <a:pt x="21" y="1"/>
                    </a:cubicBezTo>
                    <a:cubicBezTo>
                      <a:pt x="18" y="1"/>
                      <a:pt x="15" y="3"/>
                      <a:pt x="15" y="3"/>
                    </a:cubicBezTo>
                    <a:cubicBezTo>
                      <a:pt x="12" y="3"/>
                      <a:pt x="8" y="3"/>
                      <a:pt x="8" y="3"/>
                    </a:cubicBezTo>
                    <a:cubicBezTo>
                      <a:pt x="4" y="2"/>
                      <a:pt x="2" y="5"/>
                      <a:pt x="0" y="8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8"/>
                      <a:pt x="2" y="23"/>
                      <a:pt x="2" y="29"/>
                    </a:cubicBezTo>
                    <a:cubicBezTo>
                      <a:pt x="2" y="33"/>
                      <a:pt x="3" y="36"/>
                      <a:pt x="3" y="40"/>
                    </a:cubicBezTo>
                    <a:cubicBezTo>
                      <a:pt x="3" y="42"/>
                      <a:pt x="3" y="44"/>
                      <a:pt x="3" y="46"/>
                    </a:cubicBezTo>
                    <a:cubicBezTo>
                      <a:pt x="6" y="53"/>
                      <a:pt x="13" y="51"/>
                      <a:pt x="18" y="51"/>
                    </a:cubicBezTo>
                    <a:cubicBezTo>
                      <a:pt x="22" y="51"/>
                      <a:pt x="30" y="51"/>
                      <a:pt x="34" y="50"/>
                    </a:cubicBezTo>
                    <a:cubicBezTo>
                      <a:pt x="42" y="46"/>
                      <a:pt x="40" y="35"/>
                      <a:pt x="40" y="27"/>
                    </a:cubicBezTo>
                    <a:cubicBezTo>
                      <a:pt x="41" y="20"/>
                      <a:pt x="42" y="13"/>
                      <a:pt x="41" y="6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2">
                <a:extLst>
                  <a:ext uri="{FF2B5EF4-FFF2-40B4-BE49-F238E27FC236}">
                    <a16:creationId xmlns:a16="http://schemas.microsoft.com/office/drawing/2014/main" xmlns="" id="{66DDA9B3-1D70-4CED-BF68-FE3124514E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2" y="7"/>
                <a:ext cx="118" cy="118"/>
              </a:xfrm>
              <a:custGeom>
                <a:avLst/>
                <a:gdLst>
                  <a:gd name="T0" fmla="*/ 2 w 49"/>
                  <a:gd name="T1" fmla="*/ 44 h 49"/>
                  <a:gd name="T2" fmla="*/ 10 w 49"/>
                  <a:gd name="T3" fmla="*/ 49 h 49"/>
                  <a:gd name="T4" fmla="*/ 13 w 49"/>
                  <a:gd name="T5" fmla="*/ 46 h 49"/>
                  <a:gd name="T6" fmla="*/ 14 w 49"/>
                  <a:gd name="T7" fmla="*/ 46 h 49"/>
                  <a:gd name="T8" fmla="*/ 25 w 49"/>
                  <a:gd name="T9" fmla="*/ 47 h 49"/>
                  <a:gd name="T10" fmla="*/ 28 w 49"/>
                  <a:gd name="T11" fmla="*/ 46 h 49"/>
                  <a:gd name="T12" fmla="*/ 48 w 49"/>
                  <a:gd name="T13" fmla="*/ 41 h 49"/>
                  <a:gd name="T14" fmla="*/ 46 w 49"/>
                  <a:gd name="T15" fmla="*/ 30 h 49"/>
                  <a:gd name="T16" fmla="*/ 46 w 49"/>
                  <a:gd name="T17" fmla="*/ 16 h 49"/>
                  <a:gd name="T18" fmla="*/ 46 w 49"/>
                  <a:gd name="T19" fmla="*/ 6 h 49"/>
                  <a:gd name="T20" fmla="*/ 42 w 49"/>
                  <a:gd name="T21" fmla="*/ 2 h 49"/>
                  <a:gd name="T22" fmla="*/ 38 w 49"/>
                  <a:gd name="T23" fmla="*/ 2 h 49"/>
                  <a:gd name="T24" fmla="*/ 31 w 49"/>
                  <a:gd name="T25" fmla="*/ 1 h 49"/>
                  <a:gd name="T26" fmla="*/ 26 w 49"/>
                  <a:gd name="T27" fmla="*/ 1 h 49"/>
                  <a:gd name="T28" fmla="*/ 24 w 49"/>
                  <a:gd name="T29" fmla="*/ 1 h 49"/>
                  <a:gd name="T30" fmla="*/ 20 w 49"/>
                  <a:gd name="T31" fmla="*/ 0 h 49"/>
                  <a:gd name="T32" fmla="*/ 22 w 49"/>
                  <a:gd name="T33" fmla="*/ 0 h 49"/>
                  <a:gd name="T34" fmla="*/ 19 w 49"/>
                  <a:gd name="T35" fmla="*/ 0 h 49"/>
                  <a:gd name="T36" fmla="*/ 14 w 49"/>
                  <a:gd name="T37" fmla="*/ 1 h 49"/>
                  <a:gd name="T38" fmla="*/ 10 w 49"/>
                  <a:gd name="T39" fmla="*/ 2 h 49"/>
                  <a:gd name="T40" fmla="*/ 8 w 49"/>
                  <a:gd name="T41" fmla="*/ 4 h 49"/>
                  <a:gd name="T42" fmla="*/ 3 w 49"/>
                  <a:gd name="T43" fmla="*/ 16 h 49"/>
                  <a:gd name="T44" fmla="*/ 2 w 49"/>
                  <a:gd name="T45" fmla="*/ 44 h 49"/>
                  <a:gd name="T46" fmla="*/ 15 w 49"/>
                  <a:gd name="T47" fmla="*/ 33 h 49"/>
                  <a:gd name="T48" fmla="*/ 15 w 49"/>
                  <a:gd name="T49" fmla="*/ 29 h 49"/>
                  <a:gd name="T50" fmla="*/ 18 w 49"/>
                  <a:gd name="T51" fmla="*/ 32 h 49"/>
                  <a:gd name="T52" fmla="*/ 21 w 49"/>
                  <a:gd name="T53" fmla="*/ 32 h 49"/>
                  <a:gd name="T54" fmla="*/ 23 w 49"/>
                  <a:gd name="T55" fmla="*/ 34 h 49"/>
                  <a:gd name="T56" fmla="*/ 23 w 49"/>
                  <a:gd name="T57" fmla="*/ 34 h 49"/>
                  <a:gd name="T58" fmla="*/ 15 w 49"/>
                  <a:gd name="T59" fmla="*/ 34 h 49"/>
                  <a:gd name="T60" fmla="*/ 15 w 49"/>
                  <a:gd name="T61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" h="49">
                    <a:moveTo>
                      <a:pt x="2" y="44"/>
                    </a:moveTo>
                    <a:cubicBezTo>
                      <a:pt x="3" y="47"/>
                      <a:pt x="6" y="49"/>
                      <a:pt x="10" y="49"/>
                    </a:cubicBezTo>
                    <a:cubicBezTo>
                      <a:pt x="11" y="48"/>
                      <a:pt x="12" y="46"/>
                      <a:pt x="13" y="46"/>
                    </a:cubicBezTo>
                    <a:cubicBezTo>
                      <a:pt x="13" y="46"/>
                      <a:pt x="14" y="46"/>
                      <a:pt x="14" y="46"/>
                    </a:cubicBezTo>
                    <a:cubicBezTo>
                      <a:pt x="16" y="49"/>
                      <a:pt x="22" y="48"/>
                      <a:pt x="25" y="47"/>
                    </a:cubicBezTo>
                    <a:cubicBezTo>
                      <a:pt x="26" y="47"/>
                      <a:pt x="28" y="46"/>
                      <a:pt x="28" y="46"/>
                    </a:cubicBezTo>
                    <a:cubicBezTo>
                      <a:pt x="34" y="45"/>
                      <a:pt x="45" y="46"/>
                      <a:pt x="48" y="41"/>
                    </a:cubicBezTo>
                    <a:cubicBezTo>
                      <a:pt x="49" y="37"/>
                      <a:pt x="47" y="33"/>
                      <a:pt x="46" y="30"/>
                    </a:cubicBezTo>
                    <a:cubicBezTo>
                      <a:pt x="45" y="25"/>
                      <a:pt x="45" y="20"/>
                      <a:pt x="46" y="16"/>
                    </a:cubicBezTo>
                    <a:cubicBezTo>
                      <a:pt x="46" y="13"/>
                      <a:pt x="47" y="9"/>
                      <a:pt x="46" y="6"/>
                    </a:cubicBezTo>
                    <a:cubicBezTo>
                      <a:pt x="45" y="4"/>
                      <a:pt x="43" y="3"/>
                      <a:pt x="42" y="2"/>
                    </a:cubicBezTo>
                    <a:cubicBezTo>
                      <a:pt x="40" y="2"/>
                      <a:pt x="38" y="3"/>
                      <a:pt x="38" y="2"/>
                    </a:cubicBezTo>
                    <a:cubicBezTo>
                      <a:pt x="36" y="2"/>
                      <a:pt x="33" y="1"/>
                      <a:pt x="31" y="1"/>
                    </a:cubicBezTo>
                    <a:cubicBezTo>
                      <a:pt x="29" y="1"/>
                      <a:pt x="27" y="1"/>
                      <a:pt x="26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8" y="0"/>
                      <a:pt x="16" y="0"/>
                      <a:pt x="14" y="1"/>
                    </a:cubicBezTo>
                    <a:cubicBezTo>
                      <a:pt x="13" y="1"/>
                      <a:pt x="11" y="2"/>
                      <a:pt x="10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2" y="5"/>
                      <a:pt x="3" y="11"/>
                      <a:pt x="3" y="16"/>
                    </a:cubicBezTo>
                    <a:cubicBezTo>
                      <a:pt x="2" y="23"/>
                      <a:pt x="0" y="35"/>
                      <a:pt x="2" y="44"/>
                    </a:cubicBezTo>
                    <a:close/>
                    <a:moveTo>
                      <a:pt x="15" y="33"/>
                    </a:moveTo>
                    <a:cubicBezTo>
                      <a:pt x="15" y="32"/>
                      <a:pt x="15" y="29"/>
                      <a:pt x="15" y="29"/>
                    </a:cubicBezTo>
                    <a:cubicBezTo>
                      <a:pt x="16" y="30"/>
                      <a:pt x="17" y="31"/>
                      <a:pt x="18" y="32"/>
                    </a:cubicBezTo>
                    <a:cubicBezTo>
                      <a:pt x="19" y="32"/>
                      <a:pt x="21" y="32"/>
                      <a:pt x="21" y="32"/>
                    </a:cubicBezTo>
                    <a:cubicBezTo>
                      <a:pt x="22" y="33"/>
                      <a:pt x="23" y="33"/>
                      <a:pt x="23" y="34"/>
                    </a:cubicBezTo>
                    <a:cubicBezTo>
                      <a:pt x="23" y="34"/>
                      <a:pt x="24" y="34"/>
                      <a:pt x="23" y="34"/>
                    </a:cubicBezTo>
                    <a:cubicBezTo>
                      <a:pt x="21" y="35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3">
                <a:extLst>
                  <a:ext uri="{FF2B5EF4-FFF2-40B4-BE49-F238E27FC236}">
                    <a16:creationId xmlns:a16="http://schemas.microsoft.com/office/drawing/2014/main" xmlns="" id="{4FF70FDD-DA9D-4431-B675-4D165069F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166"/>
                <a:ext cx="106" cy="125"/>
              </a:xfrm>
              <a:custGeom>
                <a:avLst/>
                <a:gdLst>
                  <a:gd name="T0" fmla="*/ 4 w 44"/>
                  <a:gd name="T1" fmla="*/ 38 h 52"/>
                  <a:gd name="T2" fmla="*/ 3 w 44"/>
                  <a:gd name="T3" fmla="*/ 43 h 52"/>
                  <a:gd name="T4" fmla="*/ 8 w 44"/>
                  <a:gd name="T5" fmla="*/ 51 h 52"/>
                  <a:gd name="T6" fmla="*/ 30 w 44"/>
                  <a:gd name="T7" fmla="*/ 48 h 52"/>
                  <a:gd name="T8" fmla="*/ 38 w 44"/>
                  <a:gd name="T9" fmla="*/ 47 h 52"/>
                  <a:gd name="T10" fmla="*/ 41 w 44"/>
                  <a:gd name="T11" fmla="*/ 26 h 52"/>
                  <a:gd name="T12" fmla="*/ 41 w 44"/>
                  <a:gd name="T13" fmla="*/ 22 h 52"/>
                  <a:gd name="T14" fmla="*/ 41 w 44"/>
                  <a:gd name="T15" fmla="*/ 16 h 52"/>
                  <a:gd name="T16" fmla="*/ 41 w 44"/>
                  <a:gd name="T17" fmla="*/ 13 h 52"/>
                  <a:gd name="T18" fmla="*/ 41 w 44"/>
                  <a:gd name="T19" fmla="*/ 11 h 52"/>
                  <a:gd name="T20" fmla="*/ 31 w 44"/>
                  <a:gd name="T21" fmla="*/ 4 h 52"/>
                  <a:gd name="T22" fmla="*/ 26 w 44"/>
                  <a:gd name="T23" fmla="*/ 5 h 52"/>
                  <a:gd name="T24" fmla="*/ 21 w 44"/>
                  <a:gd name="T25" fmla="*/ 5 h 52"/>
                  <a:gd name="T26" fmla="*/ 17 w 44"/>
                  <a:gd name="T27" fmla="*/ 1 h 52"/>
                  <a:gd name="T28" fmla="*/ 14 w 44"/>
                  <a:gd name="T29" fmla="*/ 0 h 52"/>
                  <a:gd name="T30" fmla="*/ 15 w 44"/>
                  <a:gd name="T31" fmla="*/ 0 h 52"/>
                  <a:gd name="T32" fmla="*/ 11 w 44"/>
                  <a:gd name="T33" fmla="*/ 2 h 52"/>
                  <a:gd name="T34" fmla="*/ 9 w 44"/>
                  <a:gd name="T35" fmla="*/ 7 h 52"/>
                  <a:gd name="T36" fmla="*/ 9 w 44"/>
                  <a:gd name="T37" fmla="*/ 8 h 52"/>
                  <a:gd name="T38" fmla="*/ 6 w 44"/>
                  <a:gd name="T39" fmla="*/ 12 h 52"/>
                  <a:gd name="T40" fmla="*/ 4 w 44"/>
                  <a:gd name="T41" fmla="*/ 16 h 52"/>
                  <a:gd name="T42" fmla="*/ 4 w 44"/>
                  <a:gd name="T43" fmla="*/ 19 h 52"/>
                  <a:gd name="T44" fmla="*/ 4 w 44"/>
                  <a:gd name="T45" fmla="*/ 29 h 52"/>
                  <a:gd name="T46" fmla="*/ 4 w 44"/>
                  <a:gd name="T47" fmla="*/ 33 h 52"/>
                  <a:gd name="T48" fmla="*/ 4 w 44"/>
                  <a:gd name="T49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" h="52">
                    <a:moveTo>
                      <a:pt x="4" y="38"/>
                    </a:moveTo>
                    <a:cubicBezTo>
                      <a:pt x="4" y="40"/>
                      <a:pt x="3" y="43"/>
                      <a:pt x="3" y="43"/>
                    </a:cubicBezTo>
                    <a:cubicBezTo>
                      <a:pt x="0" y="46"/>
                      <a:pt x="6" y="50"/>
                      <a:pt x="8" y="51"/>
                    </a:cubicBezTo>
                    <a:cubicBezTo>
                      <a:pt x="14" y="52"/>
                      <a:pt x="24" y="49"/>
                      <a:pt x="30" y="48"/>
                    </a:cubicBezTo>
                    <a:cubicBezTo>
                      <a:pt x="33" y="48"/>
                      <a:pt x="36" y="49"/>
                      <a:pt x="38" y="47"/>
                    </a:cubicBezTo>
                    <a:cubicBezTo>
                      <a:pt x="44" y="44"/>
                      <a:pt x="41" y="30"/>
                      <a:pt x="41" y="26"/>
                    </a:cubicBezTo>
                    <a:cubicBezTo>
                      <a:pt x="41" y="25"/>
                      <a:pt x="41" y="22"/>
                      <a:pt x="41" y="22"/>
                    </a:cubicBezTo>
                    <a:cubicBezTo>
                      <a:pt x="41" y="20"/>
                      <a:pt x="41" y="16"/>
                      <a:pt x="41" y="16"/>
                    </a:cubicBezTo>
                    <a:cubicBezTo>
                      <a:pt x="41" y="15"/>
                      <a:pt x="41" y="13"/>
                      <a:pt x="41" y="13"/>
                    </a:cubicBezTo>
                    <a:cubicBezTo>
                      <a:pt x="41" y="12"/>
                      <a:pt x="41" y="11"/>
                      <a:pt x="41" y="11"/>
                    </a:cubicBezTo>
                    <a:cubicBezTo>
                      <a:pt x="40" y="7"/>
                      <a:pt x="36" y="5"/>
                      <a:pt x="31" y="4"/>
                    </a:cubicBezTo>
                    <a:cubicBezTo>
                      <a:pt x="30" y="4"/>
                      <a:pt x="26" y="5"/>
                      <a:pt x="26" y="5"/>
                    </a:cubicBezTo>
                    <a:cubicBezTo>
                      <a:pt x="24" y="5"/>
                      <a:pt x="21" y="5"/>
                      <a:pt x="21" y="5"/>
                    </a:cubicBezTo>
                    <a:cubicBezTo>
                      <a:pt x="21" y="3"/>
                      <a:pt x="19" y="1"/>
                      <a:pt x="17" y="1"/>
                    </a:cubicBezTo>
                    <a:cubicBezTo>
                      <a:pt x="16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2" y="1"/>
                      <a:pt x="11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7" y="9"/>
                      <a:pt x="6" y="12"/>
                      <a:pt x="6" y="12"/>
                    </a:cubicBezTo>
                    <a:cubicBezTo>
                      <a:pt x="4" y="13"/>
                      <a:pt x="4" y="15"/>
                      <a:pt x="4" y="16"/>
                    </a:cubicBezTo>
                    <a:cubicBezTo>
                      <a:pt x="4" y="17"/>
                      <a:pt x="4" y="18"/>
                      <a:pt x="4" y="19"/>
                    </a:cubicBezTo>
                    <a:cubicBezTo>
                      <a:pt x="3" y="22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3"/>
                    </a:cubicBezTo>
                    <a:cubicBezTo>
                      <a:pt x="4" y="35"/>
                      <a:pt x="4" y="38"/>
                      <a:pt x="4" y="38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4">
                <a:extLst>
                  <a:ext uri="{FF2B5EF4-FFF2-40B4-BE49-F238E27FC236}">
                    <a16:creationId xmlns:a16="http://schemas.microsoft.com/office/drawing/2014/main" xmlns="" id="{99C69C9D-CC87-4AF4-B9E0-43634BD54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" y="341"/>
                <a:ext cx="122" cy="120"/>
              </a:xfrm>
              <a:custGeom>
                <a:avLst/>
                <a:gdLst>
                  <a:gd name="T0" fmla="*/ 48 w 51"/>
                  <a:gd name="T1" fmla="*/ 4 h 50"/>
                  <a:gd name="T2" fmla="*/ 44 w 51"/>
                  <a:gd name="T3" fmla="*/ 1 h 50"/>
                  <a:gd name="T4" fmla="*/ 45 w 51"/>
                  <a:gd name="T5" fmla="*/ 1 h 50"/>
                  <a:gd name="T6" fmla="*/ 24 w 51"/>
                  <a:gd name="T7" fmla="*/ 0 h 50"/>
                  <a:gd name="T8" fmla="*/ 18 w 51"/>
                  <a:gd name="T9" fmla="*/ 2 h 50"/>
                  <a:gd name="T10" fmla="*/ 15 w 51"/>
                  <a:gd name="T11" fmla="*/ 5 h 50"/>
                  <a:gd name="T12" fmla="*/ 4 w 51"/>
                  <a:gd name="T13" fmla="*/ 6 h 50"/>
                  <a:gd name="T14" fmla="*/ 1 w 51"/>
                  <a:gd name="T15" fmla="*/ 9 h 50"/>
                  <a:gd name="T16" fmla="*/ 1 w 51"/>
                  <a:gd name="T17" fmla="*/ 12 h 50"/>
                  <a:gd name="T18" fmla="*/ 0 w 51"/>
                  <a:gd name="T19" fmla="*/ 13 h 50"/>
                  <a:gd name="T20" fmla="*/ 0 w 51"/>
                  <a:gd name="T21" fmla="*/ 18 h 50"/>
                  <a:gd name="T22" fmla="*/ 1 w 51"/>
                  <a:gd name="T23" fmla="*/ 25 h 50"/>
                  <a:gd name="T24" fmla="*/ 1 w 51"/>
                  <a:gd name="T25" fmla="*/ 36 h 50"/>
                  <a:gd name="T26" fmla="*/ 1 w 51"/>
                  <a:gd name="T27" fmla="*/ 39 h 50"/>
                  <a:gd name="T28" fmla="*/ 3 w 51"/>
                  <a:gd name="T29" fmla="*/ 41 h 50"/>
                  <a:gd name="T30" fmla="*/ 7 w 51"/>
                  <a:gd name="T31" fmla="*/ 49 h 50"/>
                  <a:gd name="T32" fmla="*/ 13 w 51"/>
                  <a:gd name="T33" fmla="*/ 48 h 50"/>
                  <a:gd name="T34" fmla="*/ 15 w 51"/>
                  <a:gd name="T35" fmla="*/ 47 h 50"/>
                  <a:gd name="T36" fmla="*/ 24 w 51"/>
                  <a:gd name="T37" fmla="*/ 48 h 50"/>
                  <a:gd name="T38" fmla="*/ 30 w 51"/>
                  <a:gd name="T39" fmla="*/ 49 h 50"/>
                  <a:gd name="T40" fmla="*/ 34 w 51"/>
                  <a:gd name="T41" fmla="*/ 48 h 50"/>
                  <a:gd name="T42" fmla="*/ 34 w 51"/>
                  <a:gd name="T43" fmla="*/ 48 h 50"/>
                  <a:gd name="T44" fmla="*/ 36 w 51"/>
                  <a:gd name="T45" fmla="*/ 47 h 50"/>
                  <a:gd name="T46" fmla="*/ 47 w 51"/>
                  <a:gd name="T47" fmla="*/ 44 h 50"/>
                  <a:gd name="T48" fmla="*/ 48 w 51"/>
                  <a:gd name="T49" fmla="*/ 40 h 50"/>
                  <a:gd name="T50" fmla="*/ 49 w 51"/>
                  <a:gd name="T51" fmla="*/ 38 h 50"/>
                  <a:gd name="T52" fmla="*/ 49 w 51"/>
                  <a:gd name="T53" fmla="*/ 33 h 50"/>
                  <a:gd name="T54" fmla="*/ 48 w 51"/>
                  <a:gd name="T55" fmla="*/ 18 h 50"/>
                  <a:gd name="T56" fmla="*/ 48 w 51"/>
                  <a:gd name="T57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" h="50">
                    <a:moveTo>
                      <a:pt x="48" y="4"/>
                    </a:moveTo>
                    <a:cubicBezTo>
                      <a:pt x="47" y="2"/>
                      <a:pt x="45" y="2"/>
                      <a:pt x="44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9" y="0"/>
                      <a:pt x="31" y="0"/>
                      <a:pt x="24" y="0"/>
                    </a:cubicBezTo>
                    <a:cubicBezTo>
                      <a:pt x="22" y="1"/>
                      <a:pt x="19" y="1"/>
                      <a:pt x="18" y="2"/>
                    </a:cubicBezTo>
                    <a:cubicBezTo>
                      <a:pt x="16" y="3"/>
                      <a:pt x="15" y="5"/>
                      <a:pt x="15" y="5"/>
                    </a:cubicBezTo>
                    <a:cubicBezTo>
                      <a:pt x="10" y="5"/>
                      <a:pt x="8" y="4"/>
                      <a:pt x="4" y="6"/>
                    </a:cubicBezTo>
                    <a:cubicBezTo>
                      <a:pt x="3" y="7"/>
                      <a:pt x="2" y="8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5"/>
                      <a:pt x="0" y="16"/>
                      <a:pt x="0" y="18"/>
                    </a:cubicBezTo>
                    <a:cubicBezTo>
                      <a:pt x="0" y="20"/>
                      <a:pt x="1" y="24"/>
                      <a:pt x="1" y="25"/>
                    </a:cubicBezTo>
                    <a:cubicBezTo>
                      <a:pt x="0" y="28"/>
                      <a:pt x="0" y="32"/>
                      <a:pt x="1" y="36"/>
                    </a:cubicBezTo>
                    <a:cubicBezTo>
                      <a:pt x="1" y="37"/>
                      <a:pt x="1" y="38"/>
                      <a:pt x="1" y="39"/>
                    </a:cubicBezTo>
                    <a:cubicBezTo>
                      <a:pt x="2" y="40"/>
                      <a:pt x="3" y="41"/>
                      <a:pt x="3" y="41"/>
                    </a:cubicBezTo>
                    <a:cubicBezTo>
                      <a:pt x="3" y="44"/>
                      <a:pt x="4" y="48"/>
                      <a:pt x="7" y="49"/>
                    </a:cubicBezTo>
                    <a:cubicBezTo>
                      <a:pt x="9" y="50"/>
                      <a:pt x="11" y="49"/>
                      <a:pt x="13" y="48"/>
                    </a:cubicBezTo>
                    <a:cubicBezTo>
                      <a:pt x="13" y="48"/>
                      <a:pt x="14" y="47"/>
                      <a:pt x="15" y="47"/>
                    </a:cubicBezTo>
                    <a:cubicBezTo>
                      <a:pt x="17" y="49"/>
                      <a:pt x="24" y="48"/>
                      <a:pt x="24" y="48"/>
                    </a:cubicBezTo>
                    <a:cubicBezTo>
                      <a:pt x="26" y="48"/>
                      <a:pt x="28" y="49"/>
                      <a:pt x="30" y="49"/>
                    </a:cubicBezTo>
                    <a:cubicBezTo>
                      <a:pt x="31" y="49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5" y="48"/>
                      <a:pt x="36" y="47"/>
                      <a:pt x="36" y="47"/>
                    </a:cubicBezTo>
                    <a:cubicBezTo>
                      <a:pt x="40" y="47"/>
                      <a:pt x="44" y="48"/>
                      <a:pt x="47" y="44"/>
                    </a:cubicBezTo>
                    <a:cubicBezTo>
                      <a:pt x="48" y="43"/>
                      <a:pt x="48" y="42"/>
                      <a:pt x="48" y="40"/>
                    </a:cubicBezTo>
                    <a:cubicBezTo>
                      <a:pt x="48" y="40"/>
                      <a:pt x="48" y="38"/>
                      <a:pt x="49" y="38"/>
                    </a:cubicBezTo>
                    <a:cubicBezTo>
                      <a:pt x="49" y="36"/>
                      <a:pt x="49" y="34"/>
                      <a:pt x="49" y="33"/>
                    </a:cubicBezTo>
                    <a:cubicBezTo>
                      <a:pt x="49" y="28"/>
                      <a:pt x="48" y="18"/>
                      <a:pt x="48" y="18"/>
                    </a:cubicBezTo>
                    <a:cubicBezTo>
                      <a:pt x="49" y="13"/>
                      <a:pt x="51" y="7"/>
                      <a:pt x="48" y="4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6">
                <a:extLst>
                  <a:ext uri="{FF2B5EF4-FFF2-40B4-BE49-F238E27FC236}">
                    <a16:creationId xmlns:a16="http://schemas.microsoft.com/office/drawing/2014/main" xmlns="" id="{BAEBF74B-FF6A-48A8-B26D-9BE463CD88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" y="7"/>
                <a:ext cx="120" cy="113"/>
              </a:xfrm>
              <a:custGeom>
                <a:avLst/>
                <a:gdLst>
                  <a:gd name="T0" fmla="*/ 1 w 50"/>
                  <a:gd name="T1" fmla="*/ 27 h 47"/>
                  <a:gd name="T2" fmla="*/ 3 w 50"/>
                  <a:gd name="T3" fmla="*/ 31 h 47"/>
                  <a:gd name="T4" fmla="*/ 5 w 50"/>
                  <a:gd name="T5" fmla="*/ 34 h 47"/>
                  <a:gd name="T6" fmla="*/ 7 w 50"/>
                  <a:gd name="T7" fmla="*/ 38 h 47"/>
                  <a:gd name="T8" fmla="*/ 10 w 50"/>
                  <a:gd name="T9" fmla="*/ 40 h 47"/>
                  <a:gd name="T10" fmla="*/ 16 w 50"/>
                  <a:gd name="T11" fmla="*/ 43 h 47"/>
                  <a:gd name="T12" fmla="*/ 20 w 50"/>
                  <a:gd name="T13" fmla="*/ 44 h 47"/>
                  <a:gd name="T14" fmla="*/ 22 w 50"/>
                  <a:gd name="T15" fmla="*/ 44 h 47"/>
                  <a:gd name="T16" fmla="*/ 24 w 50"/>
                  <a:gd name="T17" fmla="*/ 44 h 47"/>
                  <a:gd name="T18" fmla="*/ 30 w 50"/>
                  <a:gd name="T19" fmla="*/ 44 h 47"/>
                  <a:gd name="T20" fmla="*/ 47 w 50"/>
                  <a:gd name="T21" fmla="*/ 40 h 47"/>
                  <a:gd name="T22" fmla="*/ 48 w 50"/>
                  <a:gd name="T23" fmla="*/ 19 h 47"/>
                  <a:gd name="T24" fmla="*/ 46 w 50"/>
                  <a:gd name="T25" fmla="*/ 16 h 47"/>
                  <a:gd name="T26" fmla="*/ 45 w 50"/>
                  <a:gd name="T27" fmla="*/ 11 h 47"/>
                  <a:gd name="T28" fmla="*/ 45 w 50"/>
                  <a:gd name="T29" fmla="*/ 9 h 47"/>
                  <a:gd name="T30" fmla="*/ 43 w 50"/>
                  <a:gd name="T31" fmla="*/ 2 h 47"/>
                  <a:gd name="T32" fmla="*/ 40 w 50"/>
                  <a:gd name="T33" fmla="*/ 1 h 47"/>
                  <a:gd name="T34" fmla="*/ 39 w 50"/>
                  <a:gd name="T35" fmla="*/ 1 h 47"/>
                  <a:gd name="T36" fmla="*/ 39 w 50"/>
                  <a:gd name="T37" fmla="*/ 1 h 47"/>
                  <a:gd name="T38" fmla="*/ 39 w 50"/>
                  <a:gd name="T39" fmla="*/ 1 h 47"/>
                  <a:gd name="T40" fmla="*/ 27 w 50"/>
                  <a:gd name="T41" fmla="*/ 2 h 47"/>
                  <a:gd name="T42" fmla="*/ 13 w 50"/>
                  <a:gd name="T43" fmla="*/ 2 h 47"/>
                  <a:gd name="T44" fmla="*/ 10 w 50"/>
                  <a:gd name="T45" fmla="*/ 2 h 47"/>
                  <a:gd name="T46" fmla="*/ 3 w 50"/>
                  <a:gd name="T47" fmla="*/ 3 h 47"/>
                  <a:gd name="T48" fmla="*/ 1 w 50"/>
                  <a:gd name="T49" fmla="*/ 7 h 47"/>
                  <a:gd name="T50" fmla="*/ 0 w 50"/>
                  <a:gd name="T51" fmla="*/ 12 h 47"/>
                  <a:gd name="T52" fmla="*/ 0 w 50"/>
                  <a:gd name="T53" fmla="*/ 14 h 47"/>
                  <a:gd name="T54" fmla="*/ 1 w 50"/>
                  <a:gd name="T55" fmla="*/ 27 h 47"/>
                  <a:gd name="T56" fmla="*/ 15 w 50"/>
                  <a:gd name="T57" fmla="*/ 16 h 47"/>
                  <a:gd name="T58" fmla="*/ 15 w 50"/>
                  <a:gd name="T59" fmla="*/ 15 h 47"/>
                  <a:gd name="T60" fmla="*/ 17 w 50"/>
                  <a:gd name="T61" fmla="*/ 16 h 47"/>
                  <a:gd name="T62" fmla="*/ 15 w 50"/>
                  <a:gd name="T63" fmla="*/ 19 h 47"/>
                  <a:gd name="T64" fmla="*/ 15 w 50"/>
                  <a:gd name="T65" fmla="*/ 1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" h="47">
                    <a:moveTo>
                      <a:pt x="1" y="27"/>
                    </a:moveTo>
                    <a:cubicBezTo>
                      <a:pt x="1" y="28"/>
                      <a:pt x="3" y="31"/>
                      <a:pt x="3" y="31"/>
                    </a:cubicBezTo>
                    <a:cubicBezTo>
                      <a:pt x="4" y="32"/>
                      <a:pt x="4" y="33"/>
                      <a:pt x="5" y="34"/>
                    </a:cubicBezTo>
                    <a:cubicBezTo>
                      <a:pt x="5" y="35"/>
                      <a:pt x="6" y="37"/>
                      <a:pt x="7" y="38"/>
                    </a:cubicBezTo>
                    <a:cubicBezTo>
                      <a:pt x="7" y="39"/>
                      <a:pt x="10" y="40"/>
                      <a:pt x="10" y="40"/>
                    </a:cubicBezTo>
                    <a:cubicBezTo>
                      <a:pt x="12" y="41"/>
                      <a:pt x="13" y="42"/>
                      <a:pt x="16" y="43"/>
                    </a:cubicBezTo>
                    <a:cubicBezTo>
                      <a:pt x="17" y="43"/>
                      <a:pt x="18" y="43"/>
                      <a:pt x="20" y="44"/>
                    </a:cubicBezTo>
                    <a:cubicBezTo>
                      <a:pt x="21" y="44"/>
                      <a:pt x="22" y="44"/>
                      <a:pt x="22" y="44"/>
                    </a:cubicBezTo>
                    <a:cubicBezTo>
                      <a:pt x="22" y="44"/>
                      <a:pt x="24" y="44"/>
                      <a:pt x="24" y="44"/>
                    </a:cubicBezTo>
                    <a:cubicBezTo>
                      <a:pt x="26" y="44"/>
                      <a:pt x="30" y="44"/>
                      <a:pt x="30" y="44"/>
                    </a:cubicBezTo>
                    <a:cubicBezTo>
                      <a:pt x="36" y="43"/>
                      <a:pt x="43" y="47"/>
                      <a:pt x="47" y="40"/>
                    </a:cubicBezTo>
                    <a:cubicBezTo>
                      <a:pt x="50" y="34"/>
                      <a:pt x="48" y="20"/>
                      <a:pt x="48" y="19"/>
                    </a:cubicBezTo>
                    <a:cubicBezTo>
                      <a:pt x="48" y="18"/>
                      <a:pt x="46" y="16"/>
                      <a:pt x="46" y="16"/>
                    </a:cubicBezTo>
                    <a:cubicBezTo>
                      <a:pt x="46" y="14"/>
                      <a:pt x="46" y="13"/>
                      <a:pt x="45" y="11"/>
                    </a:cubicBezTo>
                    <a:cubicBezTo>
                      <a:pt x="45" y="10"/>
                      <a:pt x="45" y="9"/>
                      <a:pt x="45" y="9"/>
                    </a:cubicBezTo>
                    <a:cubicBezTo>
                      <a:pt x="46" y="7"/>
                      <a:pt x="45" y="4"/>
                      <a:pt x="43" y="2"/>
                    </a:cubicBezTo>
                    <a:cubicBezTo>
                      <a:pt x="43" y="2"/>
                      <a:pt x="41" y="1"/>
                      <a:pt x="40" y="1"/>
                    </a:cubicBezTo>
                    <a:cubicBezTo>
                      <a:pt x="40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5" y="0"/>
                      <a:pt x="31" y="2"/>
                      <a:pt x="27" y="2"/>
                    </a:cubicBezTo>
                    <a:cubicBezTo>
                      <a:pt x="22" y="2"/>
                      <a:pt x="18" y="2"/>
                      <a:pt x="13" y="2"/>
                    </a:cubicBezTo>
                    <a:cubicBezTo>
                      <a:pt x="12" y="2"/>
                      <a:pt x="10" y="2"/>
                      <a:pt x="10" y="2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4"/>
                      <a:pt x="1" y="7"/>
                      <a:pt x="1" y="7"/>
                    </a:cubicBezTo>
                    <a:cubicBezTo>
                      <a:pt x="0" y="8"/>
                      <a:pt x="0" y="10"/>
                      <a:pt x="0" y="12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1" y="19"/>
                      <a:pt x="1" y="22"/>
                      <a:pt x="1" y="27"/>
                    </a:cubicBezTo>
                    <a:close/>
                    <a:moveTo>
                      <a:pt x="15" y="16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7" y="16"/>
                      <a:pt x="17" y="16"/>
                    </a:cubicBezTo>
                    <a:cubicBezTo>
                      <a:pt x="16" y="17"/>
                      <a:pt x="15" y="19"/>
                      <a:pt x="15" y="19"/>
                    </a:cubicBezTo>
                    <a:cubicBezTo>
                      <a:pt x="15" y="18"/>
                      <a:pt x="15" y="16"/>
                      <a:pt x="15" y="16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9">
                <a:extLst>
                  <a:ext uri="{FF2B5EF4-FFF2-40B4-BE49-F238E27FC236}">
                    <a16:creationId xmlns:a16="http://schemas.microsoft.com/office/drawing/2014/main" xmlns="" id="{4F71647A-0D79-44CB-BA78-65E983299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" y="161"/>
                <a:ext cx="125" cy="142"/>
              </a:xfrm>
              <a:custGeom>
                <a:avLst/>
                <a:gdLst>
                  <a:gd name="T0" fmla="*/ 45 w 52"/>
                  <a:gd name="T1" fmla="*/ 5 h 59"/>
                  <a:gd name="T2" fmla="*/ 45 w 52"/>
                  <a:gd name="T3" fmla="*/ 5 h 59"/>
                  <a:gd name="T4" fmla="*/ 44 w 52"/>
                  <a:gd name="T5" fmla="*/ 4 h 59"/>
                  <a:gd name="T6" fmla="*/ 36 w 52"/>
                  <a:gd name="T7" fmla="*/ 2 h 59"/>
                  <a:gd name="T8" fmla="*/ 32 w 52"/>
                  <a:gd name="T9" fmla="*/ 1 h 59"/>
                  <a:gd name="T10" fmla="*/ 25 w 52"/>
                  <a:gd name="T11" fmla="*/ 1 h 59"/>
                  <a:gd name="T12" fmla="*/ 21 w 52"/>
                  <a:gd name="T13" fmla="*/ 1 h 59"/>
                  <a:gd name="T14" fmla="*/ 18 w 52"/>
                  <a:gd name="T15" fmla="*/ 1 h 59"/>
                  <a:gd name="T16" fmla="*/ 14 w 52"/>
                  <a:gd name="T17" fmla="*/ 0 h 59"/>
                  <a:gd name="T18" fmla="*/ 12 w 52"/>
                  <a:gd name="T19" fmla="*/ 0 h 59"/>
                  <a:gd name="T20" fmla="*/ 6 w 52"/>
                  <a:gd name="T21" fmla="*/ 1 h 59"/>
                  <a:gd name="T22" fmla="*/ 3 w 52"/>
                  <a:gd name="T23" fmla="*/ 6 h 59"/>
                  <a:gd name="T24" fmla="*/ 3 w 52"/>
                  <a:gd name="T25" fmla="*/ 8 h 59"/>
                  <a:gd name="T26" fmla="*/ 2 w 52"/>
                  <a:gd name="T27" fmla="*/ 12 h 59"/>
                  <a:gd name="T28" fmla="*/ 2 w 52"/>
                  <a:gd name="T29" fmla="*/ 15 h 59"/>
                  <a:gd name="T30" fmla="*/ 2 w 52"/>
                  <a:gd name="T31" fmla="*/ 16 h 59"/>
                  <a:gd name="T32" fmla="*/ 2 w 52"/>
                  <a:gd name="T33" fmla="*/ 19 h 59"/>
                  <a:gd name="T34" fmla="*/ 2 w 52"/>
                  <a:gd name="T35" fmla="*/ 19 h 59"/>
                  <a:gd name="T36" fmla="*/ 1 w 52"/>
                  <a:gd name="T37" fmla="*/ 34 h 59"/>
                  <a:gd name="T38" fmla="*/ 3 w 52"/>
                  <a:gd name="T39" fmla="*/ 38 h 59"/>
                  <a:gd name="T40" fmla="*/ 5 w 52"/>
                  <a:gd name="T41" fmla="*/ 38 h 59"/>
                  <a:gd name="T42" fmla="*/ 6 w 52"/>
                  <a:gd name="T43" fmla="*/ 40 h 59"/>
                  <a:gd name="T44" fmla="*/ 6 w 52"/>
                  <a:gd name="T45" fmla="*/ 42 h 59"/>
                  <a:gd name="T46" fmla="*/ 6 w 52"/>
                  <a:gd name="T47" fmla="*/ 43 h 59"/>
                  <a:gd name="T48" fmla="*/ 8 w 52"/>
                  <a:gd name="T49" fmla="*/ 47 h 59"/>
                  <a:gd name="T50" fmla="*/ 10 w 52"/>
                  <a:gd name="T51" fmla="*/ 49 h 59"/>
                  <a:gd name="T52" fmla="*/ 13 w 52"/>
                  <a:gd name="T53" fmla="*/ 53 h 59"/>
                  <a:gd name="T54" fmla="*/ 15 w 52"/>
                  <a:gd name="T55" fmla="*/ 54 h 59"/>
                  <a:gd name="T56" fmla="*/ 26 w 52"/>
                  <a:gd name="T57" fmla="*/ 58 h 59"/>
                  <a:gd name="T58" fmla="*/ 30 w 52"/>
                  <a:gd name="T59" fmla="*/ 58 h 59"/>
                  <a:gd name="T60" fmla="*/ 39 w 52"/>
                  <a:gd name="T61" fmla="*/ 57 h 59"/>
                  <a:gd name="T62" fmla="*/ 43 w 52"/>
                  <a:gd name="T63" fmla="*/ 52 h 59"/>
                  <a:gd name="T64" fmla="*/ 44 w 52"/>
                  <a:gd name="T65" fmla="*/ 52 h 59"/>
                  <a:gd name="T66" fmla="*/ 45 w 52"/>
                  <a:gd name="T67" fmla="*/ 51 h 59"/>
                  <a:gd name="T68" fmla="*/ 51 w 52"/>
                  <a:gd name="T69" fmla="*/ 46 h 59"/>
                  <a:gd name="T70" fmla="*/ 50 w 52"/>
                  <a:gd name="T71" fmla="*/ 40 h 59"/>
                  <a:gd name="T72" fmla="*/ 50 w 52"/>
                  <a:gd name="T73" fmla="*/ 39 h 59"/>
                  <a:gd name="T74" fmla="*/ 51 w 52"/>
                  <a:gd name="T75" fmla="*/ 32 h 59"/>
                  <a:gd name="T76" fmla="*/ 51 w 52"/>
                  <a:gd name="T77" fmla="*/ 28 h 59"/>
                  <a:gd name="T78" fmla="*/ 50 w 52"/>
                  <a:gd name="T79" fmla="*/ 11 h 59"/>
                  <a:gd name="T80" fmla="*/ 47 w 52"/>
                  <a:gd name="T81" fmla="*/ 7 h 59"/>
                  <a:gd name="T82" fmla="*/ 45 w 52"/>
                  <a:gd name="T83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59">
                    <a:moveTo>
                      <a:pt x="45" y="5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45" y="4"/>
                      <a:pt x="44" y="4"/>
                      <a:pt x="44" y="4"/>
                    </a:cubicBezTo>
                    <a:cubicBezTo>
                      <a:pt x="41" y="3"/>
                      <a:pt x="39" y="3"/>
                      <a:pt x="36" y="2"/>
                    </a:cubicBezTo>
                    <a:cubicBezTo>
                      <a:pt x="35" y="2"/>
                      <a:pt x="32" y="2"/>
                      <a:pt x="32" y="1"/>
                    </a:cubicBezTo>
                    <a:cubicBezTo>
                      <a:pt x="29" y="1"/>
                      <a:pt x="27" y="1"/>
                      <a:pt x="25" y="1"/>
                    </a:cubicBezTo>
                    <a:cubicBezTo>
                      <a:pt x="24" y="1"/>
                      <a:pt x="22" y="1"/>
                      <a:pt x="21" y="1"/>
                    </a:cubicBezTo>
                    <a:cubicBezTo>
                      <a:pt x="20" y="1"/>
                      <a:pt x="18" y="1"/>
                      <a:pt x="18" y="1"/>
                    </a:cubicBezTo>
                    <a:cubicBezTo>
                      <a:pt x="17" y="1"/>
                      <a:pt x="15" y="0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5" y="2"/>
                      <a:pt x="4" y="4"/>
                      <a:pt x="3" y="6"/>
                    </a:cubicBezTo>
                    <a:cubicBezTo>
                      <a:pt x="3" y="6"/>
                      <a:pt x="3" y="8"/>
                      <a:pt x="3" y="8"/>
                    </a:cubicBezTo>
                    <a:cubicBezTo>
                      <a:pt x="2" y="9"/>
                      <a:pt x="2" y="11"/>
                      <a:pt x="2" y="12"/>
                    </a:cubicBezTo>
                    <a:cubicBezTo>
                      <a:pt x="2" y="13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7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4"/>
                      <a:pt x="0" y="30"/>
                      <a:pt x="1" y="34"/>
                    </a:cubicBezTo>
                    <a:cubicBezTo>
                      <a:pt x="1" y="36"/>
                      <a:pt x="2" y="37"/>
                      <a:pt x="3" y="38"/>
                    </a:cubicBezTo>
                    <a:cubicBezTo>
                      <a:pt x="4" y="38"/>
                      <a:pt x="5" y="38"/>
                      <a:pt x="5" y="38"/>
                    </a:cubicBezTo>
                    <a:cubicBezTo>
                      <a:pt x="6" y="39"/>
                      <a:pt x="6" y="39"/>
                      <a:pt x="6" y="40"/>
                    </a:cubicBezTo>
                    <a:cubicBezTo>
                      <a:pt x="6" y="40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3"/>
                    </a:cubicBezTo>
                    <a:cubicBezTo>
                      <a:pt x="6" y="44"/>
                      <a:pt x="6" y="46"/>
                      <a:pt x="8" y="47"/>
                    </a:cubicBezTo>
                    <a:cubicBezTo>
                      <a:pt x="8" y="48"/>
                      <a:pt x="10" y="49"/>
                      <a:pt x="10" y="49"/>
                    </a:cubicBezTo>
                    <a:cubicBezTo>
                      <a:pt x="10" y="51"/>
                      <a:pt x="12" y="52"/>
                      <a:pt x="13" y="53"/>
                    </a:cubicBezTo>
                    <a:cubicBezTo>
                      <a:pt x="14" y="53"/>
                      <a:pt x="15" y="54"/>
                      <a:pt x="15" y="54"/>
                    </a:cubicBezTo>
                    <a:cubicBezTo>
                      <a:pt x="17" y="57"/>
                      <a:pt x="22" y="58"/>
                      <a:pt x="26" y="58"/>
                    </a:cubicBezTo>
                    <a:cubicBezTo>
                      <a:pt x="27" y="59"/>
                      <a:pt x="30" y="58"/>
                      <a:pt x="30" y="58"/>
                    </a:cubicBezTo>
                    <a:cubicBezTo>
                      <a:pt x="33" y="58"/>
                      <a:pt x="37" y="59"/>
                      <a:pt x="39" y="57"/>
                    </a:cubicBezTo>
                    <a:cubicBezTo>
                      <a:pt x="41" y="56"/>
                      <a:pt x="43" y="53"/>
                      <a:pt x="43" y="52"/>
                    </a:cubicBezTo>
                    <a:cubicBezTo>
                      <a:pt x="43" y="52"/>
                      <a:pt x="44" y="52"/>
                      <a:pt x="44" y="52"/>
                    </a:cubicBezTo>
                    <a:cubicBezTo>
                      <a:pt x="44" y="52"/>
                      <a:pt x="45" y="52"/>
                      <a:pt x="45" y="51"/>
                    </a:cubicBezTo>
                    <a:cubicBezTo>
                      <a:pt x="48" y="51"/>
                      <a:pt x="51" y="49"/>
                      <a:pt x="51" y="46"/>
                    </a:cubicBezTo>
                    <a:cubicBezTo>
                      <a:pt x="52" y="44"/>
                      <a:pt x="50" y="40"/>
                      <a:pt x="50" y="40"/>
                    </a:cubicBezTo>
                    <a:cubicBezTo>
                      <a:pt x="50" y="40"/>
                      <a:pt x="50" y="39"/>
                      <a:pt x="50" y="39"/>
                    </a:cubicBezTo>
                    <a:cubicBezTo>
                      <a:pt x="51" y="37"/>
                      <a:pt x="52" y="33"/>
                      <a:pt x="51" y="32"/>
                    </a:cubicBezTo>
                    <a:cubicBezTo>
                      <a:pt x="51" y="31"/>
                      <a:pt x="51" y="28"/>
                      <a:pt x="51" y="28"/>
                    </a:cubicBezTo>
                    <a:cubicBezTo>
                      <a:pt x="50" y="22"/>
                      <a:pt x="51" y="17"/>
                      <a:pt x="50" y="11"/>
                    </a:cubicBezTo>
                    <a:cubicBezTo>
                      <a:pt x="50" y="10"/>
                      <a:pt x="48" y="8"/>
                      <a:pt x="47" y="7"/>
                    </a:cubicBezTo>
                    <a:cubicBezTo>
                      <a:pt x="47" y="6"/>
                      <a:pt x="45" y="5"/>
                      <a:pt x="45" y="5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0">
                <a:extLst>
                  <a:ext uri="{FF2B5EF4-FFF2-40B4-BE49-F238E27FC236}">
                    <a16:creationId xmlns:a16="http://schemas.microsoft.com/office/drawing/2014/main" xmlns="" id="{2C13B73E-CC4B-4B98-8E84-C31AA1E625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" y="341"/>
                <a:ext cx="127" cy="115"/>
              </a:xfrm>
              <a:custGeom>
                <a:avLst/>
                <a:gdLst>
                  <a:gd name="T0" fmla="*/ 51 w 53"/>
                  <a:gd name="T1" fmla="*/ 23 h 48"/>
                  <a:gd name="T2" fmla="*/ 51 w 53"/>
                  <a:gd name="T3" fmla="*/ 15 h 48"/>
                  <a:gd name="T4" fmla="*/ 50 w 53"/>
                  <a:gd name="T5" fmla="*/ 10 h 48"/>
                  <a:gd name="T6" fmla="*/ 47 w 53"/>
                  <a:gd name="T7" fmla="*/ 6 h 48"/>
                  <a:gd name="T8" fmla="*/ 45 w 53"/>
                  <a:gd name="T9" fmla="*/ 5 h 48"/>
                  <a:gd name="T10" fmla="*/ 44 w 53"/>
                  <a:gd name="T11" fmla="*/ 4 h 48"/>
                  <a:gd name="T12" fmla="*/ 45 w 53"/>
                  <a:gd name="T13" fmla="*/ 4 h 48"/>
                  <a:gd name="T14" fmla="*/ 44 w 53"/>
                  <a:gd name="T15" fmla="*/ 3 h 48"/>
                  <a:gd name="T16" fmla="*/ 42 w 53"/>
                  <a:gd name="T17" fmla="*/ 2 h 48"/>
                  <a:gd name="T18" fmla="*/ 40 w 53"/>
                  <a:gd name="T19" fmla="*/ 1 h 48"/>
                  <a:gd name="T20" fmla="*/ 33 w 53"/>
                  <a:gd name="T21" fmla="*/ 2 h 48"/>
                  <a:gd name="T22" fmla="*/ 26 w 53"/>
                  <a:gd name="T23" fmla="*/ 3 h 48"/>
                  <a:gd name="T24" fmla="*/ 24 w 53"/>
                  <a:gd name="T25" fmla="*/ 3 h 48"/>
                  <a:gd name="T26" fmla="*/ 19 w 53"/>
                  <a:gd name="T27" fmla="*/ 4 h 48"/>
                  <a:gd name="T28" fmla="*/ 0 w 53"/>
                  <a:gd name="T29" fmla="*/ 10 h 48"/>
                  <a:gd name="T30" fmla="*/ 0 w 53"/>
                  <a:gd name="T31" fmla="*/ 14 h 48"/>
                  <a:gd name="T32" fmla="*/ 2 w 53"/>
                  <a:gd name="T33" fmla="*/ 24 h 48"/>
                  <a:gd name="T34" fmla="*/ 9 w 53"/>
                  <a:gd name="T35" fmla="*/ 48 h 48"/>
                  <a:gd name="T36" fmla="*/ 21 w 53"/>
                  <a:gd name="T37" fmla="*/ 46 h 48"/>
                  <a:gd name="T38" fmla="*/ 50 w 53"/>
                  <a:gd name="T39" fmla="*/ 40 h 48"/>
                  <a:gd name="T40" fmla="*/ 51 w 53"/>
                  <a:gd name="T41" fmla="*/ 23 h 48"/>
                  <a:gd name="T42" fmla="*/ 13 w 53"/>
                  <a:gd name="T43" fmla="*/ 17 h 48"/>
                  <a:gd name="T44" fmla="*/ 13 w 53"/>
                  <a:gd name="T45" fmla="*/ 16 h 48"/>
                  <a:gd name="T46" fmla="*/ 14 w 53"/>
                  <a:gd name="T47" fmla="*/ 16 h 48"/>
                  <a:gd name="T48" fmla="*/ 14 w 53"/>
                  <a:gd name="T49" fmla="*/ 16 h 48"/>
                  <a:gd name="T50" fmla="*/ 13 w 53"/>
                  <a:gd name="T51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48">
                    <a:moveTo>
                      <a:pt x="51" y="23"/>
                    </a:moveTo>
                    <a:cubicBezTo>
                      <a:pt x="51" y="21"/>
                      <a:pt x="51" y="18"/>
                      <a:pt x="51" y="15"/>
                    </a:cubicBezTo>
                    <a:cubicBezTo>
                      <a:pt x="50" y="13"/>
                      <a:pt x="50" y="10"/>
                      <a:pt x="50" y="10"/>
                    </a:cubicBezTo>
                    <a:cubicBezTo>
                      <a:pt x="50" y="8"/>
                      <a:pt x="48" y="7"/>
                      <a:pt x="47" y="6"/>
                    </a:cubicBezTo>
                    <a:cubicBezTo>
                      <a:pt x="47" y="6"/>
                      <a:pt x="45" y="5"/>
                      <a:pt x="45" y="5"/>
                    </a:cubicBezTo>
                    <a:cubicBezTo>
                      <a:pt x="45" y="4"/>
                      <a:pt x="45" y="4"/>
                      <a:pt x="44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4" y="3"/>
                      <a:pt x="43" y="2"/>
                      <a:pt x="42" y="2"/>
                    </a:cubicBezTo>
                    <a:cubicBezTo>
                      <a:pt x="42" y="1"/>
                      <a:pt x="40" y="1"/>
                      <a:pt x="40" y="1"/>
                    </a:cubicBezTo>
                    <a:cubicBezTo>
                      <a:pt x="38" y="1"/>
                      <a:pt x="35" y="1"/>
                      <a:pt x="33" y="2"/>
                    </a:cubicBezTo>
                    <a:cubicBezTo>
                      <a:pt x="31" y="2"/>
                      <a:pt x="29" y="3"/>
                      <a:pt x="26" y="3"/>
                    </a:cubicBezTo>
                    <a:cubicBezTo>
                      <a:pt x="26" y="3"/>
                      <a:pt x="24" y="3"/>
                      <a:pt x="24" y="3"/>
                    </a:cubicBezTo>
                    <a:cubicBezTo>
                      <a:pt x="23" y="3"/>
                      <a:pt x="20" y="4"/>
                      <a:pt x="19" y="4"/>
                    </a:cubicBezTo>
                    <a:cubicBezTo>
                      <a:pt x="14" y="4"/>
                      <a:pt x="1" y="0"/>
                      <a:pt x="0" y="10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1" y="17"/>
                      <a:pt x="2" y="21"/>
                      <a:pt x="2" y="24"/>
                    </a:cubicBezTo>
                    <a:cubicBezTo>
                      <a:pt x="2" y="30"/>
                      <a:pt x="0" y="45"/>
                      <a:pt x="9" y="48"/>
                    </a:cubicBezTo>
                    <a:cubicBezTo>
                      <a:pt x="13" y="48"/>
                      <a:pt x="18" y="46"/>
                      <a:pt x="21" y="46"/>
                    </a:cubicBezTo>
                    <a:cubicBezTo>
                      <a:pt x="29" y="45"/>
                      <a:pt x="45" y="48"/>
                      <a:pt x="50" y="40"/>
                    </a:cubicBezTo>
                    <a:cubicBezTo>
                      <a:pt x="53" y="36"/>
                      <a:pt x="51" y="28"/>
                      <a:pt x="51" y="23"/>
                    </a:cubicBezTo>
                    <a:close/>
                    <a:moveTo>
                      <a:pt x="13" y="17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7"/>
                      <a:pt x="13" y="17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9" name="Group 16">
              <a:extLst>
                <a:ext uri="{FF2B5EF4-FFF2-40B4-BE49-F238E27FC236}">
                  <a16:creationId xmlns:a16="http://schemas.microsoft.com/office/drawing/2014/main" xmlns="" id="{204E8D3A-A865-4AF8-8B6C-32E3D181176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40559" y="3595135"/>
              <a:ext cx="486116" cy="442864"/>
              <a:chOff x="-5" y="7"/>
              <a:chExt cx="517" cy="471"/>
            </a:xfrm>
            <a:solidFill>
              <a:schemeClr val="bg1"/>
            </a:solidFill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175" name="Freeform 18">
                <a:extLst>
                  <a:ext uri="{FF2B5EF4-FFF2-40B4-BE49-F238E27FC236}">
                    <a16:creationId xmlns:a16="http://schemas.microsoft.com/office/drawing/2014/main" xmlns="" id="{F4114C8E-C27B-4E09-872A-039147FC7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" y="21"/>
                <a:ext cx="128" cy="104"/>
              </a:xfrm>
              <a:custGeom>
                <a:avLst/>
                <a:gdLst>
                  <a:gd name="T0" fmla="*/ 19 w 53"/>
                  <a:gd name="T1" fmla="*/ 43 h 43"/>
                  <a:gd name="T2" fmla="*/ 32 w 53"/>
                  <a:gd name="T3" fmla="*/ 43 h 43"/>
                  <a:gd name="T4" fmla="*/ 45 w 53"/>
                  <a:gd name="T5" fmla="*/ 42 h 43"/>
                  <a:gd name="T6" fmla="*/ 51 w 53"/>
                  <a:gd name="T7" fmla="*/ 23 h 43"/>
                  <a:gd name="T8" fmla="*/ 51 w 53"/>
                  <a:gd name="T9" fmla="*/ 16 h 43"/>
                  <a:gd name="T10" fmla="*/ 50 w 53"/>
                  <a:gd name="T11" fmla="*/ 10 h 43"/>
                  <a:gd name="T12" fmla="*/ 48 w 53"/>
                  <a:gd name="T13" fmla="*/ 8 h 43"/>
                  <a:gd name="T14" fmla="*/ 45 w 53"/>
                  <a:gd name="T15" fmla="*/ 5 h 43"/>
                  <a:gd name="T16" fmla="*/ 45 w 53"/>
                  <a:gd name="T17" fmla="*/ 5 h 43"/>
                  <a:gd name="T18" fmla="*/ 46 w 53"/>
                  <a:gd name="T19" fmla="*/ 5 h 43"/>
                  <a:gd name="T20" fmla="*/ 45 w 53"/>
                  <a:gd name="T21" fmla="*/ 5 h 43"/>
                  <a:gd name="T22" fmla="*/ 31 w 53"/>
                  <a:gd name="T23" fmla="*/ 1 h 43"/>
                  <a:gd name="T24" fmla="*/ 27 w 53"/>
                  <a:gd name="T25" fmla="*/ 0 h 43"/>
                  <a:gd name="T26" fmla="*/ 19 w 53"/>
                  <a:gd name="T27" fmla="*/ 0 h 43"/>
                  <a:gd name="T28" fmla="*/ 12 w 53"/>
                  <a:gd name="T29" fmla="*/ 1 h 43"/>
                  <a:gd name="T30" fmla="*/ 11 w 53"/>
                  <a:gd name="T31" fmla="*/ 2 h 43"/>
                  <a:gd name="T32" fmla="*/ 6 w 53"/>
                  <a:gd name="T33" fmla="*/ 28 h 43"/>
                  <a:gd name="T34" fmla="*/ 8 w 53"/>
                  <a:gd name="T35" fmla="*/ 34 h 43"/>
                  <a:gd name="T36" fmla="*/ 11 w 53"/>
                  <a:gd name="T37" fmla="*/ 35 h 43"/>
                  <a:gd name="T38" fmla="*/ 19 w 53"/>
                  <a:gd name="T3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43">
                    <a:moveTo>
                      <a:pt x="19" y="43"/>
                    </a:moveTo>
                    <a:cubicBezTo>
                      <a:pt x="23" y="43"/>
                      <a:pt x="27" y="43"/>
                      <a:pt x="32" y="43"/>
                    </a:cubicBezTo>
                    <a:cubicBezTo>
                      <a:pt x="35" y="43"/>
                      <a:pt x="41" y="43"/>
                      <a:pt x="45" y="42"/>
                    </a:cubicBezTo>
                    <a:cubicBezTo>
                      <a:pt x="53" y="40"/>
                      <a:pt x="51" y="29"/>
                      <a:pt x="51" y="23"/>
                    </a:cubicBezTo>
                    <a:cubicBezTo>
                      <a:pt x="51" y="21"/>
                      <a:pt x="52" y="19"/>
                      <a:pt x="51" y="16"/>
                    </a:cubicBezTo>
                    <a:cubicBezTo>
                      <a:pt x="51" y="14"/>
                      <a:pt x="51" y="12"/>
                      <a:pt x="50" y="10"/>
                    </a:cubicBezTo>
                    <a:cubicBezTo>
                      <a:pt x="50" y="10"/>
                      <a:pt x="48" y="8"/>
                      <a:pt x="48" y="8"/>
                    </a:cubicBezTo>
                    <a:cubicBezTo>
                      <a:pt x="48" y="7"/>
                      <a:pt x="47" y="6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5" y="5"/>
                    </a:cubicBezTo>
                    <a:cubicBezTo>
                      <a:pt x="42" y="1"/>
                      <a:pt x="37" y="1"/>
                      <a:pt x="31" y="1"/>
                    </a:cubicBezTo>
                    <a:cubicBezTo>
                      <a:pt x="30" y="1"/>
                      <a:pt x="29" y="0"/>
                      <a:pt x="27" y="0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0"/>
                      <a:pt x="13" y="1"/>
                      <a:pt x="12" y="1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0" y="2"/>
                      <a:pt x="5" y="23"/>
                      <a:pt x="6" y="28"/>
                    </a:cubicBezTo>
                    <a:cubicBezTo>
                      <a:pt x="6" y="30"/>
                      <a:pt x="7" y="32"/>
                      <a:pt x="8" y="34"/>
                    </a:cubicBezTo>
                    <a:cubicBezTo>
                      <a:pt x="9" y="34"/>
                      <a:pt x="10" y="35"/>
                      <a:pt x="11" y="35"/>
                    </a:cubicBezTo>
                    <a:cubicBezTo>
                      <a:pt x="12" y="39"/>
                      <a:pt x="14" y="43"/>
                      <a:pt x="19" y="4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9">
                <a:extLst>
                  <a:ext uri="{FF2B5EF4-FFF2-40B4-BE49-F238E27FC236}">
                    <a16:creationId xmlns:a16="http://schemas.microsoft.com/office/drawing/2014/main" xmlns="" id="{6F735F09-F33A-4776-A602-6DB8EADA95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" y="185"/>
                <a:ext cx="101" cy="113"/>
              </a:xfrm>
              <a:custGeom>
                <a:avLst/>
                <a:gdLst>
                  <a:gd name="T0" fmla="*/ 4 w 42"/>
                  <a:gd name="T1" fmla="*/ 39 h 47"/>
                  <a:gd name="T2" fmla="*/ 6 w 42"/>
                  <a:gd name="T3" fmla="*/ 40 h 47"/>
                  <a:gd name="T4" fmla="*/ 27 w 42"/>
                  <a:gd name="T5" fmla="*/ 44 h 47"/>
                  <a:gd name="T6" fmla="*/ 37 w 42"/>
                  <a:gd name="T7" fmla="*/ 44 h 47"/>
                  <a:gd name="T8" fmla="*/ 40 w 42"/>
                  <a:gd name="T9" fmla="*/ 39 h 47"/>
                  <a:gd name="T10" fmla="*/ 40 w 42"/>
                  <a:gd name="T11" fmla="*/ 35 h 47"/>
                  <a:gd name="T12" fmla="*/ 42 w 42"/>
                  <a:gd name="T13" fmla="*/ 23 h 47"/>
                  <a:gd name="T14" fmla="*/ 41 w 42"/>
                  <a:gd name="T15" fmla="*/ 11 h 47"/>
                  <a:gd name="T16" fmla="*/ 40 w 42"/>
                  <a:gd name="T17" fmla="*/ 9 h 47"/>
                  <a:gd name="T18" fmla="*/ 39 w 42"/>
                  <a:gd name="T19" fmla="*/ 5 h 47"/>
                  <a:gd name="T20" fmla="*/ 29 w 42"/>
                  <a:gd name="T21" fmla="*/ 1 h 47"/>
                  <a:gd name="T22" fmla="*/ 25 w 42"/>
                  <a:gd name="T23" fmla="*/ 1 h 47"/>
                  <a:gd name="T24" fmla="*/ 22 w 42"/>
                  <a:gd name="T25" fmla="*/ 1 h 47"/>
                  <a:gd name="T26" fmla="*/ 18 w 42"/>
                  <a:gd name="T27" fmla="*/ 1 h 47"/>
                  <a:gd name="T28" fmla="*/ 15 w 42"/>
                  <a:gd name="T29" fmla="*/ 1 h 47"/>
                  <a:gd name="T30" fmla="*/ 15 w 42"/>
                  <a:gd name="T31" fmla="*/ 1 h 47"/>
                  <a:gd name="T32" fmla="*/ 9 w 42"/>
                  <a:gd name="T33" fmla="*/ 0 h 47"/>
                  <a:gd name="T34" fmla="*/ 6 w 42"/>
                  <a:gd name="T35" fmla="*/ 2 h 47"/>
                  <a:gd name="T36" fmla="*/ 0 w 42"/>
                  <a:gd name="T37" fmla="*/ 8 h 47"/>
                  <a:gd name="T38" fmla="*/ 0 w 42"/>
                  <a:gd name="T39" fmla="*/ 16 h 47"/>
                  <a:gd name="T40" fmla="*/ 0 w 42"/>
                  <a:gd name="T41" fmla="*/ 24 h 47"/>
                  <a:gd name="T42" fmla="*/ 0 w 42"/>
                  <a:gd name="T43" fmla="*/ 26 h 47"/>
                  <a:gd name="T44" fmla="*/ 1 w 42"/>
                  <a:gd name="T45" fmla="*/ 33 h 47"/>
                  <a:gd name="T46" fmla="*/ 3 w 42"/>
                  <a:gd name="T47" fmla="*/ 35 h 47"/>
                  <a:gd name="T48" fmla="*/ 3 w 42"/>
                  <a:gd name="T49" fmla="*/ 36 h 47"/>
                  <a:gd name="T50" fmla="*/ 4 w 42"/>
                  <a:gd name="T51" fmla="*/ 39 h 47"/>
                  <a:gd name="T52" fmla="*/ 18 w 42"/>
                  <a:gd name="T53" fmla="*/ 14 h 47"/>
                  <a:gd name="T54" fmla="*/ 27 w 42"/>
                  <a:gd name="T55" fmla="*/ 15 h 47"/>
                  <a:gd name="T56" fmla="*/ 26 w 42"/>
                  <a:gd name="T57" fmla="*/ 18 h 47"/>
                  <a:gd name="T58" fmla="*/ 22 w 42"/>
                  <a:gd name="T59" fmla="*/ 18 h 47"/>
                  <a:gd name="T60" fmla="*/ 17 w 42"/>
                  <a:gd name="T61" fmla="*/ 17 h 47"/>
                  <a:gd name="T62" fmla="*/ 18 w 42"/>
                  <a:gd name="T63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" h="47">
                    <a:moveTo>
                      <a:pt x="4" y="39"/>
                    </a:moveTo>
                    <a:cubicBezTo>
                      <a:pt x="5" y="39"/>
                      <a:pt x="6" y="40"/>
                      <a:pt x="6" y="40"/>
                    </a:cubicBezTo>
                    <a:cubicBezTo>
                      <a:pt x="10" y="47"/>
                      <a:pt x="21" y="44"/>
                      <a:pt x="27" y="44"/>
                    </a:cubicBezTo>
                    <a:cubicBezTo>
                      <a:pt x="30" y="44"/>
                      <a:pt x="34" y="45"/>
                      <a:pt x="37" y="44"/>
                    </a:cubicBezTo>
                    <a:cubicBezTo>
                      <a:pt x="39" y="43"/>
                      <a:pt x="40" y="41"/>
                      <a:pt x="40" y="39"/>
                    </a:cubicBezTo>
                    <a:cubicBezTo>
                      <a:pt x="40" y="38"/>
                      <a:pt x="40" y="35"/>
                      <a:pt x="40" y="35"/>
                    </a:cubicBezTo>
                    <a:cubicBezTo>
                      <a:pt x="42" y="31"/>
                      <a:pt x="42" y="27"/>
                      <a:pt x="42" y="23"/>
                    </a:cubicBezTo>
                    <a:cubicBezTo>
                      <a:pt x="42" y="20"/>
                      <a:pt x="41" y="15"/>
                      <a:pt x="41" y="11"/>
                    </a:cubicBezTo>
                    <a:cubicBezTo>
                      <a:pt x="41" y="11"/>
                      <a:pt x="40" y="10"/>
                      <a:pt x="40" y="9"/>
                    </a:cubicBezTo>
                    <a:cubicBezTo>
                      <a:pt x="40" y="8"/>
                      <a:pt x="39" y="5"/>
                      <a:pt x="39" y="5"/>
                    </a:cubicBezTo>
                    <a:cubicBezTo>
                      <a:pt x="37" y="2"/>
                      <a:pt x="33" y="1"/>
                      <a:pt x="29" y="1"/>
                    </a:cubicBezTo>
                    <a:cubicBezTo>
                      <a:pt x="28" y="1"/>
                      <a:pt x="26" y="1"/>
                      <a:pt x="25" y="1"/>
                    </a:cubicBezTo>
                    <a:cubicBezTo>
                      <a:pt x="24" y="1"/>
                      <a:pt x="22" y="1"/>
                      <a:pt x="22" y="1"/>
                    </a:cubicBezTo>
                    <a:cubicBezTo>
                      <a:pt x="21" y="1"/>
                      <a:pt x="19" y="1"/>
                      <a:pt x="18" y="1"/>
                    </a:cubicBezTo>
                    <a:cubicBezTo>
                      <a:pt x="17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12" y="0"/>
                      <a:pt x="9" y="0"/>
                    </a:cubicBezTo>
                    <a:cubicBezTo>
                      <a:pt x="8" y="0"/>
                      <a:pt x="7" y="2"/>
                      <a:pt x="6" y="2"/>
                    </a:cubicBezTo>
                    <a:cubicBezTo>
                      <a:pt x="3" y="2"/>
                      <a:pt x="0" y="5"/>
                      <a:pt x="0" y="8"/>
                    </a:cubicBezTo>
                    <a:cubicBezTo>
                      <a:pt x="0" y="11"/>
                      <a:pt x="0" y="15"/>
                      <a:pt x="0" y="16"/>
                    </a:cubicBezTo>
                    <a:cubicBezTo>
                      <a:pt x="0" y="18"/>
                      <a:pt x="0" y="24"/>
                      <a:pt x="0" y="24"/>
                    </a:cubicBezTo>
                    <a:cubicBezTo>
                      <a:pt x="0" y="24"/>
                      <a:pt x="0" y="26"/>
                      <a:pt x="0" y="26"/>
                    </a:cubicBezTo>
                    <a:cubicBezTo>
                      <a:pt x="0" y="29"/>
                      <a:pt x="1" y="30"/>
                      <a:pt x="1" y="33"/>
                    </a:cubicBezTo>
                    <a:cubicBezTo>
                      <a:pt x="1" y="33"/>
                      <a:pt x="3" y="35"/>
                      <a:pt x="3" y="35"/>
                    </a:cubicBezTo>
                    <a:cubicBezTo>
                      <a:pt x="3" y="35"/>
                      <a:pt x="3" y="36"/>
                      <a:pt x="3" y="36"/>
                    </a:cubicBezTo>
                    <a:cubicBezTo>
                      <a:pt x="3" y="37"/>
                      <a:pt x="4" y="38"/>
                      <a:pt x="4" y="39"/>
                    </a:cubicBezTo>
                    <a:close/>
                    <a:moveTo>
                      <a:pt x="18" y="14"/>
                    </a:moveTo>
                    <a:cubicBezTo>
                      <a:pt x="21" y="14"/>
                      <a:pt x="27" y="14"/>
                      <a:pt x="27" y="15"/>
                    </a:cubicBezTo>
                    <a:cubicBezTo>
                      <a:pt x="27" y="15"/>
                      <a:pt x="26" y="18"/>
                      <a:pt x="26" y="18"/>
                    </a:cubicBezTo>
                    <a:cubicBezTo>
                      <a:pt x="25" y="18"/>
                      <a:pt x="22" y="18"/>
                      <a:pt x="22" y="18"/>
                    </a:cubicBezTo>
                    <a:cubicBezTo>
                      <a:pt x="20" y="18"/>
                      <a:pt x="17" y="17"/>
                      <a:pt x="17" y="17"/>
                    </a:cubicBezTo>
                    <a:lnTo>
                      <a:pt x="18" y="14"/>
                    </a:ln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0">
                <a:extLst>
                  <a:ext uri="{FF2B5EF4-FFF2-40B4-BE49-F238E27FC236}">
                    <a16:creationId xmlns:a16="http://schemas.microsoft.com/office/drawing/2014/main" xmlns="" id="{D32C0696-8112-4947-9395-4A0E88450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" y="351"/>
                <a:ext cx="101" cy="127"/>
              </a:xfrm>
              <a:custGeom>
                <a:avLst/>
                <a:gdLst>
                  <a:gd name="T0" fmla="*/ 41 w 42"/>
                  <a:gd name="T1" fmla="*/ 6 h 53"/>
                  <a:gd name="T2" fmla="*/ 36 w 42"/>
                  <a:gd name="T3" fmla="*/ 1 h 53"/>
                  <a:gd name="T4" fmla="*/ 31 w 42"/>
                  <a:gd name="T5" fmla="*/ 2 h 53"/>
                  <a:gd name="T6" fmla="*/ 29 w 42"/>
                  <a:gd name="T7" fmla="*/ 1 h 53"/>
                  <a:gd name="T8" fmla="*/ 31 w 42"/>
                  <a:gd name="T9" fmla="*/ 2 h 53"/>
                  <a:gd name="T10" fmla="*/ 29 w 42"/>
                  <a:gd name="T11" fmla="*/ 1 h 53"/>
                  <a:gd name="T12" fmla="*/ 27 w 42"/>
                  <a:gd name="T13" fmla="*/ 0 h 53"/>
                  <a:gd name="T14" fmla="*/ 29 w 42"/>
                  <a:gd name="T15" fmla="*/ 1 h 53"/>
                  <a:gd name="T16" fmla="*/ 24 w 42"/>
                  <a:gd name="T17" fmla="*/ 0 h 53"/>
                  <a:gd name="T18" fmla="*/ 21 w 42"/>
                  <a:gd name="T19" fmla="*/ 1 h 53"/>
                  <a:gd name="T20" fmla="*/ 15 w 42"/>
                  <a:gd name="T21" fmla="*/ 3 h 53"/>
                  <a:gd name="T22" fmla="*/ 8 w 42"/>
                  <a:gd name="T23" fmla="*/ 3 h 53"/>
                  <a:gd name="T24" fmla="*/ 0 w 42"/>
                  <a:gd name="T25" fmla="*/ 8 h 53"/>
                  <a:gd name="T26" fmla="*/ 0 w 42"/>
                  <a:gd name="T27" fmla="*/ 12 h 53"/>
                  <a:gd name="T28" fmla="*/ 2 w 42"/>
                  <a:gd name="T29" fmla="*/ 29 h 53"/>
                  <a:gd name="T30" fmla="*/ 3 w 42"/>
                  <a:gd name="T31" fmla="*/ 40 h 53"/>
                  <a:gd name="T32" fmla="*/ 3 w 42"/>
                  <a:gd name="T33" fmla="*/ 46 h 53"/>
                  <a:gd name="T34" fmla="*/ 18 w 42"/>
                  <a:gd name="T35" fmla="*/ 51 h 53"/>
                  <a:gd name="T36" fmla="*/ 34 w 42"/>
                  <a:gd name="T37" fmla="*/ 50 h 53"/>
                  <a:gd name="T38" fmla="*/ 40 w 42"/>
                  <a:gd name="T39" fmla="*/ 27 h 53"/>
                  <a:gd name="T40" fmla="*/ 41 w 42"/>
                  <a:gd name="T41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53">
                    <a:moveTo>
                      <a:pt x="41" y="6"/>
                    </a:moveTo>
                    <a:cubicBezTo>
                      <a:pt x="40" y="4"/>
                      <a:pt x="38" y="2"/>
                      <a:pt x="36" y="1"/>
                    </a:cubicBezTo>
                    <a:cubicBezTo>
                      <a:pt x="34" y="1"/>
                      <a:pt x="31" y="2"/>
                      <a:pt x="31" y="2"/>
                    </a:cubicBezTo>
                    <a:cubicBezTo>
                      <a:pt x="30" y="2"/>
                      <a:pt x="30" y="1"/>
                      <a:pt x="29" y="1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7" y="0"/>
                      <a:pt x="25" y="0"/>
                      <a:pt x="24" y="0"/>
                    </a:cubicBezTo>
                    <a:cubicBezTo>
                      <a:pt x="23" y="0"/>
                      <a:pt x="21" y="1"/>
                      <a:pt x="21" y="1"/>
                    </a:cubicBezTo>
                    <a:cubicBezTo>
                      <a:pt x="18" y="1"/>
                      <a:pt x="15" y="3"/>
                      <a:pt x="15" y="3"/>
                    </a:cubicBezTo>
                    <a:cubicBezTo>
                      <a:pt x="12" y="3"/>
                      <a:pt x="8" y="3"/>
                      <a:pt x="8" y="3"/>
                    </a:cubicBezTo>
                    <a:cubicBezTo>
                      <a:pt x="4" y="2"/>
                      <a:pt x="2" y="5"/>
                      <a:pt x="0" y="8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8"/>
                      <a:pt x="2" y="23"/>
                      <a:pt x="2" y="29"/>
                    </a:cubicBezTo>
                    <a:cubicBezTo>
                      <a:pt x="2" y="33"/>
                      <a:pt x="3" y="36"/>
                      <a:pt x="3" y="40"/>
                    </a:cubicBezTo>
                    <a:cubicBezTo>
                      <a:pt x="3" y="42"/>
                      <a:pt x="3" y="44"/>
                      <a:pt x="3" y="46"/>
                    </a:cubicBezTo>
                    <a:cubicBezTo>
                      <a:pt x="6" y="53"/>
                      <a:pt x="13" y="51"/>
                      <a:pt x="18" y="51"/>
                    </a:cubicBezTo>
                    <a:cubicBezTo>
                      <a:pt x="22" y="51"/>
                      <a:pt x="30" y="51"/>
                      <a:pt x="34" y="50"/>
                    </a:cubicBezTo>
                    <a:cubicBezTo>
                      <a:pt x="42" y="46"/>
                      <a:pt x="40" y="35"/>
                      <a:pt x="40" y="27"/>
                    </a:cubicBezTo>
                    <a:cubicBezTo>
                      <a:pt x="41" y="20"/>
                      <a:pt x="42" y="13"/>
                      <a:pt x="41" y="6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2">
                <a:extLst>
                  <a:ext uri="{FF2B5EF4-FFF2-40B4-BE49-F238E27FC236}">
                    <a16:creationId xmlns:a16="http://schemas.microsoft.com/office/drawing/2014/main" xmlns="" id="{B1D1DFDB-2B78-4594-8C0B-9F80FC74A9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2" y="7"/>
                <a:ext cx="118" cy="118"/>
              </a:xfrm>
              <a:custGeom>
                <a:avLst/>
                <a:gdLst>
                  <a:gd name="T0" fmla="*/ 2 w 49"/>
                  <a:gd name="T1" fmla="*/ 44 h 49"/>
                  <a:gd name="T2" fmla="*/ 10 w 49"/>
                  <a:gd name="T3" fmla="*/ 49 h 49"/>
                  <a:gd name="T4" fmla="*/ 13 w 49"/>
                  <a:gd name="T5" fmla="*/ 46 h 49"/>
                  <a:gd name="T6" fmla="*/ 14 w 49"/>
                  <a:gd name="T7" fmla="*/ 46 h 49"/>
                  <a:gd name="T8" fmla="*/ 25 w 49"/>
                  <a:gd name="T9" fmla="*/ 47 h 49"/>
                  <a:gd name="T10" fmla="*/ 28 w 49"/>
                  <a:gd name="T11" fmla="*/ 46 h 49"/>
                  <a:gd name="T12" fmla="*/ 48 w 49"/>
                  <a:gd name="T13" fmla="*/ 41 h 49"/>
                  <a:gd name="T14" fmla="*/ 46 w 49"/>
                  <a:gd name="T15" fmla="*/ 30 h 49"/>
                  <a:gd name="T16" fmla="*/ 46 w 49"/>
                  <a:gd name="T17" fmla="*/ 16 h 49"/>
                  <a:gd name="T18" fmla="*/ 46 w 49"/>
                  <a:gd name="T19" fmla="*/ 6 h 49"/>
                  <a:gd name="T20" fmla="*/ 42 w 49"/>
                  <a:gd name="T21" fmla="*/ 2 h 49"/>
                  <a:gd name="T22" fmla="*/ 38 w 49"/>
                  <a:gd name="T23" fmla="*/ 2 h 49"/>
                  <a:gd name="T24" fmla="*/ 31 w 49"/>
                  <a:gd name="T25" fmla="*/ 1 h 49"/>
                  <a:gd name="T26" fmla="*/ 26 w 49"/>
                  <a:gd name="T27" fmla="*/ 1 h 49"/>
                  <a:gd name="T28" fmla="*/ 24 w 49"/>
                  <a:gd name="T29" fmla="*/ 1 h 49"/>
                  <a:gd name="T30" fmla="*/ 20 w 49"/>
                  <a:gd name="T31" fmla="*/ 0 h 49"/>
                  <a:gd name="T32" fmla="*/ 22 w 49"/>
                  <a:gd name="T33" fmla="*/ 0 h 49"/>
                  <a:gd name="T34" fmla="*/ 19 w 49"/>
                  <a:gd name="T35" fmla="*/ 0 h 49"/>
                  <a:gd name="T36" fmla="*/ 14 w 49"/>
                  <a:gd name="T37" fmla="*/ 1 h 49"/>
                  <a:gd name="T38" fmla="*/ 10 w 49"/>
                  <a:gd name="T39" fmla="*/ 2 h 49"/>
                  <a:gd name="T40" fmla="*/ 8 w 49"/>
                  <a:gd name="T41" fmla="*/ 4 h 49"/>
                  <a:gd name="T42" fmla="*/ 3 w 49"/>
                  <a:gd name="T43" fmla="*/ 16 h 49"/>
                  <a:gd name="T44" fmla="*/ 2 w 49"/>
                  <a:gd name="T45" fmla="*/ 44 h 49"/>
                  <a:gd name="T46" fmla="*/ 15 w 49"/>
                  <a:gd name="T47" fmla="*/ 33 h 49"/>
                  <a:gd name="T48" fmla="*/ 15 w 49"/>
                  <a:gd name="T49" fmla="*/ 29 h 49"/>
                  <a:gd name="T50" fmla="*/ 18 w 49"/>
                  <a:gd name="T51" fmla="*/ 32 h 49"/>
                  <a:gd name="T52" fmla="*/ 21 w 49"/>
                  <a:gd name="T53" fmla="*/ 32 h 49"/>
                  <a:gd name="T54" fmla="*/ 23 w 49"/>
                  <a:gd name="T55" fmla="*/ 34 h 49"/>
                  <a:gd name="T56" fmla="*/ 23 w 49"/>
                  <a:gd name="T57" fmla="*/ 34 h 49"/>
                  <a:gd name="T58" fmla="*/ 15 w 49"/>
                  <a:gd name="T59" fmla="*/ 34 h 49"/>
                  <a:gd name="T60" fmla="*/ 15 w 49"/>
                  <a:gd name="T61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" h="49">
                    <a:moveTo>
                      <a:pt x="2" y="44"/>
                    </a:moveTo>
                    <a:cubicBezTo>
                      <a:pt x="3" y="47"/>
                      <a:pt x="6" y="49"/>
                      <a:pt x="10" y="49"/>
                    </a:cubicBezTo>
                    <a:cubicBezTo>
                      <a:pt x="11" y="48"/>
                      <a:pt x="12" y="46"/>
                      <a:pt x="13" y="46"/>
                    </a:cubicBezTo>
                    <a:cubicBezTo>
                      <a:pt x="13" y="46"/>
                      <a:pt x="14" y="46"/>
                      <a:pt x="14" y="46"/>
                    </a:cubicBezTo>
                    <a:cubicBezTo>
                      <a:pt x="16" y="49"/>
                      <a:pt x="22" y="48"/>
                      <a:pt x="25" y="47"/>
                    </a:cubicBezTo>
                    <a:cubicBezTo>
                      <a:pt x="26" y="47"/>
                      <a:pt x="28" y="46"/>
                      <a:pt x="28" y="46"/>
                    </a:cubicBezTo>
                    <a:cubicBezTo>
                      <a:pt x="34" y="45"/>
                      <a:pt x="45" y="46"/>
                      <a:pt x="48" y="41"/>
                    </a:cubicBezTo>
                    <a:cubicBezTo>
                      <a:pt x="49" y="37"/>
                      <a:pt x="47" y="33"/>
                      <a:pt x="46" y="30"/>
                    </a:cubicBezTo>
                    <a:cubicBezTo>
                      <a:pt x="45" y="25"/>
                      <a:pt x="45" y="20"/>
                      <a:pt x="46" y="16"/>
                    </a:cubicBezTo>
                    <a:cubicBezTo>
                      <a:pt x="46" y="13"/>
                      <a:pt x="47" y="9"/>
                      <a:pt x="46" y="6"/>
                    </a:cubicBezTo>
                    <a:cubicBezTo>
                      <a:pt x="45" y="4"/>
                      <a:pt x="43" y="3"/>
                      <a:pt x="42" y="2"/>
                    </a:cubicBezTo>
                    <a:cubicBezTo>
                      <a:pt x="40" y="2"/>
                      <a:pt x="38" y="3"/>
                      <a:pt x="38" y="2"/>
                    </a:cubicBezTo>
                    <a:cubicBezTo>
                      <a:pt x="36" y="2"/>
                      <a:pt x="33" y="1"/>
                      <a:pt x="31" y="1"/>
                    </a:cubicBezTo>
                    <a:cubicBezTo>
                      <a:pt x="29" y="1"/>
                      <a:pt x="27" y="1"/>
                      <a:pt x="26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8" y="0"/>
                      <a:pt x="16" y="0"/>
                      <a:pt x="14" y="1"/>
                    </a:cubicBezTo>
                    <a:cubicBezTo>
                      <a:pt x="13" y="1"/>
                      <a:pt x="11" y="2"/>
                      <a:pt x="10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2" y="5"/>
                      <a:pt x="3" y="11"/>
                      <a:pt x="3" y="16"/>
                    </a:cubicBezTo>
                    <a:cubicBezTo>
                      <a:pt x="2" y="23"/>
                      <a:pt x="0" y="35"/>
                      <a:pt x="2" y="44"/>
                    </a:cubicBezTo>
                    <a:close/>
                    <a:moveTo>
                      <a:pt x="15" y="33"/>
                    </a:moveTo>
                    <a:cubicBezTo>
                      <a:pt x="15" y="32"/>
                      <a:pt x="15" y="29"/>
                      <a:pt x="15" y="29"/>
                    </a:cubicBezTo>
                    <a:cubicBezTo>
                      <a:pt x="16" y="30"/>
                      <a:pt x="17" y="31"/>
                      <a:pt x="18" y="32"/>
                    </a:cubicBezTo>
                    <a:cubicBezTo>
                      <a:pt x="19" y="32"/>
                      <a:pt x="21" y="32"/>
                      <a:pt x="21" y="32"/>
                    </a:cubicBezTo>
                    <a:cubicBezTo>
                      <a:pt x="22" y="33"/>
                      <a:pt x="23" y="33"/>
                      <a:pt x="23" y="34"/>
                    </a:cubicBezTo>
                    <a:cubicBezTo>
                      <a:pt x="23" y="34"/>
                      <a:pt x="24" y="34"/>
                      <a:pt x="23" y="34"/>
                    </a:cubicBezTo>
                    <a:cubicBezTo>
                      <a:pt x="21" y="35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3">
                <a:extLst>
                  <a:ext uri="{FF2B5EF4-FFF2-40B4-BE49-F238E27FC236}">
                    <a16:creationId xmlns:a16="http://schemas.microsoft.com/office/drawing/2014/main" xmlns="" id="{0116851E-D29E-4268-B9F5-E62785828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166"/>
                <a:ext cx="106" cy="125"/>
              </a:xfrm>
              <a:custGeom>
                <a:avLst/>
                <a:gdLst>
                  <a:gd name="T0" fmla="*/ 4 w 44"/>
                  <a:gd name="T1" fmla="*/ 38 h 52"/>
                  <a:gd name="T2" fmla="*/ 3 w 44"/>
                  <a:gd name="T3" fmla="*/ 43 h 52"/>
                  <a:gd name="T4" fmla="*/ 8 w 44"/>
                  <a:gd name="T5" fmla="*/ 51 h 52"/>
                  <a:gd name="T6" fmla="*/ 30 w 44"/>
                  <a:gd name="T7" fmla="*/ 48 h 52"/>
                  <a:gd name="T8" fmla="*/ 38 w 44"/>
                  <a:gd name="T9" fmla="*/ 47 h 52"/>
                  <a:gd name="T10" fmla="*/ 41 w 44"/>
                  <a:gd name="T11" fmla="*/ 26 h 52"/>
                  <a:gd name="T12" fmla="*/ 41 w 44"/>
                  <a:gd name="T13" fmla="*/ 22 h 52"/>
                  <a:gd name="T14" fmla="*/ 41 w 44"/>
                  <a:gd name="T15" fmla="*/ 16 h 52"/>
                  <a:gd name="T16" fmla="*/ 41 w 44"/>
                  <a:gd name="T17" fmla="*/ 13 h 52"/>
                  <a:gd name="T18" fmla="*/ 41 w 44"/>
                  <a:gd name="T19" fmla="*/ 11 h 52"/>
                  <a:gd name="T20" fmla="*/ 31 w 44"/>
                  <a:gd name="T21" fmla="*/ 4 h 52"/>
                  <a:gd name="T22" fmla="*/ 26 w 44"/>
                  <a:gd name="T23" fmla="*/ 5 h 52"/>
                  <a:gd name="T24" fmla="*/ 21 w 44"/>
                  <a:gd name="T25" fmla="*/ 5 h 52"/>
                  <a:gd name="T26" fmla="*/ 17 w 44"/>
                  <a:gd name="T27" fmla="*/ 1 h 52"/>
                  <a:gd name="T28" fmla="*/ 14 w 44"/>
                  <a:gd name="T29" fmla="*/ 0 h 52"/>
                  <a:gd name="T30" fmla="*/ 15 w 44"/>
                  <a:gd name="T31" fmla="*/ 0 h 52"/>
                  <a:gd name="T32" fmla="*/ 11 w 44"/>
                  <a:gd name="T33" fmla="*/ 2 h 52"/>
                  <a:gd name="T34" fmla="*/ 9 w 44"/>
                  <a:gd name="T35" fmla="*/ 7 h 52"/>
                  <a:gd name="T36" fmla="*/ 9 w 44"/>
                  <a:gd name="T37" fmla="*/ 8 h 52"/>
                  <a:gd name="T38" fmla="*/ 6 w 44"/>
                  <a:gd name="T39" fmla="*/ 12 h 52"/>
                  <a:gd name="T40" fmla="*/ 4 w 44"/>
                  <a:gd name="T41" fmla="*/ 16 h 52"/>
                  <a:gd name="T42" fmla="*/ 4 w 44"/>
                  <a:gd name="T43" fmla="*/ 19 h 52"/>
                  <a:gd name="T44" fmla="*/ 4 w 44"/>
                  <a:gd name="T45" fmla="*/ 29 h 52"/>
                  <a:gd name="T46" fmla="*/ 4 w 44"/>
                  <a:gd name="T47" fmla="*/ 33 h 52"/>
                  <a:gd name="T48" fmla="*/ 4 w 44"/>
                  <a:gd name="T49" fmla="*/ 3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" h="52">
                    <a:moveTo>
                      <a:pt x="4" y="38"/>
                    </a:moveTo>
                    <a:cubicBezTo>
                      <a:pt x="4" y="40"/>
                      <a:pt x="3" y="43"/>
                      <a:pt x="3" y="43"/>
                    </a:cubicBezTo>
                    <a:cubicBezTo>
                      <a:pt x="0" y="46"/>
                      <a:pt x="6" y="50"/>
                      <a:pt x="8" y="51"/>
                    </a:cubicBezTo>
                    <a:cubicBezTo>
                      <a:pt x="14" y="52"/>
                      <a:pt x="24" y="49"/>
                      <a:pt x="30" y="48"/>
                    </a:cubicBezTo>
                    <a:cubicBezTo>
                      <a:pt x="33" y="48"/>
                      <a:pt x="36" y="49"/>
                      <a:pt x="38" y="47"/>
                    </a:cubicBezTo>
                    <a:cubicBezTo>
                      <a:pt x="44" y="44"/>
                      <a:pt x="41" y="30"/>
                      <a:pt x="41" y="26"/>
                    </a:cubicBezTo>
                    <a:cubicBezTo>
                      <a:pt x="41" y="25"/>
                      <a:pt x="41" y="22"/>
                      <a:pt x="41" y="22"/>
                    </a:cubicBezTo>
                    <a:cubicBezTo>
                      <a:pt x="41" y="20"/>
                      <a:pt x="41" y="16"/>
                      <a:pt x="41" y="16"/>
                    </a:cubicBezTo>
                    <a:cubicBezTo>
                      <a:pt x="41" y="15"/>
                      <a:pt x="41" y="13"/>
                      <a:pt x="41" y="13"/>
                    </a:cubicBezTo>
                    <a:cubicBezTo>
                      <a:pt x="41" y="12"/>
                      <a:pt x="41" y="11"/>
                      <a:pt x="41" y="11"/>
                    </a:cubicBezTo>
                    <a:cubicBezTo>
                      <a:pt x="40" y="7"/>
                      <a:pt x="36" y="5"/>
                      <a:pt x="31" y="4"/>
                    </a:cubicBezTo>
                    <a:cubicBezTo>
                      <a:pt x="30" y="4"/>
                      <a:pt x="26" y="5"/>
                      <a:pt x="26" y="5"/>
                    </a:cubicBezTo>
                    <a:cubicBezTo>
                      <a:pt x="24" y="5"/>
                      <a:pt x="21" y="5"/>
                      <a:pt x="21" y="5"/>
                    </a:cubicBezTo>
                    <a:cubicBezTo>
                      <a:pt x="21" y="3"/>
                      <a:pt x="19" y="1"/>
                      <a:pt x="17" y="1"/>
                    </a:cubicBezTo>
                    <a:cubicBezTo>
                      <a:pt x="16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2" y="1"/>
                      <a:pt x="11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7" y="9"/>
                      <a:pt x="6" y="12"/>
                      <a:pt x="6" y="12"/>
                    </a:cubicBezTo>
                    <a:cubicBezTo>
                      <a:pt x="4" y="13"/>
                      <a:pt x="4" y="15"/>
                      <a:pt x="4" y="16"/>
                    </a:cubicBezTo>
                    <a:cubicBezTo>
                      <a:pt x="4" y="17"/>
                      <a:pt x="4" y="18"/>
                      <a:pt x="4" y="19"/>
                    </a:cubicBezTo>
                    <a:cubicBezTo>
                      <a:pt x="3" y="22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3"/>
                    </a:cubicBezTo>
                    <a:cubicBezTo>
                      <a:pt x="4" y="35"/>
                      <a:pt x="4" y="38"/>
                      <a:pt x="4" y="38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4">
                <a:extLst>
                  <a:ext uri="{FF2B5EF4-FFF2-40B4-BE49-F238E27FC236}">
                    <a16:creationId xmlns:a16="http://schemas.microsoft.com/office/drawing/2014/main" xmlns="" id="{D7131571-96CC-4594-BB1D-D5B92A289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" y="341"/>
                <a:ext cx="122" cy="120"/>
              </a:xfrm>
              <a:custGeom>
                <a:avLst/>
                <a:gdLst>
                  <a:gd name="T0" fmla="*/ 48 w 51"/>
                  <a:gd name="T1" fmla="*/ 4 h 50"/>
                  <a:gd name="T2" fmla="*/ 44 w 51"/>
                  <a:gd name="T3" fmla="*/ 1 h 50"/>
                  <a:gd name="T4" fmla="*/ 45 w 51"/>
                  <a:gd name="T5" fmla="*/ 1 h 50"/>
                  <a:gd name="T6" fmla="*/ 24 w 51"/>
                  <a:gd name="T7" fmla="*/ 0 h 50"/>
                  <a:gd name="T8" fmla="*/ 18 w 51"/>
                  <a:gd name="T9" fmla="*/ 2 h 50"/>
                  <a:gd name="T10" fmla="*/ 15 w 51"/>
                  <a:gd name="T11" fmla="*/ 5 h 50"/>
                  <a:gd name="T12" fmla="*/ 4 w 51"/>
                  <a:gd name="T13" fmla="*/ 6 h 50"/>
                  <a:gd name="T14" fmla="*/ 1 w 51"/>
                  <a:gd name="T15" fmla="*/ 9 h 50"/>
                  <a:gd name="T16" fmla="*/ 1 w 51"/>
                  <a:gd name="T17" fmla="*/ 12 h 50"/>
                  <a:gd name="T18" fmla="*/ 0 w 51"/>
                  <a:gd name="T19" fmla="*/ 13 h 50"/>
                  <a:gd name="T20" fmla="*/ 0 w 51"/>
                  <a:gd name="T21" fmla="*/ 18 h 50"/>
                  <a:gd name="T22" fmla="*/ 1 w 51"/>
                  <a:gd name="T23" fmla="*/ 25 h 50"/>
                  <a:gd name="T24" fmla="*/ 1 w 51"/>
                  <a:gd name="T25" fmla="*/ 36 h 50"/>
                  <a:gd name="T26" fmla="*/ 1 w 51"/>
                  <a:gd name="T27" fmla="*/ 39 h 50"/>
                  <a:gd name="T28" fmla="*/ 3 w 51"/>
                  <a:gd name="T29" fmla="*/ 41 h 50"/>
                  <a:gd name="T30" fmla="*/ 7 w 51"/>
                  <a:gd name="T31" fmla="*/ 49 h 50"/>
                  <a:gd name="T32" fmla="*/ 13 w 51"/>
                  <a:gd name="T33" fmla="*/ 48 h 50"/>
                  <a:gd name="T34" fmla="*/ 15 w 51"/>
                  <a:gd name="T35" fmla="*/ 47 h 50"/>
                  <a:gd name="T36" fmla="*/ 24 w 51"/>
                  <a:gd name="T37" fmla="*/ 48 h 50"/>
                  <a:gd name="T38" fmla="*/ 30 w 51"/>
                  <a:gd name="T39" fmla="*/ 49 h 50"/>
                  <a:gd name="T40" fmla="*/ 34 w 51"/>
                  <a:gd name="T41" fmla="*/ 48 h 50"/>
                  <a:gd name="T42" fmla="*/ 34 w 51"/>
                  <a:gd name="T43" fmla="*/ 48 h 50"/>
                  <a:gd name="T44" fmla="*/ 36 w 51"/>
                  <a:gd name="T45" fmla="*/ 47 h 50"/>
                  <a:gd name="T46" fmla="*/ 47 w 51"/>
                  <a:gd name="T47" fmla="*/ 44 h 50"/>
                  <a:gd name="T48" fmla="*/ 48 w 51"/>
                  <a:gd name="T49" fmla="*/ 40 h 50"/>
                  <a:gd name="T50" fmla="*/ 49 w 51"/>
                  <a:gd name="T51" fmla="*/ 38 h 50"/>
                  <a:gd name="T52" fmla="*/ 49 w 51"/>
                  <a:gd name="T53" fmla="*/ 33 h 50"/>
                  <a:gd name="T54" fmla="*/ 48 w 51"/>
                  <a:gd name="T55" fmla="*/ 18 h 50"/>
                  <a:gd name="T56" fmla="*/ 48 w 51"/>
                  <a:gd name="T57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" h="50">
                    <a:moveTo>
                      <a:pt x="48" y="4"/>
                    </a:moveTo>
                    <a:cubicBezTo>
                      <a:pt x="47" y="2"/>
                      <a:pt x="45" y="2"/>
                      <a:pt x="44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9" y="0"/>
                      <a:pt x="31" y="0"/>
                      <a:pt x="24" y="0"/>
                    </a:cubicBezTo>
                    <a:cubicBezTo>
                      <a:pt x="22" y="1"/>
                      <a:pt x="19" y="1"/>
                      <a:pt x="18" y="2"/>
                    </a:cubicBezTo>
                    <a:cubicBezTo>
                      <a:pt x="16" y="3"/>
                      <a:pt x="15" y="5"/>
                      <a:pt x="15" y="5"/>
                    </a:cubicBezTo>
                    <a:cubicBezTo>
                      <a:pt x="10" y="5"/>
                      <a:pt x="8" y="4"/>
                      <a:pt x="4" y="6"/>
                    </a:cubicBezTo>
                    <a:cubicBezTo>
                      <a:pt x="3" y="7"/>
                      <a:pt x="2" y="8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5"/>
                      <a:pt x="0" y="16"/>
                      <a:pt x="0" y="18"/>
                    </a:cubicBezTo>
                    <a:cubicBezTo>
                      <a:pt x="0" y="20"/>
                      <a:pt x="1" y="24"/>
                      <a:pt x="1" y="25"/>
                    </a:cubicBezTo>
                    <a:cubicBezTo>
                      <a:pt x="0" y="28"/>
                      <a:pt x="0" y="32"/>
                      <a:pt x="1" y="36"/>
                    </a:cubicBezTo>
                    <a:cubicBezTo>
                      <a:pt x="1" y="37"/>
                      <a:pt x="1" y="38"/>
                      <a:pt x="1" y="39"/>
                    </a:cubicBezTo>
                    <a:cubicBezTo>
                      <a:pt x="2" y="40"/>
                      <a:pt x="3" y="41"/>
                      <a:pt x="3" y="41"/>
                    </a:cubicBezTo>
                    <a:cubicBezTo>
                      <a:pt x="3" y="44"/>
                      <a:pt x="4" y="48"/>
                      <a:pt x="7" y="49"/>
                    </a:cubicBezTo>
                    <a:cubicBezTo>
                      <a:pt x="9" y="50"/>
                      <a:pt x="11" y="49"/>
                      <a:pt x="13" y="48"/>
                    </a:cubicBezTo>
                    <a:cubicBezTo>
                      <a:pt x="13" y="48"/>
                      <a:pt x="14" y="47"/>
                      <a:pt x="15" y="47"/>
                    </a:cubicBezTo>
                    <a:cubicBezTo>
                      <a:pt x="17" y="49"/>
                      <a:pt x="24" y="48"/>
                      <a:pt x="24" y="48"/>
                    </a:cubicBezTo>
                    <a:cubicBezTo>
                      <a:pt x="26" y="48"/>
                      <a:pt x="28" y="49"/>
                      <a:pt x="30" y="49"/>
                    </a:cubicBezTo>
                    <a:cubicBezTo>
                      <a:pt x="31" y="49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5" y="48"/>
                      <a:pt x="36" y="47"/>
                      <a:pt x="36" y="47"/>
                    </a:cubicBezTo>
                    <a:cubicBezTo>
                      <a:pt x="40" y="47"/>
                      <a:pt x="44" y="48"/>
                      <a:pt x="47" y="44"/>
                    </a:cubicBezTo>
                    <a:cubicBezTo>
                      <a:pt x="48" y="43"/>
                      <a:pt x="48" y="42"/>
                      <a:pt x="48" y="40"/>
                    </a:cubicBezTo>
                    <a:cubicBezTo>
                      <a:pt x="48" y="40"/>
                      <a:pt x="48" y="38"/>
                      <a:pt x="49" y="38"/>
                    </a:cubicBezTo>
                    <a:cubicBezTo>
                      <a:pt x="49" y="36"/>
                      <a:pt x="49" y="34"/>
                      <a:pt x="49" y="33"/>
                    </a:cubicBezTo>
                    <a:cubicBezTo>
                      <a:pt x="49" y="28"/>
                      <a:pt x="48" y="18"/>
                      <a:pt x="48" y="18"/>
                    </a:cubicBezTo>
                    <a:cubicBezTo>
                      <a:pt x="49" y="13"/>
                      <a:pt x="51" y="7"/>
                      <a:pt x="48" y="4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6">
                <a:extLst>
                  <a:ext uri="{FF2B5EF4-FFF2-40B4-BE49-F238E27FC236}">
                    <a16:creationId xmlns:a16="http://schemas.microsoft.com/office/drawing/2014/main" xmlns="" id="{BBECC758-6A0B-4FA7-826A-4E2B138FBF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" y="7"/>
                <a:ext cx="120" cy="113"/>
              </a:xfrm>
              <a:custGeom>
                <a:avLst/>
                <a:gdLst>
                  <a:gd name="T0" fmla="*/ 1 w 50"/>
                  <a:gd name="T1" fmla="*/ 27 h 47"/>
                  <a:gd name="T2" fmla="*/ 3 w 50"/>
                  <a:gd name="T3" fmla="*/ 31 h 47"/>
                  <a:gd name="T4" fmla="*/ 5 w 50"/>
                  <a:gd name="T5" fmla="*/ 34 h 47"/>
                  <a:gd name="T6" fmla="*/ 7 w 50"/>
                  <a:gd name="T7" fmla="*/ 38 h 47"/>
                  <a:gd name="T8" fmla="*/ 10 w 50"/>
                  <a:gd name="T9" fmla="*/ 40 h 47"/>
                  <a:gd name="T10" fmla="*/ 16 w 50"/>
                  <a:gd name="T11" fmla="*/ 43 h 47"/>
                  <a:gd name="T12" fmla="*/ 20 w 50"/>
                  <a:gd name="T13" fmla="*/ 44 h 47"/>
                  <a:gd name="T14" fmla="*/ 22 w 50"/>
                  <a:gd name="T15" fmla="*/ 44 h 47"/>
                  <a:gd name="T16" fmla="*/ 24 w 50"/>
                  <a:gd name="T17" fmla="*/ 44 h 47"/>
                  <a:gd name="T18" fmla="*/ 30 w 50"/>
                  <a:gd name="T19" fmla="*/ 44 h 47"/>
                  <a:gd name="T20" fmla="*/ 47 w 50"/>
                  <a:gd name="T21" fmla="*/ 40 h 47"/>
                  <a:gd name="T22" fmla="*/ 48 w 50"/>
                  <a:gd name="T23" fmla="*/ 19 h 47"/>
                  <a:gd name="T24" fmla="*/ 46 w 50"/>
                  <a:gd name="T25" fmla="*/ 16 h 47"/>
                  <a:gd name="T26" fmla="*/ 45 w 50"/>
                  <a:gd name="T27" fmla="*/ 11 h 47"/>
                  <a:gd name="T28" fmla="*/ 45 w 50"/>
                  <a:gd name="T29" fmla="*/ 9 h 47"/>
                  <a:gd name="T30" fmla="*/ 43 w 50"/>
                  <a:gd name="T31" fmla="*/ 2 h 47"/>
                  <a:gd name="T32" fmla="*/ 40 w 50"/>
                  <a:gd name="T33" fmla="*/ 1 h 47"/>
                  <a:gd name="T34" fmla="*/ 39 w 50"/>
                  <a:gd name="T35" fmla="*/ 1 h 47"/>
                  <a:gd name="T36" fmla="*/ 39 w 50"/>
                  <a:gd name="T37" fmla="*/ 1 h 47"/>
                  <a:gd name="T38" fmla="*/ 39 w 50"/>
                  <a:gd name="T39" fmla="*/ 1 h 47"/>
                  <a:gd name="T40" fmla="*/ 27 w 50"/>
                  <a:gd name="T41" fmla="*/ 2 h 47"/>
                  <a:gd name="T42" fmla="*/ 13 w 50"/>
                  <a:gd name="T43" fmla="*/ 2 h 47"/>
                  <a:gd name="T44" fmla="*/ 10 w 50"/>
                  <a:gd name="T45" fmla="*/ 2 h 47"/>
                  <a:gd name="T46" fmla="*/ 3 w 50"/>
                  <a:gd name="T47" fmla="*/ 3 h 47"/>
                  <a:gd name="T48" fmla="*/ 1 w 50"/>
                  <a:gd name="T49" fmla="*/ 7 h 47"/>
                  <a:gd name="T50" fmla="*/ 0 w 50"/>
                  <a:gd name="T51" fmla="*/ 12 h 47"/>
                  <a:gd name="T52" fmla="*/ 0 w 50"/>
                  <a:gd name="T53" fmla="*/ 14 h 47"/>
                  <a:gd name="T54" fmla="*/ 1 w 50"/>
                  <a:gd name="T55" fmla="*/ 27 h 47"/>
                  <a:gd name="T56" fmla="*/ 15 w 50"/>
                  <a:gd name="T57" fmla="*/ 16 h 47"/>
                  <a:gd name="T58" fmla="*/ 15 w 50"/>
                  <a:gd name="T59" fmla="*/ 15 h 47"/>
                  <a:gd name="T60" fmla="*/ 17 w 50"/>
                  <a:gd name="T61" fmla="*/ 16 h 47"/>
                  <a:gd name="T62" fmla="*/ 15 w 50"/>
                  <a:gd name="T63" fmla="*/ 19 h 47"/>
                  <a:gd name="T64" fmla="*/ 15 w 50"/>
                  <a:gd name="T65" fmla="*/ 1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" h="47">
                    <a:moveTo>
                      <a:pt x="1" y="27"/>
                    </a:moveTo>
                    <a:cubicBezTo>
                      <a:pt x="1" y="28"/>
                      <a:pt x="3" y="31"/>
                      <a:pt x="3" y="31"/>
                    </a:cubicBezTo>
                    <a:cubicBezTo>
                      <a:pt x="4" y="32"/>
                      <a:pt x="4" y="33"/>
                      <a:pt x="5" y="34"/>
                    </a:cubicBezTo>
                    <a:cubicBezTo>
                      <a:pt x="5" y="35"/>
                      <a:pt x="6" y="37"/>
                      <a:pt x="7" y="38"/>
                    </a:cubicBezTo>
                    <a:cubicBezTo>
                      <a:pt x="7" y="39"/>
                      <a:pt x="10" y="40"/>
                      <a:pt x="10" y="40"/>
                    </a:cubicBezTo>
                    <a:cubicBezTo>
                      <a:pt x="12" y="41"/>
                      <a:pt x="13" y="42"/>
                      <a:pt x="16" y="43"/>
                    </a:cubicBezTo>
                    <a:cubicBezTo>
                      <a:pt x="17" y="43"/>
                      <a:pt x="18" y="43"/>
                      <a:pt x="20" y="44"/>
                    </a:cubicBezTo>
                    <a:cubicBezTo>
                      <a:pt x="21" y="44"/>
                      <a:pt x="22" y="44"/>
                      <a:pt x="22" y="44"/>
                    </a:cubicBezTo>
                    <a:cubicBezTo>
                      <a:pt x="22" y="44"/>
                      <a:pt x="24" y="44"/>
                      <a:pt x="24" y="44"/>
                    </a:cubicBezTo>
                    <a:cubicBezTo>
                      <a:pt x="26" y="44"/>
                      <a:pt x="30" y="44"/>
                      <a:pt x="30" y="44"/>
                    </a:cubicBezTo>
                    <a:cubicBezTo>
                      <a:pt x="36" y="43"/>
                      <a:pt x="43" y="47"/>
                      <a:pt x="47" y="40"/>
                    </a:cubicBezTo>
                    <a:cubicBezTo>
                      <a:pt x="50" y="34"/>
                      <a:pt x="48" y="20"/>
                      <a:pt x="48" y="19"/>
                    </a:cubicBezTo>
                    <a:cubicBezTo>
                      <a:pt x="48" y="18"/>
                      <a:pt x="46" y="16"/>
                      <a:pt x="46" y="16"/>
                    </a:cubicBezTo>
                    <a:cubicBezTo>
                      <a:pt x="46" y="14"/>
                      <a:pt x="46" y="13"/>
                      <a:pt x="45" y="11"/>
                    </a:cubicBezTo>
                    <a:cubicBezTo>
                      <a:pt x="45" y="10"/>
                      <a:pt x="45" y="9"/>
                      <a:pt x="45" y="9"/>
                    </a:cubicBezTo>
                    <a:cubicBezTo>
                      <a:pt x="46" y="7"/>
                      <a:pt x="45" y="4"/>
                      <a:pt x="43" y="2"/>
                    </a:cubicBezTo>
                    <a:cubicBezTo>
                      <a:pt x="43" y="2"/>
                      <a:pt x="41" y="1"/>
                      <a:pt x="40" y="1"/>
                    </a:cubicBezTo>
                    <a:cubicBezTo>
                      <a:pt x="40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5" y="0"/>
                      <a:pt x="31" y="2"/>
                      <a:pt x="27" y="2"/>
                    </a:cubicBezTo>
                    <a:cubicBezTo>
                      <a:pt x="22" y="2"/>
                      <a:pt x="18" y="2"/>
                      <a:pt x="13" y="2"/>
                    </a:cubicBezTo>
                    <a:cubicBezTo>
                      <a:pt x="12" y="2"/>
                      <a:pt x="10" y="2"/>
                      <a:pt x="10" y="2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4"/>
                      <a:pt x="1" y="7"/>
                      <a:pt x="1" y="7"/>
                    </a:cubicBezTo>
                    <a:cubicBezTo>
                      <a:pt x="0" y="8"/>
                      <a:pt x="0" y="10"/>
                      <a:pt x="0" y="12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1" y="19"/>
                      <a:pt x="1" y="22"/>
                      <a:pt x="1" y="27"/>
                    </a:cubicBezTo>
                    <a:close/>
                    <a:moveTo>
                      <a:pt x="15" y="16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7" y="16"/>
                      <a:pt x="17" y="16"/>
                    </a:cubicBezTo>
                    <a:cubicBezTo>
                      <a:pt x="16" y="17"/>
                      <a:pt x="15" y="19"/>
                      <a:pt x="15" y="19"/>
                    </a:cubicBezTo>
                    <a:cubicBezTo>
                      <a:pt x="15" y="18"/>
                      <a:pt x="15" y="16"/>
                      <a:pt x="15" y="16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9">
                <a:extLst>
                  <a:ext uri="{FF2B5EF4-FFF2-40B4-BE49-F238E27FC236}">
                    <a16:creationId xmlns:a16="http://schemas.microsoft.com/office/drawing/2014/main" xmlns="" id="{573643C7-6057-4BA8-8E8F-25DB75878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" y="161"/>
                <a:ext cx="125" cy="142"/>
              </a:xfrm>
              <a:custGeom>
                <a:avLst/>
                <a:gdLst>
                  <a:gd name="T0" fmla="*/ 45 w 52"/>
                  <a:gd name="T1" fmla="*/ 5 h 59"/>
                  <a:gd name="T2" fmla="*/ 45 w 52"/>
                  <a:gd name="T3" fmla="*/ 5 h 59"/>
                  <a:gd name="T4" fmla="*/ 44 w 52"/>
                  <a:gd name="T5" fmla="*/ 4 h 59"/>
                  <a:gd name="T6" fmla="*/ 36 w 52"/>
                  <a:gd name="T7" fmla="*/ 2 h 59"/>
                  <a:gd name="T8" fmla="*/ 32 w 52"/>
                  <a:gd name="T9" fmla="*/ 1 h 59"/>
                  <a:gd name="T10" fmla="*/ 25 w 52"/>
                  <a:gd name="T11" fmla="*/ 1 h 59"/>
                  <a:gd name="T12" fmla="*/ 21 w 52"/>
                  <a:gd name="T13" fmla="*/ 1 h 59"/>
                  <a:gd name="T14" fmla="*/ 18 w 52"/>
                  <a:gd name="T15" fmla="*/ 1 h 59"/>
                  <a:gd name="T16" fmla="*/ 14 w 52"/>
                  <a:gd name="T17" fmla="*/ 0 h 59"/>
                  <a:gd name="T18" fmla="*/ 12 w 52"/>
                  <a:gd name="T19" fmla="*/ 0 h 59"/>
                  <a:gd name="T20" fmla="*/ 6 w 52"/>
                  <a:gd name="T21" fmla="*/ 1 h 59"/>
                  <a:gd name="T22" fmla="*/ 3 w 52"/>
                  <a:gd name="T23" fmla="*/ 6 h 59"/>
                  <a:gd name="T24" fmla="*/ 3 w 52"/>
                  <a:gd name="T25" fmla="*/ 8 h 59"/>
                  <a:gd name="T26" fmla="*/ 2 w 52"/>
                  <a:gd name="T27" fmla="*/ 12 h 59"/>
                  <a:gd name="T28" fmla="*/ 2 w 52"/>
                  <a:gd name="T29" fmla="*/ 15 h 59"/>
                  <a:gd name="T30" fmla="*/ 2 w 52"/>
                  <a:gd name="T31" fmla="*/ 16 h 59"/>
                  <a:gd name="T32" fmla="*/ 2 w 52"/>
                  <a:gd name="T33" fmla="*/ 19 h 59"/>
                  <a:gd name="T34" fmla="*/ 2 w 52"/>
                  <a:gd name="T35" fmla="*/ 19 h 59"/>
                  <a:gd name="T36" fmla="*/ 1 w 52"/>
                  <a:gd name="T37" fmla="*/ 34 h 59"/>
                  <a:gd name="T38" fmla="*/ 3 w 52"/>
                  <a:gd name="T39" fmla="*/ 38 h 59"/>
                  <a:gd name="T40" fmla="*/ 5 w 52"/>
                  <a:gd name="T41" fmla="*/ 38 h 59"/>
                  <a:gd name="T42" fmla="*/ 6 w 52"/>
                  <a:gd name="T43" fmla="*/ 40 h 59"/>
                  <a:gd name="T44" fmla="*/ 6 w 52"/>
                  <a:gd name="T45" fmla="*/ 42 h 59"/>
                  <a:gd name="T46" fmla="*/ 6 w 52"/>
                  <a:gd name="T47" fmla="*/ 43 h 59"/>
                  <a:gd name="T48" fmla="*/ 8 w 52"/>
                  <a:gd name="T49" fmla="*/ 47 h 59"/>
                  <a:gd name="T50" fmla="*/ 10 w 52"/>
                  <a:gd name="T51" fmla="*/ 49 h 59"/>
                  <a:gd name="T52" fmla="*/ 13 w 52"/>
                  <a:gd name="T53" fmla="*/ 53 h 59"/>
                  <a:gd name="T54" fmla="*/ 15 w 52"/>
                  <a:gd name="T55" fmla="*/ 54 h 59"/>
                  <a:gd name="T56" fmla="*/ 26 w 52"/>
                  <a:gd name="T57" fmla="*/ 58 h 59"/>
                  <a:gd name="T58" fmla="*/ 30 w 52"/>
                  <a:gd name="T59" fmla="*/ 58 h 59"/>
                  <a:gd name="T60" fmla="*/ 39 w 52"/>
                  <a:gd name="T61" fmla="*/ 57 h 59"/>
                  <a:gd name="T62" fmla="*/ 43 w 52"/>
                  <a:gd name="T63" fmla="*/ 52 h 59"/>
                  <a:gd name="T64" fmla="*/ 44 w 52"/>
                  <a:gd name="T65" fmla="*/ 52 h 59"/>
                  <a:gd name="T66" fmla="*/ 45 w 52"/>
                  <a:gd name="T67" fmla="*/ 51 h 59"/>
                  <a:gd name="T68" fmla="*/ 51 w 52"/>
                  <a:gd name="T69" fmla="*/ 46 h 59"/>
                  <a:gd name="T70" fmla="*/ 50 w 52"/>
                  <a:gd name="T71" fmla="*/ 40 h 59"/>
                  <a:gd name="T72" fmla="*/ 50 w 52"/>
                  <a:gd name="T73" fmla="*/ 39 h 59"/>
                  <a:gd name="T74" fmla="*/ 51 w 52"/>
                  <a:gd name="T75" fmla="*/ 32 h 59"/>
                  <a:gd name="T76" fmla="*/ 51 w 52"/>
                  <a:gd name="T77" fmla="*/ 28 h 59"/>
                  <a:gd name="T78" fmla="*/ 50 w 52"/>
                  <a:gd name="T79" fmla="*/ 11 h 59"/>
                  <a:gd name="T80" fmla="*/ 47 w 52"/>
                  <a:gd name="T81" fmla="*/ 7 h 59"/>
                  <a:gd name="T82" fmla="*/ 45 w 52"/>
                  <a:gd name="T83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59">
                    <a:moveTo>
                      <a:pt x="45" y="5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45" y="4"/>
                      <a:pt x="44" y="4"/>
                      <a:pt x="44" y="4"/>
                    </a:cubicBezTo>
                    <a:cubicBezTo>
                      <a:pt x="41" y="3"/>
                      <a:pt x="39" y="3"/>
                      <a:pt x="36" y="2"/>
                    </a:cubicBezTo>
                    <a:cubicBezTo>
                      <a:pt x="35" y="2"/>
                      <a:pt x="32" y="2"/>
                      <a:pt x="32" y="1"/>
                    </a:cubicBezTo>
                    <a:cubicBezTo>
                      <a:pt x="29" y="1"/>
                      <a:pt x="27" y="1"/>
                      <a:pt x="25" y="1"/>
                    </a:cubicBezTo>
                    <a:cubicBezTo>
                      <a:pt x="24" y="1"/>
                      <a:pt x="22" y="1"/>
                      <a:pt x="21" y="1"/>
                    </a:cubicBezTo>
                    <a:cubicBezTo>
                      <a:pt x="20" y="1"/>
                      <a:pt x="18" y="1"/>
                      <a:pt x="18" y="1"/>
                    </a:cubicBezTo>
                    <a:cubicBezTo>
                      <a:pt x="17" y="1"/>
                      <a:pt x="15" y="0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5" y="2"/>
                      <a:pt x="4" y="4"/>
                      <a:pt x="3" y="6"/>
                    </a:cubicBezTo>
                    <a:cubicBezTo>
                      <a:pt x="3" y="6"/>
                      <a:pt x="3" y="8"/>
                      <a:pt x="3" y="8"/>
                    </a:cubicBezTo>
                    <a:cubicBezTo>
                      <a:pt x="2" y="9"/>
                      <a:pt x="2" y="11"/>
                      <a:pt x="2" y="12"/>
                    </a:cubicBezTo>
                    <a:cubicBezTo>
                      <a:pt x="2" y="13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7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4"/>
                      <a:pt x="0" y="30"/>
                      <a:pt x="1" y="34"/>
                    </a:cubicBezTo>
                    <a:cubicBezTo>
                      <a:pt x="1" y="36"/>
                      <a:pt x="2" y="37"/>
                      <a:pt x="3" y="38"/>
                    </a:cubicBezTo>
                    <a:cubicBezTo>
                      <a:pt x="4" y="38"/>
                      <a:pt x="5" y="38"/>
                      <a:pt x="5" y="38"/>
                    </a:cubicBezTo>
                    <a:cubicBezTo>
                      <a:pt x="6" y="39"/>
                      <a:pt x="6" y="39"/>
                      <a:pt x="6" y="40"/>
                    </a:cubicBezTo>
                    <a:cubicBezTo>
                      <a:pt x="6" y="40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3"/>
                    </a:cubicBezTo>
                    <a:cubicBezTo>
                      <a:pt x="6" y="44"/>
                      <a:pt x="6" y="46"/>
                      <a:pt x="8" y="47"/>
                    </a:cubicBezTo>
                    <a:cubicBezTo>
                      <a:pt x="8" y="48"/>
                      <a:pt x="10" y="49"/>
                      <a:pt x="10" y="49"/>
                    </a:cubicBezTo>
                    <a:cubicBezTo>
                      <a:pt x="10" y="51"/>
                      <a:pt x="12" y="52"/>
                      <a:pt x="13" y="53"/>
                    </a:cubicBezTo>
                    <a:cubicBezTo>
                      <a:pt x="14" y="53"/>
                      <a:pt x="15" y="54"/>
                      <a:pt x="15" y="54"/>
                    </a:cubicBezTo>
                    <a:cubicBezTo>
                      <a:pt x="17" y="57"/>
                      <a:pt x="22" y="58"/>
                      <a:pt x="26" y="58"/>
                    </a:cubicBezTo>
                    <a:cubicBezTo>
                      <a:pt x="27" y="59"/>
                      <a:pt x="30" y="58"/>
                      <a:pt x="30" y="58"/>
                    </a:cubicBezTo>
                    <a:cubicBezTo>
                      <a:pt x="33" y="58"/>
                      <a:pt x="37" y="59"/>
                      <a:pt x="39" y="57"/>
                    </a:cubicBezTo>
                    <a:cubicBezTo>
                      <a:pt x="41" y="56"/>
                      <a:pt x="43" y="53"/>
                      <a:pt x="43" y="52"/>
                    </a:cubicBezTo>
                    <a:cubicBezTo>
                      <a:pt x="43" y="52"/>
                      <a:pt x="44" y="52"/>
                      <a:pt x="44" y="52"/>
                    </a:cubicBezTo>
                    <a:cubicBezTo>
                      <a:pt x="44" y="52"/>
                      <a:pt x="45" y="52"/>
                      <a:pt x="45" y="51"/>
                    </a:cubicBezTo>
                    <a:cubicBezTo>
                      <a:pt x="48" y="51"/>
                      <a:pt x="51" y="49"/>
                      <a:pt x="51" y="46"/>
                    </a:cubicBezTo>
                    <a:cubicBezTo>
                      <a:pt x="52" y="44"/>
                      <a:pt x="50" y="40"/>
                      <a:pt x="50" y="40"/>
                    </a:cubicBezTo>
                    <a:cubicBezTo>
                      <a:pt x="50" y="40"/>
                      <a:pt x="50" y="39"/>
                      <a:pt x="50" y="39"/>
                    </a:cubicBezTo>
                    <a:cubicBezTo>
                      <a:pt x="51" y="37"/>
                      <a:pt x="52" y="33"/>
                      <a:pt x="51" y="32"/>
                    </a:cubicBezTo>
                    <a:cubicBezTo>
                      <a:pt x="51" y="31"/>
                      <a:pt x="51" y="28"/>
                      <a:pt x="51" y="28"/>
                    </a:cubicBezTo>
                    <a:cubicBezTo>
                      <a:pt x="50" y="22"/>
                      <a:pt x="51" y="17"/>
                      <a:pt x="50" y="11"/>
                    </a:cubicBezTo>
                    <a:cubicBezTo>
                      <a:pt x="50" y="10"/>
                      <a:pt x="48" y="8"/>
                      <a:pt x="47" y="7"/>
                    </a:cubicBezTo>
                    <a:cubicBezTo>
                      <a:pt x="47" y="6"/>
                      <a:pt x="45" y="5"/>
                      <a:pt x="45" y="5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0">
                <a:extLst>
                  <a:ext uri="{FF2B5EF4-FFF2-40B4-BE49-F238E27FC236}">
                    <a16:creationId xmlns:a16="http://schemas.microsoft.com/office/drawing/2014/main" xmlns="" id="{6E505111-2BE6-46B3-BBDE-22DA474231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" y="341"/>
                <a:ext cx="127" cy="115"/>
              </a:xfrm>
              <a:custGeom>
                <a:avLst/>
                <a:gdLst>
                  <a:gd name="T0" fmla="*/ 51 w 53"/>
                  <a:gd name="T1" fmla="*/ 23 h 48"/>
                  <a:gd name="T2" fmla="*/ 51 w 53"/>
                  <a:gd name="T3" fmla="*/ 15 h 48"/>
                  <a:gd name="T4" fmla="*/ 50 w 53"/>
                  <a:gd name="T5" fmla="*/ 10 h 48"/>
                  <a:gd name="T6" fmla="*/ 47 w 53"/>
                  <a:gd name="T7" fmla="*/ 6 h 48"/>
                  <a:gd name="T8" fmla="*/ 45 w 53"/>
                  <a:gd name="T9" fmla="*/ 5 h 48"/>
                  <a:gd name="T10" fmla="*/ 44 w 53"/>
                  <a:gd name="T11" fmla="*/ 4 h 48"/>
                  <a:gd name="T12" fmla="*/ 45 w 53"/>
                  <a:gd name="T13" fmla="*/ 4 h 48"/>
                  <a:gd name="T14" fmla="*/ 44 w 53"/>
                  <a:gd name="T15" fmla="*/ 3 h 48"/>
                  <a:gd name="T16" fmla="*/ 42 w 53"/>
                  <a:gd name="T17" fmla="*/ 2 h 48"/>
                  <a:gd name="T18" fmla="*/ 40 w 53"/>
                  <a:gd name="T19" fmla="*/ 1 h 48"/>
                  <a:gd name="T20" fmla="*/ 33 w 53"/>
                  <a:gd name="T21" fmla="*/ 2 h 48"/>
                  <a:gd name="T22" fmla="*/ 26 w 53"/>
                  <a:gd name="T23" fmla="*/ 3 h 48"/>
                  <a:gd name="T24" fmla="*/ 24 w 53"/>
                  <a:gd name="T25" fmla="*/ 3 h 48"/>
                  <a:gd name="T26" fmla="*/ 19 w 53"/>
                  <a:gd name="T27" fmla="*/ 4 h 48"/>
                  <a:gd name="T28" fmla="*/ 0 w 53"/>
                  <a:gd name="T29" fmla="*/ 10 h 48"/>
                  <a:gd name="T30" fmla="*/ 0 w 53"/>
                  <a:gd name="T31" fmla="*/ 14 h 48"/>
                  <a:gd name="T32" fmla="*/ 2 w 53"/>
                  <a:gd name="T33" fmla="*/ 24 h 48"/>
                  <a:gd name="T34" fmla="*/ 9 w 53"/>
                  <a:gd name="T35" fmla="*/ 48 h 48"/>
                  <a:gd name="T36" fmla="*/ 21 w 53"/>
                  <a:gd name="T37" fmla="*/ 46 h 48"/>
                  <a:gd name="T38" fmla="*/ 50 w 53"/>
                  <a:gd name="T39" fmla="*/ 40 h 48"/>
                  <a:gd name="T40" fmla="*/ 51 w 53"/>
                  <a:gd name="T41" fmla="*/ 23 h 48"/>
                  <a:gd name="T42" fmla="*/ 13 w 53"/>
                  <a:gd name="T43" fmla="*/ 17 h 48"/>
                  <a:gd name="T44" fmla="*/ 13 w 53"/>
                  <a:gd name="T45" fmla="*/ 16 h 48"/>
                  <a:gd name="T46" fmla="*/ 14 w 53"/>
                  <a:gd name="T47" fmla="*/ 16 h 48"/>
                  <a:gd name="T48" fmla="*/ 14 w 53"/>
                  <a:gd name="T49" fmla="*/ 16 h 48"/>
                  <a:gd name="T50" fmla="*/ 13 w 53"/>
                  <a:gd name="T51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48">
                    <a:moveTo>
                      <a:pt x="51" y="23"/>
                    </a:moveTo>
                    <a:cubicBezTo>
                      <a:pt x="51" y="21"/>
                      <a:pt x="51" y="18"/>
                      <a:pt x="51" y="15"/>
                    </a:cubicBezTo>
                    <a:cubicBezTo>
                      <a:pt x="50" y="13"/>
                      <a:pt x="50" y="10"/>
                      <a:pt x="50" y="10"/>
                    </a:cubicBezTo>
                    <a:cubicBezTo>
                      <a:pt x="50" y="8"/>
                      <a:pt x="48" y="7"/>
                      <a:pt x="47" y="6"/>
                    </a:cubicBezTo>
                    <a:cubicBezTo>
                      <a:pt x="47" y="6"/>
                      <a:pt x="45" y="5"/>
                      <a:pt x="45" y="5"/>
                    </a:cubicBezTo>
                    <a:cubicBezTo>
                      <a:pt x="45" y="4"/>
                      <a:pt x="45" y="4"/>
                      <a:pt x="44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4" y="3"/>
                      <a:pt x="43" y="2"/>
                      <a:pt x="42" y="2"/>
                    </a:cubicBezTo>
                    <a:cubicBezTo>
                      <a:pt x="42" y="1"/>
                      <a:pt x="40" y="1"/>
                      <a:pt x="40" y="1"/>
                    </a:cubicBezTo>
                    <a:cubicBezTo>
                      <a:pt x="38" y="1"/>
                      <a:pt x="35" y="1"/>
                      <a:pt x="33" y="2"/>
                    </a:cubicBezTo>
                    <a:cubicBezTo>
                      <a:pt x="31" y="2"/>
                      <a:pt x="29" y="3"/>
                      <a:pt x="26" y="3"/>
                    </a:cubicBezTo>
                    <a:cubicBezTo>
                      <a:pt x="26" y="3"/>
                      <a:pt x="24" y="3"/>
                      <a:pt x="24" y="3"/>
                    </a:cubicBezTo>
                    <a:cubicBezTo>
                      <a:pt x="23" y="3"/>
                      <a:pt x="20" y="4"/>
                      <a:pt x="19" y="4"/>
                    </a:cubicBezTo>
                    <a:cubicBezTo>
                      <a:pt x="14" y="4"/>
                      <a:pt x="1" y="0"/>
                      <a:pt x="0" y="10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1" y="17"/>
                      <a:pt x="2" y="21"/>
                      <a:pt x="2" y="24"/>
                    </a:cubicBezTo>
                    <a:cubicBezTo>
                      <a:pt x="2" y="30"/>
                      <a:pt x="0" y="45"/>
                      <a:pt x="9" y="48"/>
                    </a:cubicBezTo>
                    <a:cubicBezTo>
                      <a:pt x="13" y="48"/>
                      <a:pt x="18" y="46"/>
                      <a:pt x="21" y="46"/>
                    </a:cubicBezTo>
                    <a:cubicBezTo>
                      <a:pt x="29" y="45"/>
                      <a:pt x="45" y="48"/>
                      <a:pt x="50" y="40"/>
                    </a:cubicBezTo>
                    <a:cubicBezTo>
                      <a:pt x="53" y="36"/>
                      <a:pt x="51" y="28"/>
                      <a:pt x="51" y="23"/>
                    </a:cubicBezTo>
                    <a:close/>
                    <a:moveTo>
                      <a:pt x="13" y="17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7"/>
                      <a:pt x="13" y="17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xmlns="" id="{88CF4CB4-1FCF-471D-B82F-87741287A45F}"/>
              </a:ext>
            </a:extLst>
          </p:cNvPr>
          <p:cNvGrpSpPr/>
          <p:nvPr/>
        </p:nvGrpSpPr>
        <p:grpSpPr>
          <a:xfrm>
            <a:off x="7554688" y="3596367"/>
            <a:ext cx="486117" cy="440401"/>
            <a:chOff x="1529919" y="3596367"/>
            <a:chExt cx="486117" cy="440401"/>
          </a:xfrm>
        </p:grpSpPr>
        <p:grpSp>
          <p:nvGrpSpPr>
            <p:cNvPr id="228" name="Group 10">
              <a:extLst>
                <a:ext uri="{FF2B5EF4-FFF2-40B4-BE49-F238E27FC236}">
                  <a16:creationId xmlns:a16="http://schemas.microsoft.com/office/drawing/2014/main" xmlns="" id="{737A0721-BC0F-4A4B-9861-F1D830366DB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29919" y="3596367"/>
              <a:ext cx="486117" cy="440401"/>
              <a:chOff x="3" y="6"/>
              <a:chExt cx="638" cy="578"/>
            </a:xfrm>
            <a:solidFill>
              <a:schemeClr val="bg1"/>
            </a:solidFill>
            <a:effectLst>
              <a:outerShdw blurRad="50800" dist="50800" dir="2700000" algn="tl" rotWithShape="0">
                <a:srgbClr val="C65C85"/>
              </a:outerShdw>
            </a:effectLst>
          </p:grpSpPr>
          <p:sp>
            <p:nvSpPr>
              <p:cNvPr id="245" name="Freeform 11">
                <a:extLst>
                  <a:ext uri="{FF2B5EF4-FFF2-40B4-BE49-F238E27FC236}">
                    <a16:creationId xmlns:a16="http://schemas.microsoft.com/office/drawing/2014/main" xmlns="" id="{1406E1AC-EDD2-4A89-9D08-76EAD71837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3" y="150"/>
                <a:ext cx="254" cy="256"/>
              </a:xfrm>
              <a:custGeom>
                <a:avLst/>
                <a:gdLst>
                  <a:gd name="T0" fmla="*/ 3 w 106"/>
                  <a:gd name="T1" fmla="*/ 51 h 107"/>
                  <a:gd name="T2" fmla="*/ 9 w 106"/>
                  <a:gd name="T3" fmla="*/ 65 h 107"/>
                  <a:gd name="T4" fmla="*/ 22 w 106"/>
                  <a:gd name="T5" fmla="*/ 75 h 107"/>
                  <a:gd name="T6" fmla="*/ 35 w 106"/>
                  <a:gd name="T7" fmla="*/ 87 h 107"/>
                  <a:gd name="T8" fmla="*/ 44 w 106"/>
                  <a:gd name="T9" fmla="*/ 95 h 107"/>
                  <a:gd name="T10" fmla="*/ 49 w 106"/>
                  <a:gd name="T11" fmla="*/ 99 h 107"/>
                  <a:gd name="T12" fmla="*/ 60 w 106"/>
                  <a:gd name="T13" fmla="*/ 104 h 107"/>
                  <a:gd name="T14" fmla="*/ 63 w 106"/>
                  <a:gd name="T15" fmla="*/ 96 h 107"/>
                  <a:gd name="T16" fmla="*/ 59 w 106"/>
                  <a:gd name="T17" fmla="*/ 93 h 107"/>
                  <a:gd name="T18" fmla="*/ 61 w 106"/>
                  <a:gd name="T19" fmla="*/ 87 h 107"/>
                  <a:gd name="T20" fmla="*/ 61 w 106"/>
                  <a:gd name="T21" fmla="*/ 78 h 107"/>
                  <a:gd name="T22" fmla="*/ 83 w 106"/>
                  <a:gd name="T23" fmla="*/ 78 h 107"/>
                  <a:gd name="T24" fmla="*/ 90 w 106"/>
                  <a:gd name="T25" fmla="*/ 77 h 107"/>
                  <a:gd name="T26" fmla="*/ 93 w 106"/>
                  <a:gd name="T27" fmla="*/ 75 h 107"/>
                  <a:gd name="T28" fmla="*/ 94 w 106"/>
                  <a:gd name="T29" fmla="*/ 75 h 107"/>
                  <a:gd name="T30" fmla="*/ 99 w 106"/>
                  <a:gd name="T31" fmla="*/ 69 h 107"/>
                  <a:gd name="T32" fmla="*/ 99 w 106"/>
                  <a:gd name="T33" fmla="*/ 63 h 107"/>
                  <a:gd name="T34" fmla="*/ 105 w 106"/>
                  <a:gd name="T35" fmla="*/ 41 h 107"/>
                  <a:gd name="T36" fmla="*/ 99 w 106"/>
                  <a:gd name="T37" fmla="*/ 37 h 107"/>
                  <a:gd name="T38" fmla="*/ 98 w 106"/>
                  <a:gd name="T39" fmla="*/ 37 h 107"/>
                  <a:gd name="T40" fmla="*/ 97 w 106"/>
                  <a:gd name="T41" fmla="*/ 36 h 107"/>
                  <a:gd name="T42" fmla="*/ 97 w 106"/>
                  <a:gd name="T43" fmla="*/ 36 h 107"/>
                  <a:gd name="T44" fmla="*/ 95 w 106"/>
                  <a:gd name="T45" fmla="*/ 36 h 107"/>
                  <a:gd name="T46" fmla="*/ 95 w 106"/>
                  <a:gd name="T47" fmla="*/ 36 h 107"/>
                  <a:gd name="T48" fmla="*/ 92 w 106"/>
                  <a:gd name="T49" fmla="*/ 34 h 107"/>
                  <a:gd name="T50" fmla="*/ 94 w 106"/>
                  <a:gd name="T51" fmla="*/ 35 h 107"/>
                  <a:gd name="T52" fmla="*/ 94 w 106"/>
                  <a:gd name="T53" fmla="*/ 35 h 107"/>
                  <a:gd name="T54" fmla="*/ 93 w 106"/>
                  <a:gd name="T55" fmla="*/ 35 h 107"/>
                  <a:gd name="T56" fmla="*/ 92 w 106"/>
                  <a:gd name="T57" fmla="*/ 34 h 107"/>
                  <a:gd name="T58" fmla="*/ 88 w 106"/>
                  <a:gd name="T59" fmla="*/ 35 h 107"/>
                  <a:gd name="T60" fmla="*/ 88 w 106"/>
                  <a:gd name="T61" fmla="*/ 35 h 107"/>
                  <a:gd name="T62" fmla="*/ 66 w 106"/>
                  <a:gd name="T63" fmla="*/ 36 h 107"/>
                  <a:gd name="T64" fmla="*/ 62 w 106"/>
                  <a:gd name="T65" fmla="*/ 37 h 107"/>
                  <a:gd name="T66" fmla="*/ 64 w 106"/>
                  <a:gd name="T67" fmla="*/ 21 h 107"/>
                  <a:gd name="T68" fmla="*/ 64 w 106"/>
                  <a:gd name="T69" fmla="*/ 15 h 107"/>
                  <a:gd name="T70" fmla="*/ 66 w 106"/>
                  <a:gd name="T71" fmla="*/ 12 h 107"/>
                  <a:gd name="T72" fmla="*/ 67 w 106"/>
                  <a:gd name="T73" fmla="*/ 5 h 107"/>
                  <a:gd name="T74" fmla="*/ 65 w 106"/>
                  <a:gd name="T75" fmla="*/ 2 h 107"/>
                  <a:gd name="T76" fmla="*/ 57 w 106"/>
                  <a:gd name="T77" fmla="*/ 6 h 107"/>
                  <a:gd name="T78" fmla="*/ 53 w 106"/>
                  <a:gd name="T79" fmla="*/ 8 h 107"/>
                  <a:gd name="T80" fmla="*/ 17 w 106"/>
                  <a:gd name="T81" fmla="*/ 37 h 107"/>
                  <a:gd name="T82" fmla="*/ 3 w 106"/>
                  <a:gd name="T83" fmla="*/ 51 h 107"/>
                  <a:gd name="T84" fmla="*/ 50 w 106"/>
                  <a:gd name="T85" fmla="*/ 84 h 107"/>
                  <a:gd name="T86" fmla="*/ 51 w 106"/>
                  <a:gd name="T87" fmla="*/ 84 h 107"/>
                  <a:gd name="T88" fmla="*/ 50 w 106"/>
                  <a:gd name="T89" fmla="*/ 84 h 107"/>
                  <a:gd name="T90" fmla="*/ 50 w 106"/>
                  <a:gd name="T91" fmla="*/ 84 h 107"/>
                  <a:gd name="T92" fmla="*/ 85 w 106"/>
                  <a:gd name="T93" fmla="*/ 61 h 107"/>
                  <a:gd name="T94" fmla="*/ 85 w 106"/>
                  <a:gd name="T95" fmla="*/ 64 h 107"/>
                  <a:gd name="T96" fmla="*/ 84 w 106"/>
                  <a:gd name="T97" fmla="*/ 60 h 107"/>
                  <a:gd name="T98" fmla="*/ 85 w 106"/>
                  <a:gd name="T99" fmla="*/ 59 h 107"/>
                  <a:gd name="T100" fmla="*/ 85 w 106"/>
                  <a:gd name="T101" fmla="*/ 6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" h="107">
                    <a:moveTo>
                      <a:pt x="3" y="51"/>
                    </a:moveTo>
                    <a:cubicBezTo>
                      <a:pt x="0" y="57"/>
                      <a:pt x="5" y="61"/>
                      <a:pt x="9" y="65"/>
                    </a:cubicBezTo>
                    <a:cubicBezTo>
                      <a:pt x="13" y="68"/>
                      <a:pt x="22" y="75"/>
                      <a:pt x="22" y="75"/>
                    </a:cubicBezTo>
                    <a:cubicBezTo>
                      <a:pt x="26" y="79"/>
                      <a:pt x="31" y="83"/>
                      <a:pt x="35" y="87"/>
                    </a:cubicBezTo>
                    <a:cubicBezTo>
                      <a:pt x="38" y="90"/>
                      <a:pt x="41" y="93"/>
                      <a:pt x="44" y="95"/>
                    </a:cubicBezTo>
                    <a:cubicBezTo>
                      <a:pt x="45" y="97"/>
                      <a:pt x="49" y="99"/>
                      <a:pt x="49" y="99"/>
                    </a:cubicBezTo>
                    <a:cubicBezTo>
                      <a:pt x="51" y="102"/>
                      <a:pt x="56" y="107"/>
                      <a:pt x="60" y="104"/>
                    </a:cubicBezTo>
                    <a:cubicBezTo>
                      <a:pt x="63" y="102"/>
                      <a:pt x="63" y="99"/>
                      <a:pt x="63" y="96"/>
                    </a:cubicBezTo>
                    <a:cubicBezTo>
                      <a:pt x="62" y="95"/>
                      <a:pt x="61" y="94"/>
                      <a:pt x="59" y="93"/>
                    </a:cubicBezTo>
                    <a:cubicBezTo>
                      <a:pt x="60" y="91"/>
                      <a:pt x="61" y="89"/>
                      <a:pt x="61" y="87"/>
                    </a:cubicBezTo>
                    <a:cubicBezTo>
                      <a:pt x="62" y="84"/>
                      <a:pt x="61" y="81"/>
                      <a:pt x="61" y="78"/>
                    </a:cubicBezTo>
                    <a:cubicBezTo>
                      <a:pt x="68" y="78"/>
                      <a:pt x="76" y="78"/>
                      <a:pt x="83" y="78"/>
                    </a:cubicBezTo>
                    <a:cubicBezTo>
                      <a:pt x="85" y="78"/>
                      <a:pt x="87" y="78"/>
                      <a:pt x="90" y="77"/>
                    </a:cubicBezTo>
                    <a:cubicBezTo>
                      <a:pt x="91" y="77"/>
                      <a:pt x="93" y="75"/>
                      <a:pt x="93" y="75"/>
                    </a:cubicBezTo>
                    <a:cubicBezTo>
                      <a:pt x="93" y="75"/>
                      <a:pt x="93" y="75"/>
                      <a:pt x="94" y="75"/>
                    </a:cubicBezTo>
                    <a:cubicBezTo>
                      <a:pt x="96" y="74"/>
                      <a:pt x="98" y="72"/>
                      <a:pt x="99" y="69"/>
                    </a:cubicBezTo>
                    <a:cubicBezTo>
                      <a:pt x="99" y="67"/>
                      <a:pt x="99" y="64"/>
                      <a:pt x="99" y="63"/>
                    </a:cubicBezTo>
                    <a:cubicBezTo>
                      <a:pt x="103" y="57"/>
                      <a:pt x="106" y="48"/>
                      <a:pt x="105" y="41"/>
                    </a:cubicBezTo>
                    <a:cubicBezTo>
                      <a:pt x="104" y="39"/>
                      <a:pt x="102" y="38"/>
                      <a:pt x="99" y="37"/>
                    </a:cubicBezTo>
                    <a:cubicBezTo>
                      <a:pt x="99" y="37"/>
                      <a:pt x="98" y="37"/>
                      <a:pt x="98" y="37"/>
                    </a:cubicBezTo>
                    <a:cubicBezTo>
                      <a:pt x="97" y="37"/>
                      <a:pt x="97" y="37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6" y="36"/>
                      <a:pt x="95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4" y="35"/>
                      <a:pt x="93" y="35"/>
                      <a:pt x="92" y="34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5"/>
                      <a:pt x="93" y="35"/>
                    </a:cubicBezTo>
                    <a:cubicBezTo>
                      <a:pt x="93" y="35"/>
                      <a:pt x="92" y="35"/>
                      <a:pt x="92" y="34"/>
                    </a:cubicBezTo>
                    <a:cubicBezTo>
                      <a:pt x="91" y="34"/>
                      <a:pt x="90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79" y="35"/>
                      <a:pt x="76" y="36"/>
                      <a:pt x="66" y="36"/>
                    </a:cubicBezTo>
                    <a:cubicBezTo>
                      <a:pt x="65" y="36"/>
                      <a:pt x="64" y="37"/>
                      <a:pt x="62" y="37"/>
                    </a:cubicBezTo>
                    <a:cubicBezTo>
                      <a:pt x="63" y="32"/>
                      <a:pt x="63" y="26"/>
                      <a:pt x="64" y="21"/>
                    </a:cubicBezTo>
                    <a:cubicBezTo>
                      <a:pt x="64" y="19"/>
                      <a:pt x="64" y="17"/>
                      <a:pt x="64" y="15"/>
                    </a:cubicBezTo>
                    <a:cubicBezTo>
                      <a:pt x="65" y="14"/>
                      <a:pt x="66" y="12"/>
                      <a:pt x="66" y="12"/>
                    </a:cubicBezTo>
                    <a:cubicBezTo>
                      <a:pt x="66" y="11"/>
                      <a:pt x="68" y="7"/>
                      <a:pt x="67" y="5"/>
                    </a:cubicBezTo>
                    <a:cubicBezTo>
                      <a:pt x="67" y="4"/>
                      <a:pt x="66" y="2"/>
                      <a:pt x="65" y="2"/>
                    </a:cubicBezTo>
                    <a:cubicBezTo>
                      <a:pt x="62" y="0"/>
                      <a:pt x="59" y="2"/>
                      <a:pt x="57" y="6"/>
                    </a:cubicBezTo>
                    <a:cubicBezTo>
                      <a:pt x="55" y="6"/>
                      <a:pt x="54" y="7"/>
                      <a:pt x="53" y="8"/>
                    </a:cubicBezTo>
                    <a:cubicBezTo>
                      <a:pt x="40" y="17"/>
                      <a:pt x="29" y="27"/>
                      <a:pt x="17" y="37"/>
                    </a:cubicBezTo>
                    <a:cubicBezTo>
                      <a:pt x="13" y="41"/>
                      <a:pt x="4" y="45"/>
                      <a:pt x="3" y="51"/>
                    </a:cubicBezTo>
                    <a:close/>
                    <a:moveTo>
                      <a:pt x="50" y="84"/>
                    </a:moveTo>
                    <a:cubicBezTo>
                      <a:pt x="50" y="84"/>
                      <a:pt x="50" y="84"/>
                      <a:pt x="51" y="84"/>
                    </a:cubicBezTo>
                    <a:cubicBezTo>
                      <a:pt x="51" y="84"/>
                      <a:pt x="50" y="84"/>
                      <a:pt x="50" y="84"/>
                    </a:cubicBezTo>
                    <a:cubicBezTo>
                      <a:pt x="50" y="84"/>
                      <a:pt x="50" y="84"/>
                      <a:pt x="50" y="84"/>
                    </a:cubicBezTo>
                    <a:close/>
                    <a:moveTo>
                      <a:pt x="85" y="61"/>
                    </a:moveTo>
                    <a:cubicBezTo>
                      <a:pt x="85" y="62"/>
                      <a:pt x="85" y="63"/>
                      <a:pt x="85" y="64"/>
                    </a:cubicBezTo>
                    <a:cubicBezTo>
                      <a:pt x="84" y="63"/>
                      <a:pt x="84" y="61"/>
                      <a:pt x="84" y="60"/>
                    </a:cubicBezTo>
                    <a:cubicBezTo>
                      <a:pt x="84" y="60"/>
                      <a:pt x="85" y="59"/>
                      <a:pt x="85" y="59"/>
                    </a:cubicBezTo>
                    <a:cubicBezTo>
                      <a:pt x="85" y="59"/>
                      <a:pt x="85" y="61"/>
                      <a:pt x="85" y="6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xmlns="" id="{96697094-07A0-4B0E-A0A2-29FDAE292A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" y="6"/>
                <a:ext cx="638" cy="578"/>
              </a:xfrm>
              <a:custGeom>
                <a:avLst/>
                <a:gdLst>
                  <a:gd name="T0" fmla="*/ 230 w 266"/>
                  <a:gd name="T1" fmla="*/ 50 h 241"/>
                  <a:gd name="T2" fmla="*/ 198 w 266"/>
                  <a:gd name="T3" fmla="*/ 25 h 241"/>
                  <a:gd name="T4" fmla="*/ 148 w 266"/>
                  <a:gd name="T5" fmla="*/ 7 h 241"/>
                  <a:gd name="T6" fmla="*/ 126 w 266"/>
                  <a:gd name="T7" fmla="*/ 4 h 241"/>
                  <a:gd name="T8" fmla="*/ 126 w 266"/>
                  <a:gd name="T9" fmla="*/ 4 h 241"/>
                  <a:gd name="T10" fmla="*/ 125 w 266"/>
                  <a:gd name="T11" fmla="*/ 3 h 241"/>
                  <a:gd name="T12" fmla="*/ 121 w 266"/>
                  <a:gd name="T13" fmla="*/ 2 h 241"/>
                  <a:gd name="T14" fmla="*/ 113 w 266"/>
                  <a:gd name="T15" fmla="*/ 1 h 241"/>
                  <a:gd name="T16" fmla="*/ 66 w 266"/>
                  <a:gd name="T17" fmla="*/ 11 h 241"/>
                  <a:gd name="T18" fmla="*/ 27 w 266"/>
                  <a:gd name="T19" fmla="*/ 34 h 241"/>
                  <a:gd name="T20" fmla="*/ 3 w 266"/>
                  <a:gd name="T21" fmla="*/ 77 h 241"/>
                  <a:gd name="T22" fmla="*/ 2 w 266"/>
                  <a:gd name="T23" fmla="*/ 104 h 241"/>
                  <a:gd name="T24" fmla="*/ 4 w 266"/>
                  <a:gd name="T25" fmla="*/ 116 h 241"/>
                  <a:gd name="T26" fmla="*/ 76 w 266"/>
                  <a:gd name="T27" fmla="*/ 226 h 241"/>
                  <a:gd name="T28" fmla="*/ 112 w 266"/>
                  <a:gd name="T29" fmla="*/ 233 h 241"/>
                  <a:gd name="T30" fmla="*/ 147 w 266"/>
                  <a:gd name="T31" fmla="*/ 241 h 241"/>
                  <a:gd name="T32" fmla="*/ 193 w 266"/>
                  <a:gd name="T33" fmla="*/ 234 h 241"/>
                  <a:gd name="T34" fmla="*/ 262 w 266"/>
                  <a:gd name="T35" fmla="*/ 150 h 241"/>
                  <a:gd name="T36" fmla="*/ 253 w 266"/>
                  <a:gd name="T37" fmla="*/ 73 h 241"/>
                  <a:gd name="T38" fmla="*/ 242 w 266"/>
                  <a:gd name="T39" fmla="*/ 148 h 241"/>
                  <a:gd name="T40" fmla="*/ 243 w 266"/>
                  <a:gd name="T41" fmla="*/ 142 h 241"/>
                  <a:gd name="T42" fmla="*/ 245 w 266"/>
                  <a:gd name="T43" fmla="*/ 135 h 241"/>
                  <a:gd name="T44" fmla="*/ 242 w 266"/>
                  <a:gd name="T45" fmla="*/ 154 h 241"/>
                  <a:gd name="T46" fmla="*/ 101 w 266"/>
                  <a:gd name="T47" fmla="*/ 22 h 241"/>
                  <a:gd name="T48" fmla="*/ 120 w 266"/>
                  <a:gd name="T49" fmla="*/ 20 h 241"/>
                  <a:gd name="T50" fmla="*/ 123 w 266"/>
                  <a:gd name="T51" fmla="*/ 20 h 241"/>
                  <a:gd name="T52" fmla="*/ 149 w 266"/>
                  <a:gd name="T53" fmla="*/ 32 h 241"/>
                  <a:gd name="T54" fmla="*/ 156 w 266"/>
                  <a:gd name="T55" fmla="*/ 31 h 241"/>
                  <a:gd name="T56" fmla="*/ 176 w 266"/>
                  <a:gd name="T57" fmla="*/ 35 h 241"/>
                  <a:gd name="T58" fmla="*/ 207 w 266"/>
                  <a:gd name="T59" fmla="*/ 52 h 241"/>
                  <a:gd name="T60" fmla="*/ 241 w 266"/>
                  <a:gd name="T61" fmla="*/ 119 h 241"/>
                  <a:gd name="T62" fmla="*/ 139 w 266"/>
                  <a:gd name="T63" fmla="*/ 215 h 241"/>
                  <a:gd name="T64" fmla="*/ 113 w 266"/>
                  <a:gd name="T65" fmla="*/ 207 h 241"/>
                  <a:gd name="T66" fmla="*/ 61 w 266"/>
                  <a:gd name="T67" fmla="*/ 175 h 241"/>
                  <a:gd name="T68" fmla="*/ 30 w 266"/>
                  <a:gd name="T69" fmla="*/ 132 h 241"/>
                  <a:gd name="T70" fmla="*/ 54 w 266"/>
                  <a:gd name="T71" fmla="*/ 42 h 241"/>
                  <a:gd name="T72" fmla="*/ 101 w 266"/>
                  <a:gd name="T73" fmla="*/ 22 h 241"/>
                  <a:gd name="T74" fmla="*/ 101 w 266"/>
                  <a:gd name="T75" fmla="*/ 22 h 241"/>
                  <a:gd name="T76" fmla="*/ 42 w 266"/>
                  <a:gd name="T77" fmla="*/ 180 h 241"/>
                  <a:gd name="T78" fmla="*/ 42 w 266"/>
                  <a:gd name="T79" fmla="*/ 18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6" h="241">
                    <a:moveTo>
                      <a:pt x="253" y="73"/>
                    </a:moveTo>
                    <a:cubicBezTo>
                      <a:pt x="248" y="63"/>
                      <a:pt x="239" y="57"/>
                      <a:pt x="230" y="50"/>
                    </a:cubicBezTo>
                    <a:cubicBezTo>
                      <a:pt x="228" y="48"/>
                      <a:pt x="225" y="47"/>
                      <a:pt x="223" y="45"/>
                    </a:cubicBezTo>
                    <a:cubicBezTo>
                      <a:pt x="215" y="38"/>
                      <a:pt x="207" y="30"/>
                      <a:pt x="198" y="25"/>
                    </a:cubicBezTo>
                    <a:cubicBezTo>
                      <a:pt x="187" y="17"/>
                      <a:pt x="174" y="13"/>
                      <a:pt x="162" y="8"/>
                    </a:cubicBezTo>
                    <a:cubicBezTo>
                      <a:pt x="158" y="7"/>
                      <a:pt x="153" y="8"/>
                      <a:pt x="148" y="7"/>
                    </a:cubicBezTo>
                    <a:cubicBezTo>
                      <a:pt x="140" y="5"/>
                      <a:pt x="137" y="4"/>
                      <a:pt x="129" y="4"/>
                    </a:cubicBezTo>
                    <a:cubicBezTo>
                      <a:pt x="128" y="4"/>
                      <a:pt x="127" y="4"/>
                      <a:pt x="126" y="4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5" y="3"/>
                      <a:pt x="125" y="3"/>
                      <a:pt x="124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3" y="3"/>
                      <a:pt x="122" y="2"/>
                      <a:pt x="121" y="2"/>
                    </a:cubicBezTo>
                    <a:cubicBezTo>
                      <a:pt x="120" y="2"/>
                      <a:pt x="119" y="2"/>
                      <a:pt x="118" y="2"/>
                    </a:cubicBezTo>
                    <a:cubicBezTo>
                      <a:pt x="116" y="2"/>
                      <a:pt x="113" y="1"/>
                      <a:pt x="113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99" y="0"/>
                      <a:pt x="84" y="5"/>
                      <a:pt x="66" y="11"/>
                    </a:cubicBezTo>
                    <a:cubicBezTo>
                      <a:pt x="62" y="13"/>
                      <a:pt x="57" y="13"/>
                      <a:pt x="54" y="15"/>
                    </a:cubicBezTo>
                    <a:cubicBezTo>
                      <a:pt x="43" y="19"/>
                      <a:pt x="35" y="26"/>
                      <a:pt x="27" y="34"/>
                    </a:cubicBezTo>
                    <a:cubicBezTo>
                      <a:pt x="24" y="37"/>
                      <a:pt x="21" y="40"/>
                      <a:pt x="18" y="43"/>
                    </a:cubicBezTo>
                    <a:cubicBezTo>
                      <a:pt x="10" y="55"/>
                      <a:pt x="6" y="64"/>
                      <a:pt x="3" y="77"/>
                    </a:cubicBezTo>
                    <a:cubicBezTo>
                      <a:pt x="2" y="82"/>
                      <a:pt x="0" y="85"/>
                      <a:pt x="0" y="90"/>
                    </a:cubicBezTo>
                    <a:cubicBezTo>
                      <a:pt x="0" y="95"/>
                      <a:pt x="2" y="100"/>
                      <a:pt x="2" y="104"/>
                    </a:cubicBezTo>
                    <a:cubicBezTo>
                      <a:pt x="2" y="105"/>
                      <a:pt x="3" y="110"/>
                      <a:pt x="3" y="112"/>
                    </a:cubicBezTo>
                    <a:cubicBezTo>
                      <a:pt x="3" y="113"/>
                      <a:pt x="4" y="115"/>
                      <a:pt x="4" y="116"/>
                    </a:cubicBezTo>
                    <a:cubicBezTo>
                      <a:pt x="3" y="122"/>
                      <a:pt x="2" y="128"/>
                      <a:pt x="3" y="135"/>
                    </a:cubicBezTo>
                    <a:cubicBezTo>
                      <a:pt x="8" y="176"/>
                      <a:pt x="38" y="211"/>
                      <a:pt x="76" y="226"/>
                    </a:cubicBezTo>
                    <a:cubicBezTo>
                      <a:pt x="84" y="229"/>
                      <a:pt x="93" y="232"/>
                      <a:pt x="102" y="233"/>
                    </a:cubicBezTo>
                    <a:cubicBezTo>
                      <a:pt x="105" y="233"/>
                      <a:pt x="108" y="233"/>
                      <a:pt x="112" y="233"/>
                    </a:cubicBezTo>
                    <a:cubicBezTo>
                      <a:pt x="117" y="235"/>
                      <a:pt x="122" y="236"/>
                      <a:pt x="127" y="237"/>
                    </a:cubicBezTo>
                    <a:cubicBezTo>
                      <a:pt x="134" y="239"/>
                      <a:pt x="140" y="241"/>
                      <a:pt x="147" y="241"/>
                    </a:cubicBezTo>
                    <a:cubicBezTo>
                      <a:pt x="157" y="240"/>
                      <a:pt x="166" y="239"/>
                      <a:pt x="176" y="237"/>
                    </a:cubicBezTo>
                    <a:cubicBezTo>
                      <a:pt x="182" y="237"/>
                      <a:pt x="187" y="236"/>
                      <a:pt x="193" y="234"/>
                    </a:cubicBezTo>
                    <a:cubicBezTo>
                      <a:pt x="221" y="224"/>
                      <a:pt x="246" y="203"/>
                      <a:pt x="257" y="175"/>
                    </a:cubicBezTo>
                    <a:cubicBezTo>
                      <a:pt x="261" y="167"/>
                      <a:pt x="261" y="158"/>
                      <a:pt x="262" y="150"/>
                    </a:cubicBezTo>
                    <a:cubicBezTo>
                      <a:pt x="264" y="141"/>
                      <a:pt x="266" y="132"/>
                      <a:pt x="266" y="124"/>
                    </a:cubicBezTo>
                    <a:cubicBezTo>
                      <a:pt x="266" y="107"/>
                      <a:pt x="261" y="88"/>
                      <a:pt x="253" y="73"/>
                    </a:cubicBezTo>
                    <a:close/>
                    <a:moveTo>
                      <a:pt x="242" y="152"/>
                    </a:moveTo>
                    <a:cubicBezTo>
                      <a:pt x="242" y="151"/>
                      <a:pt x="242" y="148"/>
                      <a:pt x="242" y="148"/>
                    </a:cubicBezTo>
                    <a:cubicBezTo>
                      <a:pt x="242" y="147"/>
                      <a:pt x="242" y="145"/>
                      <a:pt x="243" y="144"/>
                    </a:cubicBezTo>
                    <a:cubicBezTo>
                      <a:pt x="243" y="143"/>
                      <a:pt x="243" y="142"/>
                      <a:pt x="243" y="142"/>
                    </a:cubicBezTo>
                    <a:cubicBezTo>
                      <a:pt x="243" y="141"/>
                      <a:pt x="243" y="140"/>
                      <a:pt x="243" y="139"/>
                    </a:cubicBezTo>
                    <a:cubicBezTo>
                      <a:pt x="244" y="138"/>
                      <a:pt x="244" y="137"/>
                      <a:pt x="245" y="135"/>
                    </a:cubicBezTo>
                    <a:cubicBezTo>
                      <a:pt x="245" y="138"/>
                      <a:pt x="245" y="141"/>
                      <a:pt x="245" y="145"/>
                    </a:cubicBezTo>
                    <a:cubicBezTo>
                      <a:pt x="244" y="148"/>
                      <a:pt x="243" y="151"/>
                      <a:pt x="242" y="154"/>
                    </a:cubicBezTo>
                    <a:cubicBezTo>
                      <a:pt x="242" y="153"/>
                      <a:pt x="242" y="153"/>
                      <a:pt x="242" y="152"/>
                    </a:cubicBezTo>
                    <a:close/>
                    <a:moveTo>
                      <a:pt x="101" y="22"/>
                    </a:moveTo>
                    <a:cubicBezTo>
                      <a:pt x="103" y="22"/>
                      <a:pt x="105" y="22"/>
                      <a:pt x="108" y="22"/>
                    </a:cubicBezTo>
                    <a:cubicBezTo>
                      <a:pt x="112" y="21"/>
                      <a:pt x="120" y="20"/>
                      <a:pt x="120" y="20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9" y="21"/>
                      <a:pt x="117" y="19"/>
                      <a:pt x="123" y="20"/>
                    </a:cubicBezTo>
                    <a:cubicBezTo>
                      <a:pt x="128" y="22"/>
                      <a:pt x="133" y="25"/>
                      <a:pt x="137" y="27"/>
                    </a:cubicBezTo>
                    <a:cubicBezTo>
                      <a:pt x="141" y="29"/>
                      <a:pt x="145" y="31"/>
                      <a:pt x="149" y="32"/>
                    </a:cubicBezTo>
                    <a:cubicBezTo>
                      <a:pt x="150" y="32"/>
                      <a:pt x="152" y="32"/>
                      <a:pt x="153" y="32"/>
                    </a:cubicBezTo>
                    <a:cubicBezTo>
                      <a:pt x="154" y="31"/>
                      <a:pt x="156" y="31"/>
                      <a:pt x="156" y="31"/>
                    </a:cubicBezTo>
                    <a:cubicBezTo>
                      <a:pt x="160" y="32"/>
                      <a:pt x="165" y="33"/>
                      <a:pt x="169" y="34"/>
                    </a:cubicBezTo>
                    <a:cubicBezTo>
                      <a:pt x="171" y="35"/>
                      <a:pt x="176" y="35"/>
                      <a:pt x="176" y="35"/>
                    </a:cubicBezTo>
                    <a:cubicBezTo>
                      <a:pt x="180" y="35"/>
                      <a:pt x="189" y="44"/>
                      <a:pt x="193" y="46"/>
                    </a:cubicBezTo>
                    <a:cubicBezTo>
                      <a:pt x="197" y="49"/>
                      <a:pt x="202" y="49"/>
                      <a:pt x="207" y="52"/>
                    </a:cubicBezTo>
                    <a:cubicBezTo>
                      <a:pt x="216" y="57"/>
                      <a:pt x="224" y="67"/>
                      <a:pt x="230" y="76"/>
                    </a:cubicBezTo>
                    <a:cubicBezTo>
                      <a:pt x="238" y="89"/>
                      <a:pt x="242" y="104"/>
                      <a:pt x="241" y="119"/>
                    </a:cubicBezTo>
                    <a:cubicBezTo>
                      <a:pt x="239" y="139"/>
                      <a:pt x="235" y="157"/>
                      <a:pt x="225" y="174"/>
                    </a:cubicBezTo>
                    <a:cubicBezTo>
                      <a:pt x="208" y="202"/>
                      <a:pt x="171" y="221"/>
                      <a:pt x="139" y="215"/>
                    </a:cubicBezTo>
                    <a:cubicBezTo>
                      <a:pt x="134" y="213"/>
                      <a:pt x="128" y="211"/>
                      <a:pt x="123" y="209"/>
                    </a:cubicBezTo>
                    <a:cubicBezTo>
                      <a:pt x="120" y="208"/>
                      <a:pt x="116" y="208"/>
                      <a:pt x="113" y="207"/>
                    </a:cubicBezTo>
                    <a:cubicBezTo>
                      <a:pt x="106" y="204"/>
                      <a:pt x="99" y="199"/>
                      <a:pt x="92" y="196"/>
                    </a:cubicBezTo>
                    <a:cubicBezTo>
                      <a:pt x="79" y="191"/>
                      <a:pt x="72" y="183"/>
                      <a:pt x="61" y="175"/>
                    </a:cubicBezTo>
                    <a:cubicBezTo>
                      <a:pt x="52" y="168"/>
                      <a:pt x="43" y="161"/>
                      <a:pt x="37" y="151"/>
                    </a:cubicBezTo>
                    <a:cubicBezTo>
                      <a:pt x="34" y="145"/>
                      <a:pt x="32" y="139"/>
                      <a:pt x="30" y="132"/>
                    </a:cubicBezTo>
                    <a:cubicBezTo>
                      <a:pt x="26" y="117"/>
                      <a:pt x="29" y="100"/>
                      <a:pt x="32" y="84"/>
                    </a:cubicBezTo>
                    <a:cubicBezTo>
                      <a:pt x="34" y="67"/>
                      <a:pt x="41" y="54"/>
                      <a:pt x="54" y="42"/>
                    </a:cubicBezTo>
                    <a:cubicBezTo>
                      <a:pt x="62" y="35"/>
                      <a:pt x="70" y="30"/>
                      <a:pt x="80" y="27"/>
                    </a:cubicBezTo>
                    <a:cubicBezTo>
                      <a:pt x="87" y="26"/>
                      <a:pt x="93" y="22"/>
                      <a:pt x="101" y="22"/>
                    </a:cubicBezTo>
                    <a:cubicBezTo>
                      <a:pt x="101" y="22"/>
                      <a:pt x="98" y="22"/>
                      <a:pt x="98" y="22"/>
                    </a:cubicBezTo>
                    <a:cubicBezTo>
                      <a:pt x="99" y="22"/>
                      <a:pt x="100" y="22"/>
                      <a:pt x="101" y="22"/>
                    </a:cubicBezTo>
                    <a:close/>
                    <a:moveTo>
                      <a:pt x="42" y="181"/>
                    </a:moveTo>
                    <a:cubicBezTo>
                      <a:pt x="42" y="180"/>
                      <a:pt x="42" y="180"/>
                      <a:pt x="42" y="180"/>
                    </a:cubicBezTo>
                    <a:cubicBezTo>
                      <a:pt x="43" y="181"/>
                      <a:pt x="43" y="181"/>
                      <a:pt x="43" y="181"/>
                    </a:cubicBezTo>
                    <a:cubicBezTo>
                      <a:pt x="42" y="181"/>
                      <a:pt x="42" y="181"/>
                      <a:pt x="42" y="18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6" name="Group 10">
              <a:extLst>
                <a:ext uri="{FF2B5EF4-FFF2-40B4-BE49-F238E27FC236}">
                  <a16:creationId xmlns:a16="http://schemas.microsoft.com/office/drawing/2014/main" xmlns="" id="{D819B161-1C2B-47B4-8EBE-81625B306BA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29919" y="3596367"/>
              <a:ext cx="486117" cy="440401"/>
              <a:chOff x="3" y="6"/>
              <a:chExt cx="638" cy="578"/>
            </a:xfrm>
            <a:solidFill>
              <a:schemeClr val="bg1"/>
            </a:solidFill>
            <a:effectLst>
              <a:outerShdw blurRad="50800" dist="50800" dir="13500000" algn="br" rotWithShape="0">
                <a:srgbClr val="FF7CB5"/>
              </a:outerShdw>
            </a:effectLst>
          </p:grpSpPr>
          <p:sp>
            <p:nvSpPr>
              <p:cNvPr id="240" name="Freeform 11">
                <a:extLst>
                  <a:ext uri="{FF2B5EF4-FFF2-40B4-BE49-F238E27FC236}">
                    <a16:creationId xmlns:a16="http://schemas.microsoft.com/office/drawing/2014/main" xmlns="" id="{AAB3FDC3-7F36-411F-A96D-AB3741F449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3" y="150"/>
                <a:ext cx="254" cy="256"/>
              </a:xfrm>
              <a:custGeom>
                <a:avLst/>
                <a:gdLst>
                  <a:gd name="T0" fmla="*/ 3 w 106"/>
                  <a:gd name="T1" fmla="*/ 51 h 107"/>
                  <a:gd name="T2" fmla="*/ 9 w 106"/>
                  <a:gd name="T3" fmla="*/ 65 h 107"/>
                  <a:gd name="T4" fmla="*/ 22 w 106"/>
                  <a:gd name="T5" fmla="*/ 75 h 107"/>
                  <a:gd name="T6" fmla="*/ 35 w 106"/>
                  <a:gd name="T7" fmla="*/ 87 h 107"/>
                  <a:gd name="T8" fmla="*/ 44 w 106"/>
                  <a:gd name="T9" fmla="*/ 95 h 107"/>
                  <a:gd name="T10" fmla="*/ 49 w 106"/>
                  <a:gd name="T11" fmla="*/ 99 h 107"/>
                  <a:gd name="T12" fmla="*/ 60 w 106"/>
                  <a:gd name="T13" fmla="*/ 104 h 107"/>
                  <a:gd name="T14" fmla="*/ 63 w 106"/>
                  <a:gd name="T15" fmla="*/ 96 h 107"/>
                  <a:gd name="T16" fmla="*/ 59 w 106"/>
                  <a:gd name="T17" fmla="*/ 93 h 107"/>
                  <a:gd name="T18" fmla="*/ 61 w 106"/>
                  <a:gd name="T19" fmla="*/ 87 h 107"/>
                  <a:gd name="T20" fmla="*/ 61 w 106"/>
                  <a:gd name="T21" fmla="*/ 78 h 107"/>
                  <a:gd name="T22" fmla="*/ 83 w 106"/>
                  <a:gd name="T23" fmla="*/ 78 h 107"/>
                  <a:gd name="T24" fmla="*/ 90 w 106"/>
                  <a:gd name="T25" fmla="*/ 77 h 107"/>
                  <a:gd name="T26" fmla="*/ 93 w 106"/>
                  <a:gd name="T27" fmla="*/ 75 h 107"/>
                  <a:gd name="T28" fmla="*/ 94 w 106"/>
                  <a:gd name="T29" fmla="*/ 75 h 107"/>
                  <a:gd name="T30" fmla="*/ 99 w 106"/>
                  <a:gd name="T31" fmla="*/ 69 h 107"/>
                  <a:gd name="T32" fmla="*/ 99 w 106"/>
                  <a:gd name="T33" fmla="*/ 63 h 107"/>
                  <a:gd name="T34" fmla="*/ 105 w 106"/>
                  <a:gd name="T35" fmla="*/ 41 h 107"/>
                  <a:gd name="T36" fmla="*/ 99 w 106"/>
                  <a:gd name="T37" fmla="*/ 37 h 107"/>
                  <a:gd name="T38" fmla="*/ 98 w 106"/>
                  <a:gd name="T39" fmla="*/ 37 h 107"/>
                  <a:gd name="T40" fmla="*/ 97 w 106"/>
                  <a:gd name="T41" fmla="*/ 36 h 107"/>
                  <a:gd name="T42" fmla="*/ 97 w 106"/>
                  <a:gd name="T43" fmla="*/ 36 h 107"/>
                  <a:gd name="T44" fmla="*/ 95 w 106"/>
                  <a:gd name="T45" fmla="*/ 36 h 107"/>
                  <a:gd name="T46" fmla="*/ 95 w 106"/>
                  <a:gd name="T47" fmla="*/ 36 h 107"/>
                  <a:gd name="T48" fmla="*/ 92 w 106"/>
                  <a:gd name="T49" fmla="*/ 34 h 107"/>
                  <a:gd name="T50" fmla="*/ 94 w 106"/>
                  <a:gd name="T51" fmla="*/ 35 h 107"/>
                  <a:gd name="T52" fmla="*/ 94 w 106"/>
                  <a:gd name="T53" fmla="*/ 35 h 107"/>
                  <a:gd name="T54" fmla="*/ 93 w 106"/>
                  <a:gd name="T55" fmla="*/ 35 h 107"/>
                  <a:gd name="T56" fmla="*/ 92 w 106"/>
                  <a:gd name="T57" fmla="*/ 34 h 107"/>
                  <a:gd name="T58" fmla="*/ 88 w 106"/>
                  <a:gd name="T59" fmla="*/ 35 h 107"/>
                  <a:gd name="T60" fmla="*/ 88 w 106"/>
                  <a:gd name="T61" fmla="*/ 35 h 107"/>
                  <a:gd name="T62" fmla="*/ 66 w 106"/>
                  <a:gd name="T63" fmla="*/ 36 h 107"/>
                  <a:gd name="T64" fmla="*/ 62 w 106"/>
                  <a:gd name="T65" fmla="*/ 37 h 107"/>
                  <a:gd name="T66" fmla="*/ 64 w 106"/>
                  <a:gd name="T67" fmla="*/ 21 h 107"/>
                  <a:gd name="T68" fmla="*/ 64 w 106"/>
                  <a:gd name="T69" fmla="*/ 15 h 107"/>
                  <a:gd name="T70" fmla="*/ 66 w 106"/>
                  <a:gd name="T71" fmla="*/ 12 h 107"/>
                  <a:gd name="T72" fmla="*/ 67 w 106"/>
                  <a:gd name="T73" fmla="*/ 5 h 107"/>
                  <a:gd name="T74" fmla="*/ 65 w 106"/>
                  <a:gd name="T75" fmla="*/ 2 h 107"/>
                  <a:gd name="T76" fmla="*/ 57 w 106"/>
                  <a:gd name="T77" fmla="*/ 6 h 107"/>
                  <a:gd name="T78" fmla="*/ 53 w 106"/>
                  <a:gd name="T79" fmla="*/ 8 h 107"/>
                  <a:gd name="T80" fmla="*/ 17 w 106"/>
                  <a:gd name="T81" fmla="*/ 37 h 107"/>
                  <a:gd name="T82" fmla="*/ 3 w 106"/>
                  <a:gd name="T83" fmla="*/ 51 h 107"/>
                  <a:gd name="T84" fmla="*/ 50 w 106"/>
                  <a:gd name="T85" fmla="*/ 84 h 107"/>
                  <a:gd name="T86" fmla="*/ 51 w 106"/>
                  <a:gd name="T87" fmla="*/ 84 h 107"/>
                  <a:gd name="T88" fmla="*/ 50 w 106"/>
                  <a:gd name="T89" fmla="*/ 84 h 107"/>
                  <a:gd name="T90" fmla="*/ 50 w 106"/>
                  <a:gd name="T91" fmla="*/ 84 h 107"/>
                  <a:gd name="T92" fmla="*/ 85 w 106"/>
                  <a:gd name="T93" fmla="*/ 61 h 107"/>
                  <a:gd name="T94" fmla="*/ 85 w 106"/>
                  <a:gd name="T95" fmla="*/ 64 h 107"/>
                  <a:gd name="T96" fmla="*/ 84 w 106"/>
                  <a:gd name="T97" fmla="*/ 60 h 107"/>
                  <a:gd name="T98" fmla="*/ 85 w 106"/>
                  <a:gd name="T99" fmla="*/ 59 h 107"/>
                  <a:gd name="T100" fmla="*/ 85 w 106"/>
                  <a:gd name="T101" fmla="*/ 6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" h="107">
                    <a:moveTo>
                      <a:pt x="3" y="51"/>
                    </a:moveTo>
                    <a:cubicBezTo>
                      <a:pt x="0" y="57"/>
                      <a:pt x="5" y="61"/>
                      <a:pt x="9" y="65"/>
                    </a:cubicBezTo>
                    <a:cubicBezTo>
                      <a:pt x="13" y="68"/>
                      <a:pt x="22" y="75"/>
                      <a:pt x="22" y="75"/>
                    </a:cubicBezTo>
                    <a:cubicBezTo>
                      <a:pt x="26" y="79"/>
                      <a:pt x="31" y="83"/>
                      <a:pt x="35" y="87"/>
                    </a:cubicBezTo>
                    <a:cubicBezTo>
                      <a:pt x="38" y="90"/>
                      <a:pt x="41" y="93"/>
                      <a:pt x="44" y="95"/>
                    </a:cubicBezTo>
                    <a:cubicBezTo>
                      <a:pt x="45" y="97"/>
                      <a:pt x="49" y="99"/>
                      <a:pt x="49" y="99"/>
                    </a:cubicBezTo>
                    <a:cubicBezTo>
                      <a:pt x="51" y="102"/>
                      <a:pt x="56" y="107"/>
                      <a:pt x="60" y="104"/>
                    </a:cubicBezTo>
                    <a:cubicBezTo>
                      <a:pt x="63" y="102"/>
                      <a:pt x="63" y="99"/>
                      <a:pt x="63" y="96"/>
                    </a:cubicBezTo>
                    <a:cubicBezTo>
                      <a:pt x="62" y="95"/>
                      <a:pt x="61" y="94"/>
                      <a:pt x="59" y="93"/>
                    </a:cubicBezTo>
                    <a:cubicBezTo>
                      <a:pt x="60" y="91"/>
                      <a:pt x="61" y="89"/>
                      <a:pt x="61" y="87"/>
                    </a:cubicBezTo>
                    <a:cubicBezTo>
                      <a:pt x="62" y="84"/>
                      <a:pt x="61" y="81"/>
                      <a:pt x="61" y="78"/>
                    </a:cubicBezTo>
                    <a:cubicBezTo>
                      <a:pt x="68" y="78"/>
                      <a:pt x="76" y="78"/>
                      <a:pt x="83" y="78"/>
                    </a:cubicBezTo>
                    <a:cubicBezTo>
                      <a:pt x="85" y="78"/>
                      <a:pt x="87" y="78"/>
                      <a:pt x="90" y="77"/>
                    </a:cubicBezTo>
                    <a:cubicBezTo>
                      <a:pt x="91" y="77"/>
                      <a:pt x="93" y="75"/>
                      <a:pt x="93" y="75"/>
                    </a:cubicBezTo>
                    <a:cubicBezTo>
                      <a:pt x="93" y="75"/>
                      <a:pt x="93" y="75"/>
                      <a:pt x="94" y="75"/>
                    </a:cubicBezTo>
                    <a:cubicBezTo>
                      <a:pt x="96" y="74"/>
                      <a:pt x="98" y="72"/>
                      <a:pt x="99" y="69"/>
                    </a:cubicBezTo>
                    <a:cubicBezTo>
                      <a:pt x="99" y="67"/>
                      <a:pt x="99" y="64"/>
                      <a:pt x="99" y="63"/>
                    </a:cubicBezTo>
                    <a:cubicBezTo>
                      <a:pt x="103" y="57"/>
                      <a:pt x="106" y="48"/>
                      <a:pt x="105" y="41"/>
                    </a:cubicBezTo>
                    <a:cubicBezTo>
                      <a:pt x="104" y="39"/>
                      <a:pt x="102" y="38"/>
                      <a:pt x="99" y="37"/>
                    </a:cubicBezTo>
                    <a:cubicBezTo>
                      <a:pt x="99" y="37"/>
                      <a:pt x="98" y="37"/>
                      <a:pt x="98" y="37"/>
                    </a:cubicBezTo>
                    <a:cubicBezTo>
                      <a:pt x="97" y="37"/>
                      <a:pt x="97" y="37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6" y="36"/>
                      <a:pt x="95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4" y="35"/>
                      <a:pt x="93" y="35"/>
                      <a:pt x="92" y="34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5"/>
                      <a:pt x="93" y="35"/>
                    </a:cubicBezTo>
                    <a:cubicBezTo>
                      <a:pt x="93" y="35"/>
                      <a:pt x="92" y="35"/>
                      <a:pt x="92" y="34"/>
                    </a:cubicBezTo>
                    <a:cubicBezTo>
                      <a:pt x="91" y="34"/>
                      <a:pt x="90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79" y="35"/>
                      <a:pt x="76" y="36"/>
                      <a:pt x="66" y="36"/>
                    </a:cubicBezTo>
                    <a:cubicBezTo>
                      <a:pt x="65" y="36"/>
                      <a:pt x="64" y="37"/>
                      <a:pt x="62" y="37"/>
                    </a:cubicBezTo>
                    <a:cubicBezTo>
                      <a:pt x="63" y="32"/>
                      <a:pt x="63" y="26"/>
                      <a:pt x="64" y="21"/>
                    </a:cubicBezTo>
                    <a:cubicBezTo>
                      <a:pt x="64" y="19"/>
                      <a:pt x="64" y="17"/>
                      <a:pt x="64" y="15"/>
                    </a:cubicBezTo>
                    <a:cubicBezTo>
                      <a:pt x="65" y="14"/>
                      <a:pt x="66" y="12"/>
                      <a:pt x="66" y="12"/>
                    </a:cubicBezTo>
                    <a:cubicBezTo>
                      <a:pt x="66" y="11"/>
                      <a:pt x="68" y="7"/>
                      <a:pt x="67" y="5"/>
                    </a:cubicBezTo>
                    <a:cubicBezTo>
                      <a:pt x="67" y="4"/>
                      <a:pt x="66" y="2"/>
                      <a:pt x="65" y="2"/>
                    </a:cubicBezTo>
                    <a:cubicBezTo>
                      <a:pt x="62" y="0"/>
                      <a:pt x="59" y="2"/>
                      <a:pt x="57" y="6"/>
                    </a:cubicBezTo>
                    <a:cubicBezTo>
                      <a:pt x="55" y="6"/>
                      <a:pt x="54" y="7"/>
                      <a:pt x="53" y="8"/>
                    </a:cubicBezTo>
                    <a:cubicBezTo>
                      <a:pt x="40" y="17"/>
                      <a:pt x="29" y="27"/>
                      <a:pt x="17" y="37"/>
                    </a:cubicBezTo>
                    <a:cubicBezTo>
                      <a:pt x="13" y="41"/>
                      <a:pt x="4" y="45"/>
                      <a:pt x="3" y="51"/>
                    </a:cubicBezTo>
                    <a:close/>
                    <a:moveTo>
                      <a:pt x="50" y="84"/>
                    </a:moveTo>
                    <a:cubicBezTo>
                      <a:pt x="50" y="84"/>
                      <a:pt x="50" y="84"/>
                      <a:pt x="51" y="84"/>
                    </a:cubicBezTo>
                    <a:cubicBezTo>
                      <a:pt x="51" y="84"/>
                      <a:pt x="50" y="84"/>
                      <a:pt x="50" y="84"/>
                    </a:cubicBezTo>
                    <a:cubicBezTo>
                      <a:pt x="50" y="84"/>
                      <a:pt x="50" y="84"/>
                      <a:pt x="50" y="84"/>
                    </a:cubicBezTo>
                    <a:close/>
                    <a:moveTo>
                      <a:pt x="85" y="61"/>
                    </a:moveTo>
                    <a:cubicBezTo>
                      <a:pt x="85" y="62"/>
                      <a:pt x="85" y="63"/>
                      <a:pt x="85" y="64"/>
                    </a:cubicBezTo>
                    <a:cubicBezTo>
                      <a:pt x="84" y="63"/>
                      <a:pt x="84" y="61"/>
                      <a:pt x="84" y="60"/>
                    </a:cubicBezTo>
                    <a:cubicBezTo>
                      <a:pt x="84" y="60"/>
                      <a:pt x="85" y="59"/>
                      <a:pt x="85" y="59"/>
                    </a:cubicBezTo>
                    <a:cubicBezTo>
                      <a:pt x="85" y="59"/>
                      <a:pt x="85" y="61"/>
                      <a:pt x="85" y="6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">
                <a:extLst>
                  <a:ext uri="{FF2B5EF4-FFF2-40B4-BE49-F238E27FC236}">
                    <a16:creationId xmlns:a16="http://schemas.microsoft.com/office/drawing/2014/main" xmlns="" id="{891D4EF4-C428-4E9F-97F4-1983530044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" y="6"/>
                <a:ext cx="638" cy="578"/>
              </a:xfrm>
              <a:custGeom>
                <a:avLst/>
                <a:gdLst>
                  <a:gd name="T0" fmla="*/ 230 w 266"/>
                  <a:gd name="T1" fmla="*/ 50 h 241"/>
                  <a:gd name="T2" fmla="*/ 198 w 266"/>
                  <a:gd name="T3" fmla="*/ 25 h 241"/>
                  <a:gd name="T4" fmla="*/ 148 w 266"/>
                  <a:gd name="T5" fmla="*/ 7 h 241"/>
                  <a:gd name="T6" fmla="*/ 126 w 266"/>
                  <a:gd name="T7" fmla="*/ 4 h 241"/>
                  <a:gd name="T8" fmla="*/ 126 w 266"/>
                  <a:gd name="T9" fmla="*/ 4 h 241"/>
                  <a:gd name="T10" fmla="*/ 125 w 266"/>
                  <a:gd name="T11" fmla="*/ 3 h 241"/>
                  <a:gd name="T12" fmla="*/ 121 w 266"/>
                  <a:gd name="T13" fmla="*/ 2 h 241"/>
                  <a:gd name="T14" fmla="*/ 113 w 266"/>
                  <a:gd name="T15" fmla="*/ 1 h 241"/>
                  <a:gd name="T16" fmla="*/ 66 w 266"/>
                  <a:gd name="T17" fmla="*/ 11 h 241"/>
                  <a:gd name="T18" fmla="*/ 27 w 266"/>
                  <a:gd name="T19" fmla="*/ 34 h 241"/>
                  <a:gd name="T20" fmla="*/ 3 w 266"/>
                  <a:gd name="T21" fmla="*/ 77 h 241"/>
                  <a:gd name="T22" fmla="*/ 2 w 266"/>
                  <a:gd name="T23" fmla="*/ 104 h 241"/>
                  <a:gd name="T24" fmla="*/ 4 w 266"/>
                  <a:gd name="T25" fmla="*/ 116 h 241"/>
                  <a:gd name="T26" fmla="*/ 76 w 266"/>
                  <a:gd name="T27" fmla="*/ 226 h 241"/>
                  <a:gd name="T28" fmla="*/ 112 w 266"/>
                  <a:gd name="T29" fmla="*/ 233 h 241"/>
                  <a:gd name="T30" fmla="*/ 147 w 266"/>
                  <a:gd name="T31" fmla="*/ 241 h 241"/>
                  <a:gd name="T32" fmla="*/ 193 w 266"/>
                  <a:gd name="T33" fmla="*/ 234 h 241"/>
                  <a:gd name="T34" fmla="*/ 262 w 266"/>
                  <a:gd name="T35" fmla="*/ 150 h 241"/>
                  <a:gd name="T36" fmla="*/ 253 w 266"/>
                  <a:gd name="T37" fmla="*/ 73 h 241"/>
                  <a:gd name="T38" fmla="*/ 242 w 266"/>
                  <a:gd name="T39" fmla="*/ 148 h 241"/>
                  <a:gd name="T40" fmla="*/ 243 w 266"/>
                  <a:gd name="T41" fmla="*/ 142 h 241"/>
                  <a:gd name="T42" fmla="*/ 245 w 266"/>
                  <a:gd name="T43" fmla="*/ 135 h 241"/>
                  <a:gd name="T44" fmla="*/ 242 w 266"/>
                  <a:gd name="T45" fmla="*/ 154 h 241"/>
                  <a:gd name="T46" fmla="*/ 101 w 266"/>
                  <a:gd name="T47" fmla="*/ 22 h 241"/>
                  <a:gd name="T48" fmla="*/ 120 w 266"/>
                  <a:gd name="T49" fmla="*/ 20 h 241"/>
                  <a:gd name="T50" fmla="*/ 123 w 266"/>
                  <a:gd name="T51" fmla="*/ 20 h 241"/>
                  <a:gd name="T52" fmla="*/ 149 w 266"/>
                  <a:gd name="T53" fmla="*/ 32 h 241"/>
                  <a:gd name="T54" fmla="*/ 156 w 266"/>
                  <a:gd name="T55" fmla="*/ 31 h 241"/>
                  <a:gd name="T56" fmla="*/ 176 w 266"/>
                  <a:gd name="T57" fmla="*/ 35 h 241"/>
                  <a:gd name="T58" fmla="*/ 207 w 266"/>
                  <a:gd name="T59" fmla="*/ 52 h 241"/>
                  <a:gd name="T60" fmla="*/ 241 w 266"/>
                  <a:gd name="T61" fmla="*/ 119 h 241"/>
                  <a:gd name="T62" fmla="*/ 139 w 266"/>
                  <a:gd name="T63" fmla="*/ 215 h 241"/>
                  <a:gd name="T64" fmla="*/ 113 w 266"/>
                  <a:gd name="T65" fmla="*/ 207 h 241"/>
                  <a:gd name="T66" fmla="*/ 61 w 266"/>
                  <a:gd name="T67" fmla="*/ 175 h 241"/>
                  <a:gd name="T68" fmla="*/ 30 w 266"/>
                  <a:gd name="T69" fmla="*/ 132 h 241"/>
                  <a:gd name="T70" fmla="*/ 54 w 266"/>
                  <a:gd name="T71" fmla="*/ 42 h 241"/>
                  <a:gd name="T72" fmla="*/ 101 w 266"/>
                  <a:gd name="T73" fmla="*/ 22 h 241"/>
                  <a:gd name="T74" fmla="*/ 101 w 266"/>
                  <a:gd name="T75" fmla="*/ 22 h 241"/>
                  <a:gd name="T76" fmla="*/ 42 w 266"/>
                  <a:gd name="T77" fmla="*/ 180 h 241"/>
                  <a:gd name="T78" fmla="*/ 42 w 266"/>
                  <a:gd name="T79" fmla="*/ 18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6" h="241">
                    <a:moveTo>
                      <a:pt x="253" y="73"/>
                    </a:moveTo>
                    <a:cubicBezTo>
                      <a:pt x="248" y="63"/>
                      <a:pt x="239" y="57"/>
                      <a:pt x="230" y="50"/>
                    </a:cubicBezTo>
                    <a:cubicBezTo>
                      <a:pt x="228" y="48"/>
                      <a:pt x="225" y="47"/>
                      <a:pt x="223" y="45"/>
                    </a:cubicBezTo>
                    <a:cubicBezTo>
                      <a:pt x="215" y="38"/>
                      <a:pt x="207" y="30"/>
                      <a:pt x="198" y="25"/>
                    </a:cubicBezTo>
                    <a:cubicBezTo>
                      <a:pt x="187" y="17"/>
                      <a:pt x="174" y="13"/>
                      <a:pt x="162" y="8"/>
                    </a:cubicBezTo>
                    <a:cubicBezTo>
                      <a:pt x="158" y="7"/>
                      <a:pt x="153" y="8"/>
                      <a:pt x="148" y="7"/>
                    </a:cubicBezTo>
                    <a:cubicBezTo>
                      <a:pt x="140" y="5"/>
                      <a:pt x="137" y="4"/>
                      <a:pt x="129" y="4"/>
                    </a:cubicBezTo>
                    <a:cubicBezTo>
                      <a:pt x="128" y="4"/>
                      <a:pt x="127" y="4"/>
                      <a:pt x="126" y="4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5" y="3"/>
                      <a:pt x="125" y="3"/>
                      <a:pt x="124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3" y="3"/>
                      <a:pt x="122" y="2"/>
                      <a:pt x="121" y="2"/>
                    </a:cubicBezTo>
                    <a:cubicBezTo>
                      <a:pt x="120" y="2"/>
                      <a:pt x="119" y="2"/>
                      <a:pt x="118" y="2"/>
                    </a:cubicBezTo>
                    <a:cubicBezTo>
                      <a:pt x="116" y="2"/>
                      <a:pt x="113" y="1"/>
                      <a:pt x="113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99" y="0"/>
                      <a:pt x="84" y="5"/>
                      <a:pt x="66" y="11"/>
                    </a:cubicBezTo>
                    <a:cubicBezTo>
                      <a:pt x="62" y="13"/>
                      <a:pt x="57" y="13"/>
                      <a:pt x="54" y="15"/>
                    </a:cubicBezTo>
                    <a:cubicBezTo>
                      <a:pt x="43" y="19"/>
                      <a:pt x="35" y="26"/>
                      <a:pt x="27" y="34"/>
                    </a:cubicBezTo>
                    <a:cubicBezTo>
                      <a:pt x="24" y="37"/>
                      <a:pt x="21" y="40"/>
                      <a:pt x="18" y="43"/>
                    </a:cubicBezTo>
                    <a:cubicBezTo>
                      <a:pt x="10" y="55"/>
                      <a:pt x="6" y="64"/>
                      <a:pt x="3" y="77"/>
                    </a:cubicBezTo>
                    <a:cubicBezTo>
                      <a:pt x="2" y="82"/>
                      <a:pt x="0" y="85"/>
                      <a:pt x="0" y="90"/>
                    </a:cubicBezTo>
                    <a:cubicBezTo>
                      <a:pt x="0" y="95"/>
                      <a:pt x="2" y="100"/>
                      <a:pt x="2" y="104"/>
                    </a:cubicBezTo>
                    <a:cubicBezTo>
                      <a:pt x="2" y="105"/>
                      <a:pt x="3" y="110"/>
                      <a:pt x="3" y="112"/>
                    </a:cubicBezTo>
                    <a:cubicBezTo>
                      <a:pt x="3" y="113"/>
                      <a:pt x="4" y="115"/>
                      <a:pt x="4" y="116"/>
                    </a:cubicBezTo>
                    <a:cubicBezTo>
                      <a:pt x="3" y="122"/>
                      <a:pt x="2" y="128"/>
                      <a:pt x="3" y="135"/>
                    </a:cubicBezTo>
                    <a:cubicBezTo>
                      <a:pt x="8" y="176"/>
                      <a:pt x="38" y="211"/>
                      <a:pt x="76" y="226"/>
                    </a:cubicBezTo>
                    <a:cubicBezTo>
                      <a:pt x="84" y="229"/>
                      <a:pt x="93" y="232"/>
                      <a:pt x="102" y="233"/>
                    </a:cubicBezTo>
                    <a:cubicBezTo>
                      <a:pt x="105" y="233"/>
                      <a:pt x="108" y="233"/>
                      <a:pt x="112" y="233"/>
                    </a:cubicBezTo>
                    <a:cubicBezTo>
                      <a:pt x="117" y="235"/>
                      <a:pt x="122" y="236"/>
                      <a:pt x="127" y="237"/>
                    </a:cubicBezTo>
                    <a:cubicBezTo>
                      <a:pt x="134" y="239"/>
                      <a:pt x="140" y="241"/>
                      <a:pt x="147" y="241"/>
                    </a:cubicBezTo>
                    <a:cubicBezTo>
                      <a:pt x="157" y="240"/>
                      <a:pt x="166" y="239"/>
                      <a:pt x="176" y="237"/>
                    </a:cubicBezTo>
                    <a:cubicBezTo>
                      <a:pt x="182" y="237"/>
                      <a:pt x="187" y="236"/>
                      <a:pt x="193" y="234"/>
                    </a:cubicBezTo>
                    <a:cubicBezTo>
                      <a:pt x="221" y="224"/>
                      <a:pt x="246" y="203"/>
                      <a:pt x="257" y="175"/>
                    </a:cubicBezTo>
                    <a:cubicBezTo>
                      <a:pt x="261" y="167"/>
                      <a:pt x="261" y="158"/>
                      <a:pt x="262" y="150"/>
                    </a:cubicBezTo>
                    <a:cubicBezTo>
                      <a:pt x="264" y="141"/>
                      <a:pt x="266" y="132"/>
                      <a:pt x="266" y="124"/>
                    </a:cubicBezTo>
                    <a:cubicBezTo>
                      <a:pt x="266" y="107"/>
                      <a:pt x="261" y="88"/>
                      <a:pt x="253" y="73"/>
                    </a:cubicBezTo>
                    <a:close/>
                    <a:moveTo>
                      <a:pt x="242" y="152"/>
                    </a:moveTo>
                    <a:cubicBezTo>
                      <a:pt x="242" y="151"/>
                      <a:pt x="242" y="148"/>
                      <a:pt x="242" y="148"/>
                    </a:cubicBezTo>
                    <a:cubicBezTo>
                      <a:pt x="242" y="147"/>
                      <a:pt x="242" y="145"/>
                      <a:pt x="243" y="144"/>
                    </a:cubicBezTo>
                    <a:cubicBezTo>
                      <a:pt x="243" y="143"/>
                      <a:pt x="243" y="142"/>
                      <a:pt x="243" y="142"/>
                    </a:cubicBezTo>
                    <a:cubicBezTo>
                      <a:pt x="243" y="141"/>
                      <a:pt x="243" y="140"/>
                      <a:pt x="243" y="139"/>
                    </a:cubicBezTo>
                    <a:cubicBezTo>
                      <a:pt x="244" y="138"/>
                      <a:pt x="244" y="137"/>
                      <a:pt x="245" y="135"/>
                    </a:cubicBezTo>
                    <a:cubicBezTo>
                      <a:pt x="245" y="138"/>
                      <a:pt x="245" y="141"/>
                      <a:pt x="245" y="145"/>
                    </a:cubicBezTo>
                    <a:cubicBezTo>
                      <a:pt x="244" y="148"/>
                      <a:pt x="243" y="151"/>
                      <a:pt x="242" y="154"/>
                    </a:cubicBezTo>
                    <a:cubicBezTo>
                      <a:pt x="242" y="153"/>
                      <a:pt x="242" y="153"/>
                      <a:pt x="242" y="152"/>
                    </a:cubicBezTo>
                    <a:close/>
                    <a:moveTo>
                      <a:pt x="101" y="22"/>
                    </a:moveTo>
                    <a:cubicBezTo>
                      <a:pt x="103" y="22"/>
                      <a:pt x="105" y="22"/>
                      <a:pt x="108" y="22"/>
                    </a:cubicBezTo>
                    <a:cubicBezTo>
                      <a:pt x="112" y="21"/>
                      <a:pt x="120" y="20"/>
                      <a:pt x="120" y="20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9" y="21"/>
                      <a:pt x="117" y="19"/>
                      <a:pt x="123" y="20"/>
                    </a:cubicBezTo>
                    <a:cubicBezTo>
                      <a:pt x="128" y="22"/>
                      <a:pt x="133" y="25"/>
                      <a:pt x="137" y="27"/>
                    </a:cubicBezTo>
                    <a:cubicBezTo>
                      <a:pt x="141" y="29"/>
                      <a:pt x="145" y="31"/>
                      <a:pt x="149" y="32"/>
                    </a:cubicBezTo>
                    <a:cubicBezTo>
                      <a:pt x="150" y="32"/>
                      <a:pt x="152" y="32"/>
                      <a:pt x="153" y="32"/>
                    </a:cubicBezTo>
                    <a:cubicBezTo>
                      <a:pt x="154" y="31"/>
                      <a:pt x="156" y="31"/>
                      <a:pt x="156" y="31"/>
                    </a:cubicBezTo>
                    <a:cubicBezTo>
                      <a:pt x="160" y="32"/>
                      <a:pt x="165" y="33"/>
                      <a:pt x="169" y="34"/>
                    </a:cubicBezTo>
                    <a:cubicBezTo>
                      <a:pt x="171" y="35"/>
                      <a:pt x="176" y="35"/>
                      <a:pt x="176" y="35"/>
                    </a:cubicBezTo>
                    <a:cubicBezTo>
                      <a:pt x="180" y="35"/>
                      <a:pt x="189" y="44"/>
                      <a:pt x="193" y="46"/>
                    </a:cubicBezTo>
                    <a:cubicBezTo>
                      <a:pt x="197" y="49"/>
                      <a:pt x="202" y="49"/>
                      <a:pt x="207" y="52"/>
                    </a:cubicBezTo>
                    <a:cubicBezTo>
                      <a:pt x="216" y="57"/>
                      <a:pt x="224" y="67"/>
                      <a:pt x="230" y="76"/>
                    </a:cubicBezTo>
                    <a:cubicBezTo>
                      <a:pt x="238" y="89"/>
                      <a:pt x="242" y="104"/>
                      <a:pt x="241" y="119"/>
                    </a:cubicBezTo>
                    <a:cubicBezTo>
                      <a:pt x="239" y="139"/>
                      <a:pt x="235" y="157"/>
                      <a:pt x="225" y="174"/>
                    </a:cubicBezTo>
                    <a:cubicBezTo>
                      <a:pt x="208" y="202"/>
                      <a:pt x="171" y="221"/>
                      <a:pt x="139" y="215"/>
                    </a:cubicBezTo>
                    <a:cubicBezTo>
                      <a:pt x="134" y="213"/>
                      <a:pt x="128" y="211"/>
                      <a:pt x="123" y="209"/>
                    </a:cubicBezTo>
                    <a:cubicBezTo>
                      <a:pt x="120" y="208"/>
                      <a:pt x="116" y="208"/>
                      <a:pt x="113" y="207"/>
                    </a:cubicBezTo>
                    <a:cubicBezTo>
                      <a:pt x="106" y="204"/>
                      <a:pt x="99" y="199"/>
                      <a:pt x="92" y="196"/>
                    </a:cubicBezTo>
                    <a:cubicBezTo>
                      <a:pt x="79" y="191"/>
                      <a:pt x="72" y="183"/>
                      <a:pt x="61" y="175"/>
                    </a:cubicBezTo>
                    <a:cubicBezTo>
                      <a:pt x="52" y="168"/>
                      <a:pt x="43" y="161"/>
                      <a:pt x="37" y="151"/>
                    </a:cubicBezTo>
                    <a:cubicBezTo>
                      <a:pt x="34" y="145"/>
                      <a:pt x="32" y="139"/>
                      <a:pt x="30" y="132"/>
                    </a:cubicBezTo>
                    <a:cubicBezTo>
                      <a:pt x="26" y="117"/>
                      <a:pt x="29" y="100"/>
                      <a:pt x="32" y="84"/>
                    </a:cubicBezTo>
                    <a:cubicBezTo>
                      <a:pt x="34" y="67"/>
                      <a:pt x="41" y="54"/>
                      <a:pt x="54" y="42"/>
                    </a:cubicBezTo>
                    <a:cubicBezTo>
                      <a:pt x="62" y="35"/>
                      <a:pt x="70" y="30"/>
                      <a:pt x="80" y="27"/>
                    </a:cubicBezTo>
                    <a:cubicBezTo>
                      <a:pt x="87" y="26"/>
                      <a:pt x="93" y="22"/>
                      <a:pt x="101" y="22"/>
                    </a:cubicBezTo>
                    <a:cubicBezTo>
                      <a:pt x="101" y="22"/>
                      <a:pt x="98" y="22"/>
                      <a:pt x="98" y="22"/>
                    </a:cubicBezTo>
                    <a:cubicBezTo>
                      <a:pt x="99" y="22"/>
                      <a:pt x="100" y="22"/>
                      <a:pt x="101" y="22"/>
                    </a:cubicBezTo>
                    <a:close/>
                    <a:moveTo>
                      <a:pt x="42" y="181"/>
                    </a:moveTo>
                    <a:cubicBezTo>
                      <a:pt x="42" y="180"/>
                      <a:pt x="42" y="180"/>
                      <a:pt x="42" y="180"/>
                    </a:cubicBezTo>
                    <a:cubicBezTo>
                      <a:pt x="43" y="181"/>
                      <a:pt x="43" y="181"/>
                      <a:pt x="43" y="181"/>
                    </a:cubicBezTo>
                    <a:cubicBezTo>
                      <a:pt x="42" y="181"/>
                      <a:pt x="42" y="181"/>
                      <a:pt x="42" y="18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816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A6DDE3A-B806-4F20-925D-F51591C514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AC69C4B-00C6-4E16-8013-1C51CB7B1955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E6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C41368C-7887-4DC9-ACFF-85B7CD15EB5A}"/>
              </a:ext>
            </a:extLst>
          </p:cNvPr>
          <p:cNvSpPr txBox="1"/>
          <p:nvPr/>
        </p:nvSpPr>
        <p:spPr>
          <a:xfrm>
            <a:off x="215102" y="196930"/>
            <a:ext cx="453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rgbClr val="E96C9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E6FB422-CC7B-40F7-862A-2D5FC94E419D}"/>
              </a:ext>
            </a:extLst>
          </p:cNvPr>
          <p:cNvSpPr txBox="1"/>
          <p:nvPr/>
        </p:nvSpPr>
        <p:spPr>
          <a:xfrm>
            <a:off x="9333821" y="196930"/>
            <a:ext cx="2643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9660600-A3E6-4EF1-ACAB-F91486A02240}"/>
              </a:ext>
            </a:extLst>
          </p:cNvPr>
          <p:cNvGrpSpPr/>
          <p:nvPr/>
        </p:nvGrpSpPr>
        <p:grpSpPr>
          <a:xfrm>
            <a:off x="215102" y="1065277"/>
            <a:ext cx="762797" cy="762797"/>
            <a:chOff x="7171451" y="1686164"/>
            <a:chExt cx="2857920" cy="285792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5B4E162-48EE-473A-8119-8CD63D94669D}"/>
                </a:ext>
              </a:extLst>
            </p:cNvPr>
            <p:cNvGrpSpPr/>
            <p:nvPr/>
          </p:nvGrpSpPr>
          <p:grpSpPr>
            <a:xfrm>
              <a:off x="7171451" y="1686164"/>
              <a:ext cx="2857920" cy="2857920"/>
              <a:chOff x="740228" y="714127"/>
              <a:chExt cx="4268594" cy="4268594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xmlns="" id="{9ADD7EF9-B058-44F8-BBCC-897E0DF9A2D6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635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xmlns="" id="{334EF1EF-6A47-49E2-8BE0-FEABCE3E990A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88900" dist="635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99EB2B81-DD60-43A1-9652-E7A8E974ABC3}"/>
                </a:ext>
              </a:extLst>
            </p:cNvPr>
            <p:cNvSpPr/>
            <p:nvPr/>
          </p:nvSpPr>
          <p:spPr>
            <a:xfrm>
              <a:off x="7218622" y="1733335"/>
              <a:ext cx="2763578" cy="2763578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D9C4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25D8B3F1-DFA2-400B-A38A-B004889F1673}"/>
              </a:ext>
            </a:extLst>
          </p:cNvPr>
          <p:cNvGrpSpPr/>
          <p:nvPr/>
        </p:nvGrpSpPr>
        <p:grpSpPr>
          <a:xfrm>
            <a:off x="215102" y="5898274"/>
            <a:ext cx="762797" cy="762797"/>
            <a:chOff x="7171451" y="1686164"/>
            <a:chExt cx="2857920" cy="2857920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DD7B73D9-13C6-439E-A1B6-875B9A16D4D8}"/>
                </a:ext>
              </a:extLst>
            </p:cNvPr>
            <p:cNvGrpSpPr/>
            <p:nvPr/>
          </p:nvGrpSpPr>
          <p:grpSpPr>
            <a:xfrm>
              <a:off x="7171451" y="1686164"/>
              <a:ext cx="2857920" cy="2857920"/>
              <a:chOff x="740228" y="714127"/>
              <a:chExt cx="4268594" cy="4268594"/>
            </a:xfrm>
          </p:grpSpPr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xmlns="" id="{C65CB0E6-F6CB-45C2-9811-735F7038C522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635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xmlns="" id="{6195EAF1-CE3E-4873-BC0A-B7D5CAC423E6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88900" dist="635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60DE653B-2564-4268-821B-AD0C45965039}"/>
                </a:ext>
              </a:extLst>
            </p:cNvPr>
            <p:cNvSpPr/>
            <p:nvPr/>
          </p:nvSpPr>
          <p:spPr>
            <a:xfrm>
              <a:off x="7218622" y="1733335"/>
              <a:ext cx="2763578" cy="2763578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D9C4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838C46D5-0CAD-445F-B07C-CC0BF3E2D0BF}"/>
              </a:ext>
            </a:extLst>
          </p:cNvPr>
          <p:cNvGrpSpPr/>
          <p:nvPr/>
        </p:nvGrpSpPr>
        <p:grpSpPr>
          <a:xfrm>
            <a:off x="215102" y="2676276"/>
            <a:ext cx="762797" cy="762797"/>
            <a:chOff x="7171451" y="1686164"/>
            <a:chExt cx="2857920" cy="2857920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8286F260-29CC-4E65-9F13-247FDBDEFB70}"/>
                </a:ext>
              </a:extLst>
            </p:cNvPr>
            <p:cNvGrpSpPr/>
            <p:nvPr/>
          </p:nvGrpSpPr>
          <p:grpSpPr>
            <a:xfrm>
              <a:off x="7171451" y="1686164"/>
              <a:ext cx="2857920" cy="2857920"/>
              <a:chOff x="740228" y="714127"/>
              <a:chExt cx="4268594" cy="4268594"/>
            </a:xfrm>
          </p:grpSpPr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xmlns="" id="{753E4E0F-5B27-43F5-88E7-11D1C61A39AC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635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xmlns="" id="{19B65629-936F-4675-A93B-F6D6787A69D8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88900" dist="635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xmlns="" id="{ED797B3B-DC11-4AB8-A1C7-81314CF299AE}"/>
                </a:ext>
              </a:extLst>
            </p:cNvPr>
            <p:cNvSpPr/>
            <p:nvPr/>
          </p:nvSpPr>
          <p:spPr>
            <a:xfrm>
              <a:off x="7218622" y="1733335"/>
              <a:ext cx="2763578" cy="2763578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D9C4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2F6C55C5-9A72-444B-9F9F-02830E508150}"/>
              </a:ext>
            </a:extLst>
          </p:cNvPr>
          <p:cNvGrpSpPr/>
          <p:nvPr/>
        </p:nvGrpSpPr>
        <p:grpSpPr>
          <a:xfrm>
            <a:off x="215102" y="4287275"/>
            <a:ext cx="762797" cy="762797"/>
            <a:chOff x="7171451" y="1686164"/>
            <a:chExt cx="2857920" cy="2857920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0B309779-CBA4-4CA4-8053-950A00B9E317}"/>
                </a:ext>
              </a:extLst>
            </p:cNvPr>
            <p:cNvGrpSpPr/>
            <p:nvPr/>
          </p:nvGrpSpPr>
          <p:grpSpPr>
            <a:xfrm>
              <a:off x="7171451" y="1686164"/>
              <a:ext cx="2857920" cy="2857920"/>
              <a:chOff x="740228" y="714127"/>
              <a:chExt cx="4268594" cy="4268594"/>
            </a:xfrm>
          </p:grpSpPr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xmlns="" id="{EE95936C-AEC8-487E-AC39-CDEE395776F6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635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xmlns="" id="{E48BAFAD-E38D-48F3-BE09-C0B56B1FBFAC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88900" dist="635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015AF536-936B-43D0-8974-D830BCA6F36A}"/>
                </a:ext>
              </a:extLst>
            </p:cNvPr>
            <p:cNvSpPr/>
            <p:nvPr/>
          </p:nvSpPr>
          <p:spPr>
            <a:xfrm>
              <a:off x="7218622" y="1733335"/>
              <a:ext cx="2763578" cy="2763578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D9C4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Group 4">
            <a:extLst>
              <a:ext uri="{FF2B5EF4-FFF2-40B4-BE49-F238E27FC236}">
                <a16:creationId xmlns:a16="http://schemas.microsoft.com/office/drawing/2014/main" xmlns="" id="{DFE0F623-A74D-4CD3-A956-AC431EC685E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6606" y="1245904"/>
            <a:ext cx="519788" cy="401542"/>
            <a:chOff x="1" y="2"/>
            <a:chExt cx="633" cy="489"/>
          </a:xfrm>
          <a:solidFill>
            <a:srgbClr val="E96C9D"/>
          </a:solidFill>
        </p:grpSpPr>
        <p:sp>
          <p:nvSpPr>
            <p:cNvPr id="82" name="Freeform 5">
              <a:extLst>
                <a:ext uri="{FF2B5EF4-FFF2-40B4-BE49-F238E27FC236}">
                  <a16:creationId xmlns:a16="http://schemas.microsoft.com/office/drawing/2014/main" xmlns="" id="{7C34B7AF-492C-454E-9DD1-545E5E05CF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" y="2"/>
              <a:ext cx="209" cy="212"/>
            </a:xfrm>
            <a:custGeom>
              <a:avLst/>
              <a:gdLst>
                <a:gd name="T0" fmla="*/ 3 w 87"/>
                <a:gd name="T1" fmla="*/ 46 h 88"/>
                <a:gd name="T2" fmla="*/ 34 w 87"/>
                <a:gd name="T3" fmla="*/ 87 h 88"/>
                <a:gd name="T4" fmla="*/ 59 w 87"/>
                <a:gd name="T5" fmla="*/ 85 h 88"/>
                <a:gd name="T6" fmla="*/ 66 w 87"/>
                <a:gd name="T7" fmla="*/ 82 h 88"/>
                <a:gd name="T8" fmla="*/ 70 w 87"/>
                <a:gd name="T9" fmla="*/ 80 h 88"/>
                <a:gd name="T10" fmla="*/ 72 w 87"/>
                <a:gd name="T11" fmla="*/ 79 h 88"/>
                <a:gd name="T12" fmla="*/ 83 w 87"/>
                <a:gd name="T13" fmla="*/ 66 h 88"/>
                <a:gd name="T14" fmla="*/ 84 w 87"/>
                <a:gd name="T15" fmla="*/ 59 h 88"/>
                <a:gd name="T16" fmla="*/ 85 w 87"/>
                <a:gd name="T17" fmla="*/ 56 h 88"/>
                <a:gd name="T18" fmla="*/ 84 w 87"/>
                <a:gd name="T19" fmla="*/ 31 h 88"/>
                <a:gd name="T20" fmla="*/ 81 w 87"/>
                <a:gd name="T21" fmla="*/ 22 h 88"/>
                <a:gd name="T22" fmla="*/ 79 w 87"/>
                <a:gd name="T23" fmla="*/ 19 h 88"/>
                <a:gd name="T24" fmla="*/ 73 w 87"/>
                <a:gd name="T25" fmla="*/ 8 h 88"/>
                <a:gd name="T26" fmla="*/ 69 w 87"/>
                <a:gd name="T27" fmla="*/ 5 h 88"/>
                <a:gd name="T28" fmla="*/ 63 w 87"/>
                <a:gd name="T29" fmla="*/ 3 h 88"/>
                <a:gd name="T30" fmla="*/ 60 w 87"/>
                <a:gd name="T31" fmla="*/ 2 h 88"/>
                <a:gd name="T32" fmla="*/ 59 w 87"/>
                <a:gd name="T33" fmla="*/ 2 h 88"/>
                <a:gd name="T34" fmla="*/ 27 w 87"/>
                <a:gd name="T35" fmla="*/ 6 h 88"/>
                <a:gd name="T36" fmla="*/ 16 w 87"/>
                <a:gd name="T37" fmla="*/ 13 h 88"/>
                <a:gd name="T38" fmla="*/ 12 w 87"/>
                <a:gd name="T39" fmla="*/ 17 h 88"/>
                <a:gd name="T40" fmla="*/ 1 w 87"/>
                <a:gd name="T41" fmla="*/ 34 h 88"/>
                <a:gd name="T42" fmla="*/ 1 w 87"/>
                <a:gd name="T43" fmla="*/ 42 h 88"/>
                <a:gd name="T44" fmla="*/ 3 w 87"/>
                <a:gd name="T45" fmla="*/ 46 h 88"/>
                <a:gd name="T46" fmla="*/ 31 w 87"/>
                <a:gd name="T47" fmla="*/ 56 h 88"/>
                <a:gd name="T48" fmla="*/ 33 w 87"/>
                <a:gd name="T49" fmla="*/ 56 h 88"/>
                <a:gd name="T50" fmla="*/ 33 w 87"/>
                <a:gd name="T51" fmla="*/ 56 h 88"/>
                <a:gd name="T52" fmla="*/ 32 w 87"/>
                <a:gd name="T53" fmla="*/ 56 h 88"/>
                <a:gd name="T54" fmla="*/ 31 w 87"/>
                <a:gd name="T55" fmla="*/ 56 h 88"/>
                <a:gd name="T56" fmla="*/ 37 w 87"/>
                <a:gd name="T57" fmla="*/ 63 h 88"/>
                <a:gd name="T58" fmla="*/ 38 w 87"/>
                <a:gd name="T59" fmla="*/ 63 h 88"/>
                <a:gd name="T60" fmla="*/ 38 w 87"/>
                <a:gd name="T61" fmla="*/ 65 h 88"/>
                <a:gd name="T62" fmla="*/ 36 w 87"/>
                <a:gd name="T63" fmla="*/ 63 h 88"/>
                <a:gd name="T64" fmla="*/ 37 w 87"/>
                <a:gd name="T65" fmla="*/ 63 h 88"/>
                <a:gd name="T66" fmla="*/ 65 w 87"/>
                <a:gd name="T67" fmla="*/ 18 h 88"/>
                <a:gd name="T68" fmla="*/ 63 w 87"/>
                <a:gd name="T69" fmla="*/ 17 h 88"/>
                <a:gd name="T70" fmla="*/ 63 w 87"/>
                <a:gd name="T71" fmla="*/ 16 h 88"/>
                <a:gd name="T72" fmla="*/ 63 w 87"/>
                <a:gd name="T73" fmla="*/ 16 h 88"/>
                <a:gd name="T74" fmla="*/ 65 w 87"/>
                <a:gd name="T75" fmla="*/ 18 h 88"/>
                <a:gd name="T76" fmla="*/ 17 w 87"/>
                <a:gd name="T77" fmla="*/ 40 h 88"/>
                <a:gd name="T78" fmla="*/ 19 w 87"/>
                <a:gd name="T79" fmla="*/ 34 h 88"/>
                <a:gd name="T80" fmla="*/ 17 w 87"/>
                <a:gd name="T81" fmla="*/ 32 h 88"/>
                <a:gd name="T82" fmla="*/ 19 w 87"/>
                <a:gd name="T83" fmla="*/ 27 h 88"/>
                <a:gd name="T84" fmla="*/ 22 w 87"/>
                <a:gd name="T85" fmla="*/ 23 h 88"/>
                <a:gd name="T86" fmla="*/ 33 w 87"/>
                <a:gd name="T87" fmla="*/ 18 h 88"/>
                <a:gd name="T88" fmla="*/ 32 w 87"/>
                <a:gd name="T89" fmla="*/ 19 h 88"/>
                <a:gd name="T90" fmla="*/ 31 w 87"/>
                <a:gd name="T91" fmla="*/ 19 h 88"/>
                <a:gd name="T92" fmla="*/ 32 w 87"/>
                <a:gd name="T93" fmla="*/ 19 h 88"/>
                <a:gd name="T94" fmla="*/ 31 w 87"/>
                <a:gd name="T95" fmla="*/ 22 h 88"/>
                <a:gd name="T96" fmla="*/ 25 w 87"/>
                <a:gd name="T97" fmla="*/ 24 h 88"/>
                <a:gd name="T98" fmla="*/ 23 w 87"/>
                <a:gd name="T99" fmla="*/ 29 h 88"/>
                <a:gd name="T100" fmla="*/ 22 w 87"/>
                <a:gd name="T101" fmla="*/ 32 h 88"/>
                <a:gd name="T102" fmla="*/ 17 w 87"/>
                <a:gd name="T103" fmla="*/ 44 h 88"/>
                <a:gd name="T104" fmla="*/ 17 w 87"/>
                <a:gd name="T105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8">
                  <a:moveTo>
                    <a:pt x="3" y="46"/>
                  </a:moveTo>
                  <a:cubicBezTo>
                    <a:pt x="3" y="65"/>
                    <a:pt x="15" y="83"/>
                    <a:pt x="34" y="87"/>
                  </a:cubicBezTo>
                  <a:cubicBezTo>
                    <a:pt x="43" y="88"/>
                    <a:pt x="51" y="87"/>
                    <a:pt x="59" y="85"/>
                  </a:cubicBezTo>
                  <a:cubicBezTo>
                    <a:pt x="61" y="83"/>
                    <a:pt x="64" y="83"/>
                    <a:pt x="66" y="82"/>
                  </a:cubicBezTo>
                  <a:cubicBezTo>
                    <a:pt x="68" y="81"/>
                    <a:pt x="69" y="80"/>
                    <a:pt x="70" y="80"/>
                  </a:cubicBezTo>
                  <a:cubicBezTo>
                    <a:pt x="71" y="79"/>
                    <a:pt x="72" y="79"/>
                    <a:pt x="72" y="79"/>
                  </a:cubicBezTo>
                  <a:cubicBezTo>
                    <a:pt x="78" y="76"/>
                    <a:pt x="81" y="72"/>
                    <a:pt x="83" y="66"/>
                  </a:cubicBezTo>
                  <a:cubicBezTo>
                    <a:pt x="84" y="64"/>
                    <a:pt x="84" y="59"/>
                    <a:pt x="84" y="59"/>
                  </a:cubicBezTo>
                  <a:cubicBezTo>
                    <a:pt x="84" y="58"/>
                    <a:pt x="85" y="56"/>
                    <a:pt x="85" y="56"/>
                  </a:cubicBezTo>
                  <a:cubicBezTo>
                    <a:pt x="87" y="49"/>
                    <a:pt x="86" y="39"/>
                    <a:pt x="84" y="31"/>
                  </a:cubicBezTo>
                  <a:cubicBezTo>
                    <a:pt x="82" y="28"/>
                    <a:pt x="82" y="25"/>
                    <a:pt x="81" y="22"/>
                  </a:cubicBezTo>
                  <a:cubicBezTo>
                    <a:pt x="81" y="22"/>
                    <a:pt x="79" y="19"/>
                    <a:pt x="79" y="19"/>
                  </a:cubicBezTo>
                  <a:cubicBezTo>
                    <a:pt x="78" y="15"/>
                    <a:pt x="76" y="11"/>
                    <a:pt x="73" y="8"/>
                  </a:cubicBezTo>
                  <a:cubicBezTo>
                    <a:pt x="72" y="7"/>
                    <a:pt x="69" y="5"/>
                    <a:pt x="69" y="5"/>
                  </a:cubicBezTo>
                  <a:cubicBezTo>
                    <a:pt x="67" y="4"/>
                    <a:pt x="65" y="3"/>
                    <a:pt x="63" y="3"/>
                  </a:cubicBezTo>
                  <a:cubicBezTo>
                    <a:pt x="62" y="3"/>
                    <a:pt x="60" y="2"/>
                    <a:pt x="60" y="2"/>
                  </a:cubicBezTo>
                  <a:cubicBezTo>
                    <a:pt x="60" y="2"/>
                    <a:pt x="59" y="2"/>
                    <a:pt x="59" y="2"/>
                  </a:cubicBezTo>
                  <a:cubicBezTo>
                    <a:pt x="48" y="0"/>
                    <a:pt x="36" y="1"/>
                    <a:pt x="27" y="6"/>
                  </a:cubicBezTo>
                  <a:cubicBezTo>
                    <a:pt x="22" y="8"/>
                    <a:pt x="19" y="10"/>
                    <a:pt x="16" y="13"/>
                  </a:cubicBezTo>
                  <a:cubicBezTo>
                    <a:pt x="15" y="14"/>
                    <a:pt x="12" y="17"/>
                    <a:pt x="12" y="17"/>
                  </a:cubicBezTo>
                  <a:cubicBezTo>
                    <a:pt x="8" y="22"/>
                    <a:pt x="2" y="27"/>
                    <a:pt x="1" y="34"/>
                  </a:cubicBezTo>
                  <a:cubicBezTo>
                    <a:pt x="0" y="36"/>
                    <a:pt x="1" y="40"/>
                    <a:pt x="1" y="42"/>
                  </a:cubicBezTo>
                  <a:cubicBezTo>
                    <a:pt x="2" y="43"/>
                    <a:pt x="3" y="46"/>
                    <a:pt x="3" y="46"/>
                  </a:cubicBezTo>
                  <a:close/>
                  <a:moveTo>
                    <a:pt x="31" y="56"/>
                  </a:moveTo>
                  <a:cubicBezTo>
                    <a:pt x="32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1" y="56"/>
                    <a:pt x="31" y="56"/>
                    <a:pt x="31" y="56"/>
                  </a:cubicBezTo>
                  <a:close/>
                  <a:moveTo>
                    <a:pt x="37" y="63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38" y="64"/>
                    <a:pt x="38" y="65"/>
                    <a:pt x="38" y="65"/>
                  </a:cubicBezTo>
                  <a:cubicBezTo>
                    <a:pt x="37" y="64"/>
                    <a:pt x="37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lose/>
                  <a:moveTo>
                    <a:pt x="65" y="18"/>
                  </a:moveTo>
                  <a:cubicBezTo>
                    <a:pt x="64" y="18"/>
                    <a:pt x="63" y="17"/>
                    <a:pt x="63" y="17"/>
                  </a:cubicBezTo>
                  <a:cubicBezTo>
                    <a:pt x="63" y="17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7"/>
                    <a:pt x="65" y="17"/>
                    <a:pt x="65" y="18"/>
                  </a:cubicBezTo>
                  <a:close/>
                  <a:moveTo>
                    <a:pt x="17" y="40"/>
                  </a:moveTo>
                  <a:cubicBezTo>
                    <a:pt x="18" y="38"/>
                    <a:pt x="19" y="35"/>
                    <a:pt x="19" y="34"/>
                  </a:cubicBezTo>
                  <a:cubicBezTo>
                    <a:pt x="18" y="33"/>
                    <a:pt x="17" y="32"/>
                    <a:pt x="17" y="32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1" y="26"/>
                    <a:pt x="22" y="24"/>
                    <a:pt x="22" y="23"/>
                  </a:cubicBezTo>
                  <a:cubicBezTo>
                    <a:pt x="24" y="21"/>
                    <a:pt x="28" y="19"/>
                    <a:pt x="33" y="18"/>
                  </a:cubicBezTo>
                  <a:cubicBezTo>
                    <a:pt x="32" y="18"/>
                    <a:pt x="32" y="19"/>
                    <a:pt x="32" y="19"/>
                  </a:cubicBezTo>
                  <a:cubicBezTo>
                    <a:pt x="32" y="19"/>
                    <a:pt x="31" y="19"/>
                    <a:pt x="31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1" y="22"/>
                    <a:pt x="31" y="22"/>
                  </a:cubicBezTo>
                  <a:cubicBezTo>
                    <a:pt x="29" y="21"/>
                    <a:pt x="26" y="22"/>
                    <a:pt x="25" y="24"/>
                  </a:cubicBezTo>
                  <a:cubicBezTo>
                    <a:pt x="24" y="26"/>
                    <a:pt x="23" y="29"/>
                    <a:pt x="23" y="29"/>
                  </a:cubicBezTo>
                  <a:cubicBezTo>
                    <a:pt x="23" y="30"/>
                    <a:pt x="22" y="32"/>
                    <a:pt x="22" y="32"/>
                  </a:cubicBezTo>
                  <a:cubicBezTo>
                    <a:pt x="19" y="35"/>
                    <a:pt x="18" y="39"/>
                    <a:pt x="17" y="44"/>
                  </a:cubicBezTo>
                  <a:cubicBezTo>
                    <a:pt x="17" y="42"/>
                    <a:pt x="17" y="41"/>
                    <a:pt x="17" y="40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">
              <a:extLst>
                <a:ext uri="{FF2B5EF4-FFF2-40B4-BE49-F238E27FC236}">
                  <a16:creationId xmlns:a16="http://schemas.microsoft.com/office/drawing/2014/main" xmlns="" id="{8CD33FF5-7474-46FE-96FB-7EDB2B178B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" y="267"/>
              <a:ext cx="441" cy="224"/>
            </a:xfrm>
            <a:custGeom>
              <a:avLst/>
              <a:gdLst>
                <a:gd name="T0" fmla="*/ 167 w 184"/>
                <a:gd name="T1" fmla="*/ 23 h 93"/>
                <a:gd name="T2" fmla="*/ 150 w 184"/>
                <a:gd name="T3" fmla="*/ 14 h 93"/>
                <a:gd name="T4" fmla="*/ 130 w 184"/>
                <a:gd name="T5" fmla="*/ 5 h 93"/>
                <a:gd name="T6" fmla="*/ 129 w 184"/>
                <a:gd name="T7" fmla="*/ 5 h 93"/>
                <a:gd name="T8" fmla="*/ 112 w 184"/>
                <a:gd name="T9" fmla="*/ 2 h 93"/>
                <a:gd name="T10" fmla="*/ 102 w 184"/>
                <a:gd name="T11" fmla="*/ 1 h 93"/>
                <a:gd name="T12" fmla="*/ 102 w 184"/>
                <a:gd name="T13" fmla="*/ 1 h 93"/>
                <a:gd name="T14" fmla="*/ 85 w 184"/>
                <a:gd name="T15" fmla="*/ 0 h 93"/>
                <a:gd name="T16" fmla="*/ 74 w 184"/>
                <a:gd name="T17" fmla="*/ 1 h 93"/>
                <a:gd name="T18" fmla="*/ 47 w 184"/>
                <a:gd name="T19" fmla="*/ 6 h 93"/>
                <a:gd name="T20" fmla="*/ 1 w 184"/>
                <a:gd name="T21" fmla="*/ 68 h 93"/>
                <a:gd name="T22" fmla="*/ 5 w 184"/>
                <a:gd name="T23" fmla="*/ 80 h 93"/>
                <a:gd name="T24" fmla="*/ 22 w 184"/>
                <a:gd name="T25" fmla="*/ 83 h 93"/>
                <a:gd name="T26" fmla="*/ 97 w 184"/>
                <a:gd name="T27" fmla="*/ 88 h 93"/>
                <a:gd name="T28" fmla="*/ 147 w 184"/>
                <a:gd name="T29" fmla="*/ 90 h 93"/>
                <a:gd name="T30" fmla="*/ 162 w 184"/>
                <a:gd name="T31" fmla="*/ 84 h 93"/>
                <a:gd name="T32" fmla="*/ 172 w 184"/>
                <a:gd name="T33" fmla="*/ 81 h 93"/>
                <a:gd name="T34" fmla="*/ 182 w 184"/>
                <a:gd name="T35" fmla="*/ 69 h 93"/>
                <a:gd name="T36" fmla="*/ 43 w 184"/>
                <a:gd name="T37" fmla="*/ 69 h 93"/>
                <a:gd name="T38" fmla="*/ 38 w 184"/>
                <a:gd name="T39" fmla="*/ 61 h 93"/>
                <a:gd name="T40" fmla="*/ 45 w 184"/>
                <a:gd name="T41" fmla="*/ 63 h 93"/>
                <a:gd name="T42" fmla="*/ 43 w 184"/>
                <a:gd name="T43" fmla="*/ 69 h 93"/>
                <a:gd name="T44" fmla="*/ 82 w 184"/>
                <a:gd name="T45" fmla="*/ 61 h 93"/>
                <a:gd name="T46" fmla="*/ 82 w 184"/>
                <a:gd name="T47" fmla="*/ 69 h 93"/>
                <a:gd name="T48" fmla="*/ 81 w 184"/>
                <a:gd name="T49" fmla="*/ 63 h 93"/>
                <a:gd name="T50" fmla="*/ 127 w 184"/>
                <a:gd name="T51" fmla="*/ 69 h 93"/>
                <a:gd name="T52" fmla="*/ 127 w 184"/>
                <a:gd name="T53" fmla="*/ 74 h 93"/>
                <a:gd name="T54" fmla="*/ 122 w 184"/>
                <a:gd name="T55" fmla="*/ 69 h 93"/>
                <a:gd name="T56" fmla="*/ 144 w 184"/>
                <a:gd name="T57" fmla="*/ 27 h 93"/>
                <a:gd name="T58" fmla="*/ 139 w 184"/>
                <a:gd name="T59" fmla="*/ 23 h 93"/>
                <a:gd name="T60" fmla="*/ 141 w 184"/>
                <a:gd name="T61" fmla="*/ 22 h 93"/>
                <a:gd name="T62" fmla="*/ 123 w 184"/>
                <a:gd name="T63" fmla="*/ 17 h 93"/>
                <a:gd name="T64" fmla="*/ 127 w 184"/>
                <a:gd name="T65" fmla="*/ 18 h 93"/>
                <a:gd name="T66" fmla="*/ 117 w 184"/>
                <a:gd name="T67" fmla="*/ 18 h 93"/>
                <a:gd name="T68" fmla="*/ 109 w 184"/>
                <a:gd name="T69" fmla="*/ 18 h 93"/>
                <a:gd name="T70" fmla="*/ 107 w 184"/>
                <a:gd name="T71" fmla="*/ 14 h 93"/>
                <a:gd name="T72" fmla="*/ 107 w 184"/>
                <a:gd name="T73" fmla="*/ 14 h 93"/>
                <a:gd name="T74" fmla="*/ 108 w 184"/>
                <a:gd name="T75" fmla="*/ 14 h 93"/>
                <a:gd name="T76" fmla="*/ 111 w 184"/>
                <a:gd name="T77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4" h="93">
                  <a:moveTo>
                    <a:pt x="175" y="47"/>
                  </a:moveTo>
                  <a:cubicBezTo>
                    <a:pt x="173" y="39"/>
                    <a:pt x="174" y="29"/>
                    <a:pt x="167" y="23"/>
                  </a:cubicBezTo>
                  <a:cubicBezTo>
                    <a:pt x="163" y="20"/>
                    <a:pt x="159" y="18"/>
                    <a:pt x="154" y="17"/>
                  </a:cubicBezTo>
                  <a:cubicBezTo>
                    <a:pt x="152" y="16"/>
                    <a:pt x="151" y="15"/>
                    <a:pt x="150" y="14"/>
                  </a:cubicBezTo>
                  <a:cubicBezTo>
                    <a:pt x="146" y="11"/>
                    <a:pt x="142" y="8"/>
                    <a:pt x="137" y="6"/>
                  </a:cubicBezTo>
                  <a:cubicBezTo>
                    <a:pt x="135" y="6"/>
                    <a:pt x="133" y="5"/>
                    <a:pt x="130" y="5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0" y="5"/>
                    <a:pt x="129" y="5"/>
                    <a:pt x="129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25" y="4"/>
                    <a:pt x="119" y="3"/>
                    <a:pt x="112" y="2"/>
                  </a:cubicBezTo>
                  <a:cubicBezTo>
                    <a:pt x="109" y="2"/>
                    <a:pt x="106" y="1"/>
                    <a:pt x="103" y="1"/>
                  </a:cubicBezTo>
                  <a:cubicBezTo>
                    <a:pt x="103" y="1"/>
                    <a:pt x="103" y="1"/>
                    <a:pt x="102" y="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3" y="1"/>
                    <a:pt x="102" y="1"/>
                  </a:cubicBezTo>
                  <a:cubicBezTo>
                    <a:pt x="99" y="0"/>
                    <a:pt x="96" y="0"/>
                    <a:pt x="93" y="0"/>
                  </a:cubicBezTo>
                  <a:cubicBezTo>
                    <a:pt x="90" y="0"/>
                    <a:pt x="85" y="0"/>
                    <a:pt x="8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0"/>
                    <a:pt x="81" y="1"/>
                    <a:pt x="74" y="1"/>
                  </a:cubicBezTo>
                  <a:cubicBezTo>
                    <a:pt x="69" y="2"/>
                    <a:pt x="64" y="1"/>
                    <a:pt x="60" y="2"/>
                  </a:cubicBezTo>
                  <a:cubicBezTo>
                    <a:pt x="55" y="3"/>
                    <a:pt x="51" y="5"/>
                    <a:pt x="47" y="6"/>
                  </a:cubicBezTo>
                  <a:cubicBezTo>
                    <a:pt x="35" y="11"/>
                    <a:pt x="25" y="15"/>
                    <a:pt x="17" y="25"/>
                  </a:cubicBezTo>
                  <a:cubicBezTo>
                    <a:pt x="7" y="37"/>
                    <a:pt x="3" y="53"/>
                    <a:pt x="1" y="68"/>
                  </a:cubicBezTo>
                  <a:cubicBezTo>
                    <a:pt x="1" y="71"/>
                    <a:pt x="0" y="74"/>
                    <a:pt x="1" y="77"/>
                  </a:cubicBezTo>
                  <a:cubicBezTo>
                    <a:pt x="2" y="78"/>
                    <a:pt x="3" y="80"/>
                    <a:pt x="5" y="80"/>
                  </a:cubicBezTo>
                  <a:cubicBezTo>
                    <a:pt x="6" y="82"/>
                    <a:pt x="7" y="84"/>
                    <a:pt x="10" y="85"/>
                  </a:cubicBezTo>
                  <a:cubicBezTo>
                    <a:pt x="13" y="86"/>
                    <a:pt x="18" y="84"/>
                    <a:pt x="22" y="83"/>
                  </a:cubicBezTo>
                  <a:cubicBezTo>
                    <a:pt x="27" y="83"/>
                    <a:pt x="32" y="83"/>
                    <a:pt x="37" y="83"/>
                  </a:cubicBezTo>
                  <a:cubicBezTo>
                    <a:pt x="57" y="85"/>
                    <a:pt x="78" y="86"/>
                    <a:pt x="97" y="88"/>
                  </a:cubicBezTo>
                  <a:cubicBezTo>
                    <a:pt x="106" y="89"/>
                    <a:pt x="114" y="91"/>
                    <a:pt x="121" y="92"/>
                  </a:cubicBezTo>
                  <a:cubicBezTo>
                    <a:pt x="130" y="93"/>
                    <a:pt x="139" y="93"/>
                    <a:pt x="147" y="90"/>
                  </a:cubicBezTo>
                  <a:cubicBezTo>
                    <a:pt x="150" y="89"/>
                    <a:pt x="155" y="88"/>
                    <a:pt x="158" y="85"/>
                  </a:cubicBezTo>
                  <a:cubicBezTo>
                    <a:pt x="160" y="85"/>
                    <a:pt x="162" y="84"/>
                    <a:pt x="162" y="84"/>
                  </a:cubicBezTo>
                  <a:cubicBezTo>
                    <a:pt x="165" y="84"/>
                    <a:pt x="166" y="84"/>
                    <a:pt x="169" y="83"/>
                  </a:cubicBezTo>
                  <a:cubicBezTo>
                    <a:pt x="170" y="83"/>
                    <a:pt x="172" y="81"/>
                    <a:pt x="172" y="81"/>
                  </a:cubicBezTo>
                  <a:cubicBezTo>
                    <a:pt x="175" y="80"/>
                    <a:pt x="178" y="83"/>
                    <a:pt x="181" y="80"/>
                  </a:cubicBezTo>
                  <a:cubicBezTo>
                    <a:pt x="184" y="77"/>
                    <a:pt x="183" y="72"/>
                    <a:pt x="182" y="69"/>
                  </a:cubicBezTo>
                  <a:cubicBezTo>
                    <a:pt x="178" y="59"/>
                    <a:pt x="178" y="58"/>
                    <a:pt x="175" y="47"/>
                  </a:cubicBezTo>
                  <a:close/>
                  <a:moveTo>
                    <a:pt x="43" y="69"/>
                  </a:moveTo>
                  <a:cubicBezTo>
                    <a:pt x="40" y="70"/>
                    <a:pt x="38" y="70"/>
                    <a:pt x="35" y="69"/>
                  </a:cubicBezTo>
                  <a:cubicBezTo>
                    <a:pt x="36" y="67"/>
                    <a:pt x="37" y="64"/>
                    <a:pt x="38" y="61"/>
                  </a:cubicBezTo>
                  <a:cubicBezTo>
                    <a:pt x="39" y="62"/>
                    <a:pt x="41" y="63"/>
                    <a:pt x="42" y="63"/>
                  </a:cubicBezTo>
                  <a:cubicBezTo>
                    <a:pt x="43" y="63"/>
                    <a:pt x="44" y="63"/>
                    <a:pt x="45" y="63"/>
                  </a:cubicBezTo>
                  <a:cubicBezTo>
                    <a:pt x="45" y="65"/>
                    <a:pt x="44" y="67"/>
                    <a:pt x="44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81" y="63"/>
                  </a:moveTo>
                  <a:cubicBezTo>
                    <a:pt x="81" y="63"/>
                    <a:pt x="82" y="62"/>
                    <a:pt x="82" y="61"/>
                  </a:cubicBezTo>
                  <a:cubicBezTo>
                    <a:pt x="82" y="61"/>
                    <a:pt x="83" y="62"/>
                    <a:pt x="83" y="62"/>
                  </a:cubicBezTo>
                  <a:cubicBezTo>
                    <a:pt x="82" y="64"/>
                    <a:pt x="82" y="67"/>
                    <a:pt x="82" y="69"/>
                  </a:cubicBezTo>
                  <a:cubicBezTo>
                    <a:pt x="81" y="69"/>
                    <a:pt x="80" y="69"/>
                    <a:pt x="79" y="69"/>
                  </a:cubicBezTo>
                  <a:cubicBezTo>
                    <a:pt x="80" y="67"/>
                    <a:pt x="80" y="65"/>
                    <a:pt x="81" y="63"/>
                  </a:cubicBezTo>
                  <a:close/>
                  <a:moveTo>
                    <a:pt x="122" y="69"/>
                  </a:moveTo>
                  <a:cubicBezTo>
                    <a:pt x="123" y="70"/>
                    <a:pt x="125" y="69"/>
                    <a:pt x="127" y="69"/>
                  </a:cubicBezTo>
                  <a:cubicBezTo>
                    <a:pt x="127" y="69"/>
                    <a:pt x="128" y="68"/>
                    <a:pt x="128" y="68"/>
                  </a:cubicBezTo>
                  <a:cubicBezTo>
                    <a:pt x="128" y="70"/>
                    <a:pt x="127" y="72"/>
                    <a:pt x="127" y="74"/>
                  </a:cubicBezTo>
                  <a:cubicBezTo>
                    <a:pt x="125" y="74"/>
                    <a:pt x="123" y="74"/>
                    <a:pt x="121" y="73"/>
                  </a:cubicBezTo>
                  <a:cubicBezTo>
                    <a:pt x="121" y="72"/>
                    <a:pt x="122" y="69"/>
                    <a:pt x="122" y="69"/>
                  </a:cubicBezTo>
                  <a:close/>
                  <a:moveTo>
                    <a:pt x="144" y="26"/>
                  </a:moveTo>
                  <a:cubicBezTo>
                    <a:pt x="144" y="27"/>
                    <a:pt x="144" y="27"/>
                    <a:pt x="144" y="27"/>
                  </a:cubicBezTo>
                  <a:cubicBezTo>
                    <a:pt x="143" y="25"/>
                    <a:pt x="143" y="24"/>
                    <a:pt x="141" y="24"/>
                  </a:cubicBezTo>
                  <a:cubicBezTo>
                    <a:pt x="141" y="23"/>
                    <a:pt x="139" y="23"/>
                    <a:pt x="139" y="23"/>
                  </a:cubicBezTo>
                  <a:cubicBezTo>
                    <a:pt x="139" y="22"/>
                    <a:pt x="139" y="22"/>
                    <a:pt x="139" y="21"/>
                  </a:cubicBezTo>
                  <a:cubicBezTo>
                    <a:pt x="140" y="22"/>
                    <a:pt x="140" y="22"/>
                    <a:pt x="141" y="22"/>
                  </a:cubicBezTo>
                  <a:cubicBezTo>
                    <a:pt x="142" y="24"/>
                    <a:pt x="143" y="25"/>
                    <a:pt x="144" y="26"/>
                  </a:cubicBezTo>
                  <a:close/>
                  <a:moveTo>
                    <a:pt x="123" y="17"/>
                  </a:moveTo>
                  <a:cubicBezTo>
                    <a:pt x="124" y="17"/>
                    <a:pt x="126" y="17"/>
                    <a:pt x="127" y="17"/>
                  </a:cubicBezTo>
                  <a:cubicBezTo>
                    <a:pt x="127" y="17"/>
                    <a:pt x="127" y="17"/>
                    <a:pt x="127" y="18"/>
                  </a:cubicBezTo>
                  <a:cubicBezTo>
                    <a:pt x="126" y="19"/>
                    <a:pt x="125" y="22"/>
                    <a:pt x="125" y="22"/>
                  </a:cubicBezTo>
                  <a:cubicBezTo>
                    <a:pt x="125" y="18"/>
                    <a:pt x="119" y="18"/>
                    <a:pt x="117" y="18"/>
                  </a:cubicBezTo>
                  <a:cubicBezTo>
                    <a:pt x="116" y="19"/>
                    <a:pt x="114" y="21"/>
                    <a:pt x="114" y="20"/>
                  </a:cubicBezTo>
                  <a:cubicBezTo>
                    <a:pt x="113" y="19"/>
                    <a:pt x="111" y="18"/>
                    <a:pt x="109" y="18"/>
                  </a:cubicBezTo>
                  <a:cubicBezTo>
                    <a:pt x="108" y="18"/>
                    <a:pt x="106" y="19"/>
                    <a:pt x="106" y="19"/>
                  </a:cubicBezTo>
                  <a:cubicBezTo>
                    <a:pt x="106" y="18"/>
                    <a:pt x="106" y="16"/>
                    <a:pt x="107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9" y="14"/>
                    <a:pt x="110" y="14"/>
                    <a:pt x="111" y="14"/>
                  </a:cubicBezTo>
                  <a:cubicBezTo>
                    <a:pt x="115" y="15"/>
                    <a:pt x="119" y="16"/>
                    <a:pt x="123" y="17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">
              <a:extLst>
                <a:ext uri="{FF2B5EF4-FFF2-40B4-BE49-F238E27FC236}">
                  <a16:creationId xmlns:a16="http://schemas.microsoft.com/office/drawing/2014/main" xmlns="" id="{9C6A3683-72FB-4787-AF62-65BCD57A4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" y="231"/>
              <a:ext cx="206" cy="243"/>
            </a:xfrm>
            <a:custGeom>
              <a:avLst/>
              <a:gdLst>
                <a:gd name="T0" fmla="*/ 83 w 86"/>
                <a:gd name="T1" fmla="*/ 74 h 101"/>
                <a:gd name="T2" fmla="*/ 76 w 86"/>
                <a:gd name="T3" fmla="*/ 51 h 101"/>
                <a:gd name="T4" fmla="*/ 54 w 86"/>
                <a:gd name="T5" fmla="*/ 15 h 101"/>
                <a:gd name="T6" fmla="*/ 34 w 86"/>
                <a:gd name="T7" fmla="*/ 3 h 101"/>
                <a:gd name="T8" fmla="*/ 28 w 86"/>
                <a:gd name="T9" fmla="*/ 3 h 101"/>
                <a:gd name="T10" fmla="*/ 25 w 86"/>
                <a:gd name="T11" fmla="*/ 2 h 101"/>
                <a:gd name="T12" fmla="*/ 21 w 86"/>
                <a:gd name="T13" fmla="*/ 2 h 101"/>
                <a:gd name="T14" fmla="*/ 19 w 86"/>
                <a:gd name="T15" fmla="*/ 2 h 101"/>
                <a:gd name="T16" fmla="*/ 2 w 86"/>
                <a:gd name="T17" fmla="*/ 6 h 101"/>
                <a:gd name="T18" fmla="*/ 2 w 86"/>
                <a:gd name="T19" fmla="*/ 12 h 101"/>
                <a:gd name="T20" fmla="*/ 5 w 86"/>
                <a:gd name="T21" fmla="*/ 15 h 101"/>
                <a:gd name="T22" fmla="*/ 1 w 86"/>
                <a:gd name="T23" fmla="*/ 23 h 101"/>
                <a:gd name="T24" fmla="*/ 5 w 86"/>
                <a:gd name="T25" fmla="*/ 27 h 101"/>
                <a:gd name="T26" fmla="*/ 5 w 86"/>
                <a:gd name="T27" fmla="*/ 28 h 101"/>
                <a:gd name="T28" fmla="*/ 15 w 86"/>
                <a:gd name="T29" fmla="*/ 40 h 101"/>
                <a:gd name="T30" fmla="*/ 26 w 86"/>
                <a:gd name="T31" fmla="*/ 68 h 101"/>
                <a:gd name="T32" fmla="*/ 32 w 86"/>
                <a:gd name="T33" fmla="*/ 97 h 101"/>
                <a:gd name="T34" fmla="*/ 39 w 86"/>
                <a:gd name="T35" fmla="*/ 99 h 101"/>
                <a:gd name="T36" fmla="*/ 62 w 86"/>
                <a:gd name="T37" fmla="*/ 101 h 101"/>
                <a:gd name="T38" fmla="*/ 80 w 86"/>
                <a:gd name="T39" fmla="*/ 97 h 101"/>
                <a:gd name="T40" fmla="*/ 83 w 86"/>
                <a:gd name="T41" fmla="*/ 74 h 101"/>
                <a:gd name="T42" fmla="*/ 12 w 86"/>
                <a:gd name="T43" fmla="*/ 17 h 101"/>
                <a:gd name="T44" fmla="*/ 17 w 86"/>
                <a:gd name="T45" fmla="*/ 16 h 101"/>
                <a:gd name="T46" fmla="*/ 17 w 86"/>
                <a:gd name="T47" fmla="*/ 23 h 101"/>
                <a:gd name="T48" fmla="*/ 17 w 86"/>
                <a:gd name="T49" fmla="*/ 23 h 101"/>
                <a:gd name="T50" fmla="*/ 12 w 86"/>
                <a:gd name="T51" fmla="*/ 17 h 101"/>
                <a:gd name="T52" fmla="*/ 21 w 86"/>
                <a:gd name="T53" fmla="*/ 27 h 101"/>
                <a:gd name="T54" fmla="*/ 18 w 86"/>
                <a:gd name="T55" fmla="*/ 24 h 101"/>
                <a:gd name="T56" fmla="*/ 21 w 86"/>
                <a:gd name="T57" fmla="*/ 26 h 101"/>
                <a:gd name="T58" fmla="*/ 21 w 86"/>
                <a:gd name="T59" fmla="*/ 27 h 101"/>
                <a:gd name="T60" fmla="*/ 35 w 86"/>
                <a:gd name="T61" fmla="*/ 51 h 101"/>
                <a:gd name="T62" fmla="*/ 34 w 86"/>
                <a:gd name="T63" fmla="*/ 54 h 101"/>
                <a:gd name="T64" fmla="*/ 30 w 86"/>
                <a:gd name="T65" fmla="*/ 44 h 101"/>
                <a:gd name="T66" fmla="*/ 33 w 86"/>
                <a:gd name="T67" fmla="*/ 42 h 101"/>
                <a:gd name="T68" fmla="*/ 32 w 86"/>
                <a:gd name="T69" fmla="*/ 48 h 101"/>
                <a:gd name="T70" fmla="*/ 35 w 86"/>
                <a:gd name="T71" fmla="*/ 51 h 101"/>
                <a:gd name="T72" fmla="*/ 40 w 86"/>
                <a:gd name="T73" fmla="*/ 87 h 101"/>
                <a:gd name="T74" fmla="*/ 38 w 86"/>
                <a:gd name="T75" fmla="*/ 70 h 101"/>
                <a:gd name="T76" fmla="*/ 42 w 86"/>
                <a:gd name="T77" fmla="*/ 68 h 101"/>
                <a:gd name="T78" fmla="*/ 43 w 86"/>
                <a:gd name="T79" fmla="*/ 66 h 101"/>
                <a:gd name="T80" fmla="*/ 46 w 86"/>
                <a:gd name="T81" fmla="*/ 69 h 101"/>
                <a:gd name="T82" fmla="*/ 45 w 86"/>
                <a:gd name="T83" fmla="*/ 80 h 101"/>
                <a:gd name="T84" fmla="*/ 48 w 86"/>
                <a:gd name="T85" fmla="*/ 84 h 101"/>
                <a:gd name="T86" fmla="*/ 50 w 86"/>
                <a:gd name="T87" fmla="*/ 88 h 101"/>
                <a:gd name="T88" fmla="*/ 40 w 86"/>
                <a:gd name="T89" fmla="*/ 87 h 101"/>
                <a:gd name="T90" fmla="*/ 68 w 86"/>
                <a:gd name="T91" fmla="*/ 63 h 101"/>
                <a:gd name="T92" fmla="*/ 69 w 86"/>
                <a:gd name="T93" fmla="*/ 67 h 101"/>
                <a:gd name="T94" fmla="*/ 69 w 86"/>
                <a:gd name="T95" fmla="*/ 69 h 101"/>
                <a:gd name="T96" fmla="*/ 67 w 86"/>
                <a:gd name="T97" fmla="*/ 67 h 101"/>
                <a:gd name="T98" fmla="*/ 68 w 86"/>
                <a:gd name="T99" fmla="*/ 63 h 101"/>
                <a:gd name="T100" fmla="*/ 65 w 86"/>
                <a:gd name="T101" fmla="*/ 55 h 101"/>
                <a:gd name="T102" fmla="*/ 66 w 86"/>
                <a:gd name="T103" fmla="*/ 58 h 101"/>
                <a:gd name="T104" fmla="*/ 64 w 86"/>
                <a:gd name="T105" fmla="*/ 57 h 101"/>
                <a:gd name="T106" fmla="*/ 65 w 86"/>
                <a:gd name="T107" fmla="*/ 55 h 101"/>
                <a:gd name="T108" fmla="*/ 65 w 86"/>
                <a:gd name="T109" fmla="*/ 90 h 101"/>
                <a:gd name="T110" fmla="*/ 65 w 86"/>
                <a:gd name="T111" fmla="*/ 90 h 101"/>
                <a:gd name="T112" fmla="*/ 66 w 86"/>
                <a:gd name="T113" fmla="*/ 89 h 101"/>
                <a:gd name="T114" fmla="*/ 65 w 86"/>
                <a:gd name="T115" fmla="*/ 90 h 101"/>
                <a:gd name="T116" fmla="*/ 71 w 86"/>
                <a:gd name="T117" fmla="*/ 88 h 101"/>
                <a:gd name="T118" fmla="*/ 66 w 86"/>
                <a:gd name="T119" fmla="*/ 89 h 101"/>
                <a:gd name="T120" fmla="*/ 71 w 86"/>
                <a:gd name="T121" fmla="*/ 82 h 101"/>
                <a:gd name="T122" fmla="*/ 71 w 86"/>
                <a:gd name="T123" fmla="*/ 8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6" h="101">
                  <a:moveTo>
                    <a:pt x="83" y="74"/>
                  </a:moveTo>
                  <a:cubicBezTo>
                    <a:pt x="82" y="66"/>
                    <a:pt x="78" y="58"/>
                    <a:pt x="76" y="51"/>
                  </a:cubicBezTo>
                  <a:cubicBezTo>
                    <a:pt x="71" y="37"/>
                    <a:pt x="63" y="26"/>
                    <a:pt x="54" y="15"/>
                  </a:cubicBezTo>
                  <a:cubicBezTo>
                    <a:pt x="49" y="9"/>
                    <a:pt x="41" y="5"/>
                    <a:pt x="34" y="3"/>
                  </a:cubicBezTo>
                  <a:cubicBezTo>
                    <a:pt x="32" y="3"/>
                    <a:pt x="30" y="3"/>
                    <a:pt x="28" y="3"/>
                  </a:cubicBezTo>
                  <a:cubicBezTo>
                    <a:pt x="27" y="2"/>
                    <a:pt x="25" y="2"/>
                    <a:pt x="25" y="2"/>
                  </a:cubicBezTo>
                  <a:cubicBezTo>
                    <a:pt x="24" y="2"/>
                    <a:pt x="22" y="1"/>
                    <a:pt x="21" y="2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4" y="2"/>
                    <a:pt x="5" y="0"/>
                    <a:pt x="2" y="6"/>
                  </a:cubicBezTo>
                  <a:cubicBezTo>
                    <a:pt x="1" y="8"/>
                    <a:pt x="1" y="10"/>
                    <a:pt x="2" y="12"/>
                  </a:cubicBezTo>
                  <a:cubicBezTo>
                    <a:pt x="3" y="13"/>
                    <a:pt x="5" y="15"/>
                    <a:pt x="5" y="15"/>
                  </a:cubicBezTo>
                  <a:cubicBezTo>
                    <a:pt x="1" y="16"/>
                    <a:pt x="0" y="18"/>
                    <a:pt x="1" y="23"/>
                  </a:cubicBezTo>
                  <a:cubicBezTo>
                    <a:pt x="1" y="24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8" y="32"/>
                    <a:pt x="13" y="36"/>
                    <a:pt x="15" y="40"/>
                  </a:cubicBezTo>
                  <a:cubicBezTo>
                    <a:pt x="21" y="48"/>
                    <a:pt x="24" y="59"/>
                    <a:pt x="26" y="68"/>
                  </a:cubicBezTo>
                  <a:cubicBezTo>
                    <a:pt x="27" y="76"/>
                    <a:pt x="25" y="92"/>
                    <a:pt x="32" y="97"/>
                  </a:cubicBezTo>
                  <a:cubicBezTo>
                    <a:pt x="34" y="98"/>
                    <a:pt x="37" y="99"/>
                    <a:pt x="39" y="99"/>
                  </a:cubicBezTo>
                  <a:cubicBezTo>
                    <a:pt x="49" y="100"/>
                    <a:pt x="52" y="100"/>
                    <a:pt x="62" y="101"/>
                  </a:cubicBezTo>
                  <a:cubicBezTo>
                    <a:pt x="66" y="101"/>
                    <a:pt x="76" y="101"/>
                    <a:pt x="80" y="97"/>
                  </a:cubicBezTo>
                  <a:cubicBezTo>
                    <a:pt x="86" y="92"/>
                    <a:pt x="83" y="79"/>
                    <a:pt x="83" y="74"/>
                  </a:cubicBezTo>
                  <a:close/>
                  <a:moveTo>
                    <a:pt x="12" y="17"/>
                  </a:moveTo>
                  <a:cubicBezTo>
                    <a:pt x="14" y="17"/>
                    <a:pt x="17" y="16"/>
                    <a:pt x="17" y="16"/>
                  </a:cubicBezTo>
                  <a:cubicBezTo>
                    <a:pt x="17" y="18"/>
                    <a:pt x="16" y="21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5" y="20"/>
                    <a:pt x="12" y="17"/>
                    <a:pt x="12" y="17"/>
                  </a:cubicBezTo>
                  <a:close/>
                  <a:moveTo>
                    <a:pt x="21" y="27"/>
                  </a:moveTo>
                  <a:cubicBezTo>
                    <a:pt x="20" y="26"/>
                    <a:pt x="19" y="25"/>
                    <a:pt x="18" y="24"/>
                  </a:cubicBezTo>
                  <a:cubicBezTo>
                    <a:pt x="19" y="25"/>
                    <a:pt x="21" y="26"/>
                    <a:pt x="21" y="26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35" y="51"/>
                  </a:moveTo>
                  <a:cubicBezTo>
                    <a:pt x="35" y="53"/>
                    <a:pt x="35" y="54"/>
                    <a:pt x="34" y="54"/>
                  </a:cubicBezTo>
                  <a:cubicBezTo>
                    <a:pt x="33" y="51"/>
                    <a:pt x="30" y="44"/>
                    <a:pt x="30" y="44"/>
                  </a:cubicBezTo>
                  <a:cubicBezTo>
                    <a:pt x="32" y="43"/>
                    <a:pt x="33" y="42"/>
                    <a:pt x="33" y="42"/>
                  </a:cubicBezTo>
                  <a:cubicBezTo>
                    <a:pt x="33" y="44"/>
                    <a:pt x="32" y="47"/>
                    <a:pt x="32" y="48"/>
                  </a:cubicBezTo>
                  <a:cubicBezTo>
                    <a:pt x="33" y="50"/>
                    <a:pt x="36" y="51"/>
                    <a:pt x="35" y="51"/>
                  </a:cubicBezTo>
                  <a:close/>
                  <a:moveTo>
                    <a:pt x="40" y="87"/>
                  </a:moveTo>
                  <a:cubicBezTo>
                    <a:pt x="39" y="81"/>
                    <a:pt x="38" y="70"/>
                    <a:pt x="38" y="70"/>
                  </a:cubicBezTo>
                  <a:cubicBezTo>
                    <a:pt x="40" y="69"/>
                    <a:pt x="41" y="69"/>
                    <a:pt x="42" y="68"/>
                  </a:cubicBezTo>
                  <a:cubicBezTo>
                    <a:pt x="42" y="68"/>
                    <a:pt x="43" y="66"/>
                    <a:pt x="43" y="66"/>
                  </a:cubicBezTo>
                  <a:cubicBezTo>
                    <a:pt x="44" y="68"/>
                    <a:pt x="46" y="69"/>
                    <a:pt x="46" y="69"/>
                  </a:cubicBezTo>
                  <a:cubicBezTo>
                    <a:pt x="45" y="73"/>
                    <a:pt x="44" y="77"/>
                    <a:pt x="45" y="80"/>
                  </a:cubicBezTo>
                  <a:cubicBezTo>
                    <a:pt x="45" y="81"/>
                    <a:pt x="48" y="84"/>
                    <a:pt x="48" y="84"/>
                  </a:cubicBezTo>
                  <a:cubicBezTo>
                    <a:pt x="48" y="85"/>
                    <a:pt x="50" y="88"/>
                    <a:pt x="50" y="88"/>
                  </a:cubicBezTo>
                  <a:cubicBezTo>
                    <a:pt x="47" y="87"/>
                    <a:pt x="40" y="87"/>
                    <a:pt x="40" y="87"/>
                  </a:cubicBezTo>
                  <a:close/>
                  <a:moveTo>
                    <a:pt x="68" y="63"/>
                  </a:moveTo>
                  <a:cubicBezTo>
                    <a:pt x="68" y="65"/>
                    <a:pt x="69" y="66"/>
                    <a:pt x="69" y="67"/>
                  </a:cubicBezTo>
                  <a:cubicBezTo>
                    <a:pt x="69" y="67"/>
                    <a:pt x="69" y="68"/>
                    <a:pt x="69" y="69"/>
                  </a:cubicBezTo>
                  <a:cubicBezTo>
                    <a:pt x="69" y="68"/>
                    <a:pt x="67" y="67"/>
                    <a:pt x="67" y="67"/>
                  </a:cubicBezTo>
                  <a:cubicBezTo>
                    <a:pt x="68" y="66"/>
                    <a:pt x="68" y="63"/>
                    <a:pt x="68" y="63"/>
                  </a:cubicBezTo>
                  <a:close/>
                  <a:moveTo>
                    <a:pt x="65" y="55"/>
                  </a:moveTo>
                  <a:cubicBezTo>
                    <a:pt x="65" y="56"/>
                    <a:pt x="66" y="58"/>
                    <a:pt x="66" y="58"/>
                  </a:cubicBezTo>
                  <a:cubicBezTo>
                    <a:pt x="65" y="57"/>
                    <a:pt x="64" y="57"/>
                    <a:pt x="64" y="57"/>
                  </a:cubicBezTo>
                  <a:cubicBezTo>
                    <a:pt x="65" y="56"/>
                    <a:pt x="65" y="55"/>
                    <a:pt x="65" y="55"/>
                  </a:cubicBezTo>
                  <a:close/>
                  <a:moveTo>
                    <a:pt x="65" y="90"/>
                  </a:moveTo>
                  <a:cubicBezTo>
                    <a:pt x="64" y="90"/>
                    <a:pt x="64" y="90"/>
                    <a:pt x="65" y="90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6" y="89"/>
                    <a:pt x="65" y="91"/>
                    <a:pt x="65" y="90"/>
                  </a:cubicBezTo>
                  <a:close/>
                  <a:moveTo>
                    <a:pt x="71" y="88"/>
                  </a:moveTo>
                  <a:cubicBezTo>
                    <a:pt x="69" y="89"/>
                    <a:pt x="66" y="89"/>
                    <a:pt x="66" y="89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1" y="88"/>
                    <a:pt x="71" y="88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">
              <a:extLst>
                <a:ext uri="{FF2B5EF4-FFF2-40B4-BE49-F238E27FC236}">
                  <a16:creationId xmlns:a16="http://schemas.microsoft.com/office/drawing/2014/main" xmlns="" id="{633D0563-7695-4E7E-89E4-0B54DCE022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" y="12"/>
              <a:ext cx="171" cy="176"/>
            </a:xfrm>
            <a:custGeom>
              <a:avLst/>
              <a:gdLst>
                <a:gd name="T0" fmla="*/ 23 w 71"/>
                <a:gd name="T1" fmla="*/ 72 h 73"/>
                <a:gd name="T2" fmla="*/ 27 w 71"/>
                <a:gd name="T3" fmla="*/ 73 h 73"/>
                <a:gd name="T4" fmla="*/ 30 w 71"/>
                <a:gd name="T5" fmla="*/ 71 h 73"/>
                <a:gd name="T6" fmla="*/ 39 w 71"/>
                <a:gd name="T7" fmla="*/ 72 h 73"/>
                <a:gd name="T8" fmla="*/ 41 w 71"/>
                <a:gd name="T9" fmla="*/ 72 h 73"/>
                <a:gd name="T10" fmla="*/ 53 w 71"/>
                <a:gd name="T11" fmla="*/ 70 h 73"/>
                <a:gd name="T12" fmla="*/ 57 w 71"/>
                <a:gd name="T13" fmla="*/ 66 h 73"/>
                <a:gd name="T14" fmla="*/ 60 w 71"/>
                <a:gd name="T15" fmla="*/ 63 h 73"/>
                <a:gd name="T16" fmla="*/ 61 w 71"/>
                <a:gd name="T17" fmla="*/ 61 h 73"/>
                <a:gd name="T18" fmla="*/ 71 w 71"/>
                <a:gd name="T19" fmla="*/ 30 h 73"/>
                <a:gd name="T20" fmla="*/ 70 w 71"/>
                <a:gd name="T21" fmla="*/ 21 h 73"/>
                <a:gd name="T22" fmla="*/ 68 w 71"/>
                <a:gd name="T23" fmla="*/ 16 h 73"/>
                <a:gd name="T24" fmla="*/ 54 w 71"/>
                <a:gd name="T25" fmla="*/ 1 h 73"/>
                <a:gd name="T26" fmla="*/ 48 w 71"/>
                <a:gd name="T27" fmla="*/ 0 h 73"/>
                <a:gd name="T28" fmla="*/ 47 w 71"/>
                <a:gd name="T29" fmla="*/ 0 h 73"/>
                <a:gd name="T30" fmla="*/ 46 w 71"/>
                <a:gd name="T31" fmla="*/ 0 h 73"/>
                <a:gd name="T32" fmla="*/ 47 w 71"/>
                <a:gd name="T33" fmla="*/ 0 h 73"/>
                <a:gd name="T34" fmla="*/ 46 w 71"/>
                <a:gd name="T35" fmla="*/ 0 h 73"/>
                <a:gd name="T36" fmla="*/ 40 w 71"/>
                <a:gd name="T37" fmla="*/ 0 h 73"/>
                <a:gd name="T38" fmla="*/ 34 w 71"/>
                <a:gd name="T39" fmla="*/ 1 h 73"/>
                <a:gd name="T40" fmla="*/ 25 w 71"/>
                <a:gd name="T41" fmla="*/ 4 h 73"/>
                <a:gd name="T42" fmla="*/ 20 w 71"/>
                <a:gd name="T43" fmla="*/ 7 h 73"/>
                <a:gd name="T44" fmla="*/ 8 w 71"/>
                <a:gd name="T45" fmla="*/ 61 h 73"/>
                <a:gd name="T46" fmla="*/ 23 w 71"/>
                <a:gd name="T47" fmla="*/ 72 h 73"/>
                <a:gd name="T48" fmla="*/ 46 w 71"/>
                <a:gd name="T49" fmla="*/ 40 h 73"/>
                <a:gd name="T50" fmla="*/ 47 w 71"/>
                <a:gd name="T51" fmla="*/ 39 h 73"/>
                <a:gd name="T52" fmla="*/ 48 w 71"/>
                <a:gd name="T53" fmla="*/ 38 h 73"/>
                <a:gd name="T54" fmla="*/ 51 w 71"/>
                <a:gd name="T55" fmla="*/ 39 h 73"/>
                <a:gd name="T56" fmla="*/ 49 w 71"/>
                <a:gd name="T57" fmla="*/ 45 h 73"/>
                <a:gd name="T58" fmla="*/ 47 w 71"/>
                <a:gd name="T59" fmla="*/ 47 h 73"/>
                <a:gd name="T60" fmla="*/ 46 w 71"/>
                <a:gd name="T61" fmla="*/ 45 h 73"/>
                <a:gd name="T62" fmla="*/ 46 w 71"/>
                <a:gd name="T63" fmla="*/ 40 h 73"/>
                <a:gd name="T64" fmla="*/ 29 w 71"/>
                <a:gd name="T65" fmla="*/ 41 h 73"/>
                <a:gd name="T66" fmla="*/ 31 w 71"/>
                <a:gd name="T67" fmla="*/ 36 h 73"/>
                <a:gd name="T68" fmla="*/ 34 w 71"/>
                <a:gd name="T69" fmla="*/ 33 h 73"/>
                <a:gd name="T70" fmla="*/ 33 w 71"/>
                <a:gd name="T71" fmla="*/ 34 h 73"/>
                <a:gd name="T72" fmla="*/ 31 w 71"/>
                <a:gd name="T73" fmla="*/ 42 h 73"/>
                <a:gd name="T74" fmla="*/ 30 w 71"/>
                <a:gd name="T75" fmla="*/ 46 h 73"/>
                <a:gd name="T76" fmla="*/ 29 w 71"/>
                <a:gd name="T77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" h="73">
                  <a:moveTo>
                    <a:pt x="23" y="72"/>
                  </a:moveTo>
                  <a:cubicBezTo>
                    <a:pt x="24" y="73"/>
                    <a:pt x="26" y="73"/>
                    <a:pt x="27" y="73"/>
                  </a:cubicBezTo>
                  <a:cubicBezTo>
                    <a:pt x="28" y="73"/>
                    <a:pt x="30" y="71"/>
                    <a:pt x="30" y="71"/>
                  </a:cubicBezTo>
                  <a:cubicBezTo>
                    <a:pt x="34" y="72"/>
                    <a:pt x="35" y="72"/>
                    <a:pt x="39" y="72"/>
                  </a:cubicBezTo>
                  <a:cubicBezTo>
                    <a:pt x="40" y="72"/>
                    <a:pt x="41" y="72"/>
                    <a:pt x="41" y="72"/>
                  </a:cubicBezTo>
                  <a:cubicBezTo>
                    <a:pt x="44" y="73"/>
                    <a:pt x="51" y="72"/>
                    <a:pt x="53" y="70"/>
                  </a:cubicBezTo>
                  <a:cubicBezTo>
                    <a:pt x="55" y="69"/>
                    <a:pt x="57" y="66"/>
                    <a:pt x="57" y="66"/>
                  </a:cubicBezTo>
                  <a:cubicBezTo>
                    <a:pt x="58" y="65"/>
                    <a:pt x="59" y="64"/>
                    <a:pt x="60" y="63"/>
                  </a:cubicBezTo>
                  <a:cubicBezTo>
                    <a:pt x="61" y="62"/>
                    <a:pt x="61" y="61"/>
                    <a:pt x="61" y="61"/>
                  </a:cubicBezTo>
                  <a:cubicBezTo>
                    <a:pt x="69" y="54"/>
                    <a:pt x="71" y="40"/>
                    <a:pt x="71" y="30"/>
                  </a:cubicBezTo>
                  <a:cubicBezTo>
                    <a:pt x="71" y="27"/>
                    <a:pt x="71" y="24"/>
                    <a:pt x="70" y="21"/>
                  </a:cubicBezTo>
                  <a:cubicBezTo>
                    <a:pt x="70" y="19"/>
                    <a:pt x="68" y="16"/>
                    <a:pt x="68" y="16"/>
                  </a:cubicBezTo>
                  <a:cubicBezTo>
                    <a:pt x="65" y="10"/>
                    <a:pt x="60" y="4"/>
                    <a:pt x="54" y="1"/>
                  </a:cubicBezTo>
                  <a:cubicBezTo>
                    <a:pt x="52" y="1"/>
                    <a:pt x="50" y="0"/>
                    <a:pt x="48" y="0"/>
                  </a:cubicBezTo>
                  <a:cubicBezTo>
                    <a:pt x="48" y="0"/>
                    <a:pt x="48" y="0"/>
                    <a:pt x="47" y="0"/>
                  </a:cubicBezTo>
                  <a:cubicBezTo>
                    <a:pt x="47" y="0"/>
                    <a:pt x="47" y="0"/>
                    <a:pt x="4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4" y="0"/>
                    <a:pt x="42" y="0"/>
                    <a:pt x="40" y="0"/>
                  </a:cubicBezTo>
                  <a:cubicBezTo>
                    <a:pt x="38" y="0"/>
                    <a:pt x="34" y="1"/>
                    <a:pt x="34" y="1"/>
                  </a:cubicBezTo>
                  <a:cubicBezTo>
                    <a:pt x="31" y="2"/>
                    <a:pt x="28" y="3"/>
                    <a:pt x="25" y="4"/>
                  </a:cubicBezTo>
                  <a:cubicBezTo>
                    <a:pt x="24" y="6"/>
                    <a:pt x="21" y="7"/>
                    <a:pt x="20" y="7"/>
                  </a:cubicBezTo>
                  <a:cubicBezTo>
                    <a:pt x="4" y="17"/>
                    <a:pt x="0" y="45"/>
                    <a:pt x="8" y="61"/>
                  </a:cubicBezTo>
                  <a:cubicBezTo>
                    <a:pt x="11" y="67"/>
                    <a:pt x="16" y="70"/>
                    <a:pt x="23" y="72"/>
                  </a:cubicBezTo>
                  <a:close/>
                  <a:moveTo>
                    <a:pt x="46" y="40"/>
                  </a:moveTo>
                  <a:cubicBezTo>
                    <a:pt x="46" y="40"/>
                    <a:pt x="47" y="39"/>
                    <a:pt x="47" y="39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9" y="38"/>
                    <a:pt x="51" y="39"/>
                    <a:pt x="51" y="39"/>
                  </a:cubicBezTo>
                  <a:cubicBezTo>
                    <a:pt x="50" y="41"/>
                    <a:pt x="50" y="43"/>
                    <a:pt x="49" y="45"/>
                  </a:cubicBezTo>
                  <a:cubicBezTo>
                    <a:pt x="49" y="46"/>
                    <a:pt x="48" y="47"/>
                    <a:pt x="47" y="47"/>
                  </a:cubicBezTo>
                  <a:cubicBezTo>
                    <a:pt x="47" y="46"/>
                    <a:pt x="46" y="45"/>
                    <a:pt x="46" y="45"/>
                  </a:cubicBezTo>
                  <a:cubicBezTo>
                    <a:pt x="46" y="43"/>
                    <a:pt x="46" y="42"/>
                    <a:pt x="46" y="40"/>
                  </a:cubicBezTo>
                  <a:close/>
                  <a:moveTo>
                    <a:pt x="29" y="41"/>
                  </a:moveTo>
                  <a:cubicBezTo>
                    <a:pt x="29" y="39"/>
                    <a:pt x="31" y="36"/>
                    <a:pt x="31" y="36"/>
                  </a:cubicBezTo>
                  <a:cubicBezTo>
                    <a:pt x="32" y="34"/>
                    <a:pt x="34" y="33"/>
                    <a:pt x="34" y="33"/>
                  </a:cubicBezTo>
                  <a:cubicBezTo>
                    <a:pt x="34" y="33"/>
                    <a:pt x="34" y="34"/>
                    <a:pt x="33" y="34"/>
                  </a:cubicBezTo>
                  <a:cubicBezTo>
                    <a:pt x="32" y="37"/>
                    <a:pt x="31" y="39"/>
                    <a:pt x="31" y="42"/>
                  </a:cubicBezTo>
                  <a:cubicBezTo>
                    <a:pt x="30" y="43"/>
                    <a:pt x="30" y="46"/>
                    <a:pt x="30" y="46"/>
                  </a:cubicBezTo>
                  <a:cubicBezTo>
                    <a:pt x="29" y="45"/>
                    <a:pt x="29" y="41"/>
                    <a:pt x="29" y="41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Group 13">
            <a:extLst>
              <a:ext uri="{FF2B5EF4-FFF2-40B4-BE49-F238E27FC236}">
                <a16:creationId xmlns:a16="http://schemas.microsoft.com/office/drawing/2014/main" xmlns="" id="{D65140AE-46AD-43E9-8711-95AE5F41C16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6556" y="2838748"/>
            <a:ext cx="359888" cy="437852"/>
            <a:chOff x="9" y="4"/>
            <a:chExt cx="517" cy="629"/>
          </a:xfrm>
          <a:solidFill>
            <a:srgbClr val="E96C9D"/>
          </a:solidFill>
        </p:grpSpPr>
        <p:sp>
          <p:nvSpPr>
            <p:cNvPr id="91" name="Freeform 14">
              <a:extLst>
                <a:ext uri="{FF2B5EF4-FFF2-40B4-BE49-F238E27FC236}">
                  <a16:creationId xmlns:a16="http://schemas.microsoft.com/office/drawing/2014/main" xmlns="" id="{ED567B83-4954-4F55-8860-A1438E0E3D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" y="462"/>
              <a:ext cx="194" cy="171"/>
            </a:xfrm>
            <a:custGeom>
              <a:avLst/>
              <a:gdLst>
                <a:gd name="T0" fmla="*/ 80 w 81"/>
                <a:gd name="T1" fmla="*/ 22 h 71"/>
                <a:gd name="T2" fmla="*/ 79 w 81"/>
                <a:gd name="T3" fmla="*/ 17 h 71"/>
                <a:gd name="T4" fmla="*/ 75 w 81"/>
                <a:gd name="T5" fmla="*/ 9 h 71"/>
                <a:gd name="T6" fmla="*/ 71 w 81"/>
                <a:gd name="T7" fmla="*/ 8 h 71"/>
                <a:gd name="T8" fmla="*/ 66 w 81"/>
                <a:gd name="T9" fmla="*/ 7 h 71"/>
                <a:gd name="T10" fmla="*/ 61 w 81"/>
                <a:gd name="T11" fmla="*/ 6 h 71"/>
                <a:gd name="T12" fmla="*/ 35 w 81"/>
                <a:gd name="T13" fmla="*/ 3 h 71"/>
                <a:gd name="T14" fmla="*/ 19 w 81"/>
                <a:gd name="T15" fmla="*/ 1 h 71"/>
                <a:gd name="T16" fmla="*/ 35 w 81"/>
                <a:gd name="T17" fmla="*/ 3 h 71"/>
                <a:gd name="T18" fmla="*/ 20 w 81"/>
                <a:gd name="T19" fmla="*/ 1 h 71"/>
                <a:gd name="T20" fmla="*/ 17 w 81"/>
                <a:gd name="T21" fmla="*/ 1 h 71"/>
                <a:gd name="T22" fmla="*/ 14 w 81"/>
                <a:gd name="T23" fmla="*/ 2 h 71"/>
                <a:gd name="T24" fmla="*/ 11 w 81"/>
                <a:gd name="T25" fmla="*/ 3 h 71"/>
                <a:gd name="T26" fmla="*/ 10 w 81"/>
                <a:gd name="T27" fmla="*/ 2 h 71"/>
                <a:gd name="T28" fmla="*/ 9 w 81"/>
                <a:gd name="T29" fmla="*/ 2 h 71"/>
                <a:gd name="T30" fmla="*/ 9 w 81"/>
                <a:gd name="T31" fmla="*/ 2 h 71"/>
                <a:gd name="T32" fmla="*/ 3 w 81"/>
                <a:gd name="T33" fmla="*/ 7 h 71"/>
                <a:gd name="T34" fmla="*/ 5 w 81"/>
                <a:gd name="T35" fmla="*/ 30 h 71"/>
                <a:gd name="T36" fmla="*/ 11 w 81"/>
                <a:gd name="T37" fmla="*/ 56 h 71"/>
                <a:gd name="T38" fmla="*/ 47 w 81"/>
                <a:gd name="T39" fmla="*/ 71 h 71"/>
                <a:gd name="T40" fmla="*/ 69 w 81"/>
                <a:gd name="T41" fmla="*/ 65 h 71"/>
                <a:gd name="T42" fmla="*/ 78 w 81"/>
                <a:gd name="T43" fmla="*/ 42 h 71"/>
                <a:gd name="T44" fmla="*/ 80 w 81"/>
                <a:gd name="T45" fmla="*/ 22 h 71"/>
                <a:gd name="T46" fmla="*/ 39 w 81"/>
                <a:gd name="T47" fmla="*/ 57 h 71"/>
                <a:gd name="T48" fmla="*/ 39 w 81"/>
                <a:gd name="T49" fmla="*/ 58 h 71"/>
                <a:gd name="T50" fmla="*/ 38 w 81"/>
                <a:gd name="T51" fmla="*/ 58 h 71"/>
                <a:gd name="T52" fmla="*/ 39 w 81"/>
                <a:gd name="T53" fmla="*/ 57 h 71"/>
                <a:gd name="T54" fmla="*/ 31 w 81"/>
                <a:gd name="T55" fmla="*/ 16 h 71"/>
                <a:gd name="T56" fmla="*/ 30 w 81"/>
                <a:gd name="T57" fmla="*/ 16 h 71"/>
                <a:gd name="T58" fmla="*/ 31 w 81"/>
                <a:gd name="T59" fmla="*/ 16 h 71"/>
                <a:gd name="T60" fmla="*/ 29 w 81"/>
                <a:gd name="T61" fmla="*/ 53 h 71"/>
                <a:gd name="T62" fmla="*/ 29 w 81"/>
                <a:gd name="T63" fmla="*/ 54 h 71"/>
                <a:gd name="T64" fmla="*/ 29 w 81"/>
                <a:gd name="T65" fmla="*/ 53 h 71"/>
                <a:gd name="T66" fmla="*/ 16 w 81"/>
                <a:gd name="T67" fmla="*/ 14 h 71"/>
                <a:gd name="T68" fmla="*/ 16 w 81"/>
                <a:gd name="T69" fmla="*/ 14 h 71"/>
                <a:gd name="T70" fmla="*/ 17 w 81"/>
                <a:gd name="T71" fmla="*/ 14 h 71"/>
                <a:gd name="T72" fmla="*/ 16 w 81"/>
                <a:gd name="T73" fmla="*/ 1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71">
                  <a:moveTo>
                    <a:pt x="80" y="22"/>
                  </a:moveTo>
                  <a:cubicBezTo>
                    <a:pt x="80" y="21"/>
                    <a:pt x="80" y="19"/>
                    <a:pt x="79" y="17"/>
                  </a:cubicBezTo>
                  <a:cubicBezTo>
                    <a:pt x="79" y="14"/>
                    <a:pt x="78" y="10"/>
                    <a:pt x="75" y="9"/>
                  </a:cubicBezTo>
                  <a:cubicBezTo>
                    <a:pt x="73" y="8"/>
                    <a:pt x="72" y="8"/>
                    <a:pt x="71" y="8"/>
                  </a:cubicBezTo>
                  <a:cubicBezTo>
                    <a:pt x="70" y="7"/>
                    <a:pt x="68" y="7"/>
                    <a:pt x="66" y="7"/>
                  </a:cubicBezTo>
                  <a:cubicBezTo>
                    <a:pt x="65" y="7"/>
                    <a:pt x="61" y="6"/>
                    <a:pt x="61" y="6"/>
                  </a:cubicBezTo>
                  <a:cubicBezTo>
                    <a:pt x="52" y="6"/>
                    <a:pt x="43" y="4"/>
                    <a:pt x="35" y="3"/>
                  </a:cubicBezTo>
                  <a:cubicBezTo>
                    <a:pt x="29" y="2"/>
                    <a:pt x="19" y="1"/>
                    <a:pt x="19" y="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2"/>
                    <a:pt x="25" y="1"/>
                    <a:pt x="20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2"/>
                    <a:pt x="12" y="2"/>
                    <a:pt x="11" y="3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4" y="3"/>
                    <a:pt x="3" y="7"/>
                  </a:cubicBezTo>
                  <a:cubicBezTo>
                    <a:pt x="0" y="13"/>
                    <a:pt x="4" y="25"/>
                    <a:pt x="5" y="30"/>
                  </a:cubicBezTo>
                  <a:cubicBezTo>
                    <a:pt x="6" y="37"/>
                    <a:pt x="6" y="49"/>
                    <a:pt x="11" y="56"/>
                  </a:cubicBezTo>
                  <a:cubicBezTo>
                    <a:pt x="20" y="67"/>
                    <a:pt x="34" y="71"/>
                    <a:pt x="47" y="71"/>
                  </a:cubicBezTo>
                  <a:cubicBezTo>
                    <a:pt x="56" y="70"/>
                    <a:pt x="62" y="70"/>
                    <a:pt x="69" y="65"/>
                  </a:cubicBezTo>
                  <a:cubicBezTo>
                    <a:pt x="76" y="59"/>
                    <a:pt x="78" y="51"/>
                    <a:pt x="78" y="42"/>
                  </a:cubicBezTo>
                  <a:cubicBezTo>
                    <a:pt x="80" y="36"/>
                    <a:pt x="81" y="29"/>
                    <a:pt x="80" y="22"/>
                  </a:cubicBezTo>
                  <a:close/>
                  <a:moveTo>
                    <a:pt x="39" y="57"/>
                  </a:move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lnTo>
                    <a:pt x="39" y="57"/>
                  </a:lnTo>
                  <a:close/>
                  <a:moveTo>
                    <a:pt x="31" y="16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1" y="16"/>
                    <a:pt x="31" y="16"/>
                  </a:cubicBezTo>
                  <a:close/>
                  <a:moveTo>
                    <a:pt x="29" y="53"/>
                  </a:moveTo>
                  <a:cubicBezTo>
                    <a:pt x="29" y="53"/>
                    <a:pt x="29" y="54"/>
                    <a:pt x="29" y="54"/>
                  </a:cubicBezTo>
                  <a:lnTo>
                    <a:pt x="29" y="53"/>
                  </a:ln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">
              <a:extLst>
                <a:ext uri="{FF2B5EF4-FFF2-40B4-BE49-F238E27FC236}">
                  <a16:creationId xmlns:a16="http://schemas.microsoft.com/office/drawing/2014/main" xmlns="" id="{4EE6BB34-E2B9-41F9-A9CC-8FB96F74BC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" y="4"/>
              <a:ext cx="245" cy="430"/>
            </a:xfrm>
            <a:custGeom>
              <a:avLst/>
              <a:gdLst>
                <a:gd name="T0" fmla="*/ 96 w 102"/>
                <a:gd name="T1" fmla="*/ 47 h 179"/>
                <a:gd name="T2" fmla="*/ 89 w 102"/>
                <a:gd name="T3" fmla="*/ 21 h 179"/>
                <a:gd name="T4" fmla="*/ 78 w 102"/>
                <a:gd name="T5" fmla="*/ 15 h 179"/>
                <a:gd name="T6" fmla="*/ 63 w 102"/>
                <a:gd name="T7" fmla="*/ 1 h 179"/>
                <a:gd name="T8" fmla="*/ 62 w 102"/>
                <a:gd name="T9" fmla="*/ 1 h 179"/>
                <a:gd name="T10" fmla="*/ 52 w 102"/>
                <a:gd name="T11" fmla="*/ 0 h 179"/>
                <a:gd name="T12" fmla="*/ 47 w 102"/>
                <a:gd name="T13" fmla="*/ 2 h 179"/>
                <a:gd name="T14" fmla="*/ 46 w 102"/>
                <a:gd name="T15" fmla="*/ 2 h 179"/>
                <a:gd name="T16" fmla="*/ 32 w 102"/>
                <a:gd name="T17" fmla="*/ 7 h 179"/>
                <a:gd name="T18" fmla="*/ 19 w 102"/>
                <a:gd name="T19" fmla="*/ 26 h 179"/>
                <a:gd name="T20" fmla="*/ 13 w 102"/>
                <a:gd name="T21" fmla="*/ 38 h 179"/>
                <a:gd name="T22" fmla="*/ 10 w 102"/>
                <a:gd name="T23" fmla="*/ 45 h 179"/>
                <a:gd name="T24" fmla="*/ 3 w 102"/>
                <a:gd name="T25" fmla="*/ 102 h 179"/>
                <a:gd name="T26" fmla="*/ 10 w 102"/>
                <a:gd name="T27" fmla="*/ 139 h 179"/>
                <a:gd name="T28" fmla="*/ 13 w 102"/>
                <a:gd name="T29" fmla="*/ 149 h 179"/>
                <a:gd name="T30" fmla="*/ 17 w 102"/>
                <a:gd name="T31" fmla="*/ 158 h 179"/>
                <a:gd name="T32" fmla="*/ 28 w 102"/>
                <a:gd name="T33" fmla="*/ 168 h 179"/>
                <a:gd name="T34" fmla="*/ 45 w 102"/>
                <a:gd name="T35" fmla="*/ 176 h 179"/>
                <a:gd name="T36" fmla="*/ 70 w 102"/>
                <a:gd name="T37" fmla="*/ 177 h 179"/>
                <a:gd name="T38" fmla="*/ 89 w 102"/>
                <a:gd name="T39" fmla="*/ 166 h 179"/>
                <a:gd name="T40" fmla="*/ 100 w 102"/>
                <a:gd name="T41" fmla="*/ 78 h 179"/>
                <a:gd name="T42" fmla="*/ 61 w 102"/>
                <a:gd name="T43" fmla="*/ 126 h 179"/>
                <a:gd name="T44" fmla="*/ 61 w 102"/>
                <a:gd name="T45" fmla="*/ 122 h 179"/>
                <a:gd name="T46" fmla="*/ 50 w 102"/>
                <a:gd name="T47" fmla="*/ 81 h 179"/>
                <a:gd name="T48" fmla="*/ 51 w 102"/>
                <a:gd name="T49" fmla="*/ 83 h 179"/>
                <a:gd name="T50" fmla="*/ 17 w 102"/>
                <a:gd name="T51" fmla="*/ 119 h 179"/>
                <a:gd name="T52" fmla="*/ 21 w 102"/>
                <a:gd name="T53" fmla="*/ 119 h 179"/>
                <a:gd name="T54" fmla="*/ 20 w 102"/>
                <a:gd name="T55" fmla="*/ 128 h 179"/>
                <a:gd name="T56" fmla="*/ 17 w 102"/>
                <a:gd name="T57" fmla="*/ 119 h 179"/>
                <a:gd name="T58" fmla="*/ 75 w 102"/>
                <a:gd name="T59" fmla="*/ 158 h 179"/>
                <a:gd name="T60" fmla="*/ 74 w 102"/>
                <a:gd name="T61" fmla="*/ 163 h 179"/>
                <a:gd name="T62" fmla="*/ 75 w 102"/>
                <a:gd name="T63" fmla="*/ 156 h 179"/>
                <a:gd name="T64" fmla="*/ 81 w 102"/>
                <a:gd name="T65" fmla="*/ 139 h 179"/>
                <a:gd name="T66" fmla="*/ 81 w 102"/>
                <a:gd name="T67" fmla="*/ 13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179">
                  <a:moveTo>
                    <a:pt x="100" y="78"/>
                  </a:moveTo>
                  <a:cubicBezTo>
                    <a:pt x="99" y="67"/>
                    <a:pt x="99" y="57"/>
                    <a:pt x="96" y="47"/>
                  </a:cubicBezTo>
                  <a:cubicBezTo>
                    <a:pt x="95" y="41"/>
                    <a:pt x="93" y="30"/>
                    <a:pt x="93" y="30"/>
                  </a:cubicBezTo>
                  <a:cubicBezTo>
                    <a:pt x="92" y="28"/>
                    <a:pt x="91" y="23"/>
                    <a:pt x="89" y="21"/>
                  </a:cubicBezTo>
                  <a:cubicBezTo>
                    <a:pt x="87" y="20"/>
                    <a:pt x="84" y="20"/>
                    <a:pt x="84" y="20"/>
                  </a:cubicBezTo>
                  <a:cubicBezTo>
                    <a:pt x="83" y="17"/>
                    <a:pt x="81" y="15"/>
                    <a:pt x="78" y="15"/>
                  </a:cubicBezTo>
                  <a:cubicBezTo>
                    <a:pt x="82" y="7"/>
                    <a:pt x="71" y="2"/>
                    <a:pt x="64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3" y="1"/>
                    <a:pt x="62" y="1"/>
                  </a:cubicBezTo>
                  <a:cubicBezTo>
                    <a:pt x="59" y="1"/>
                    <a:pt x="57" y="0"/>
                    <a:pt x="55" y="0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51" y="0"/>
                    <a:pt x="50" y="0"/>
                    <a:pt x="49" y="0"/>
                  </a:cubicBezTo>
                  <a:cubicBezTo>
                    <a:pt x="49" y="1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3" y="2"/>
                    <a:pt x="40" y="2"/>
                    <a:pt x="37" y="3"/>
                  </a:cubicBezTo>
                  <a:cubicBezTo>
                    <a:pt x="35" y="4"/>
                    <a:pt x="33" y="5"/>
                    <a:pt x="32" y="7"/>
                  </a:cubicBezTo>
                  <a:cubicBezTo>
                    <a:pt x="28" y="9"/>
                    <a:pt x="25" y="15"/>
                    <a:pt x="23" y="20"/>
                  </a:cubicBezTo>
                  <a:cubicBezTo>
                    <a:pt x="22" y="22"/>
                    <a:pt x="21" y="24"/>
                    <a:pt x="19" y="26"/>
                  </a:cubicBezTo>
                  <a:cubicBezTo>
                    <a:pt x="19" y="27"/>
                    <a:pt x="18" y="29"/>
                    <a:pt x="18" y="29"/>
                  </a:cubicBezTo>
                  <a:cubicBezTo>
                    <a:pt x="16" y="32"/>
                    <a:pt x="15" y="35"/>
                    <a:pt x="13" y="38"/>
                  </a:cubicBezTo>
                  <a:cubicBezTo>
                    <a:pt x="13" y="40"/>
                    <a:pt x="12" y="41"/>
                    <a:pt x="11" y="43"/>
                  </a:cubicBezTo>
                  <a:cubicBezTo>
                    <a:pt x="11" y="44"/>
                    <a:pt x="10" y="45"/>
                    <a:pt x="10" y="45"/>
                  </a:cubicBezTo>
                  <a:cubicBezTo>
                    <a:pt x="3" y="58"/>
                    <a:pt x="0" y="76"/>
                    <a:pt x="1" y="90"/>
                  </a:cubicBezTo>
                  <a:cubicBezTo>
                    <a:pt x="1" y="94"/>
                    <a:pt x="3" y="98"/>
                    <a:pt x="3" y="102"/>
                  </a:cubicBezTo>
                  <a:cubicBezTo>
                    <a:pt x="3" y="107"/>
                    <a:pt x="3" y="112"/>
                    <a:pt x="3" y="117"/>
                  </a:cubicBezTo>
                  <a:cubicBezTo>
                    <a:pt x="4" y="122"/>
                    <a:pt x="9" y="134"/>
                    <a:pt x="10" y="139"/>
                  </a:cubicBezTo>
                  <a:cubicBezTo>
                    <a:pt x="10" y="142"/>
                    <a:pt x="13" y="148"/>
                    <a:pt x="13" y="148"/>
                  </a:cubicBezTo>
                  <a:cubicBezTo>
                    <a:pt x="13" y="148"/>
                    <a:pt x="13" y="149"/>
                    <a:pt x="13" y="149"/>
                  </a:cubicBezTo>
                  <a:cubicBezTo>
                    <a:pt x="14" y="151"/>
                    <a:pt x="15" y="153"/>
                    <a:pt x="15" y="155"/>
                  </a:cubicBezTo>
                  <a:cubicBezTo>
                    <a:pt x="16" y="156"/>
                    <a:pt x="17" y="158"/>
                    <a:pt x="17" y="158"/>
                  </a:cubicBezTo>
                  <a:cubicBezTo>
                    <a:pt x="18" y="160"/>
                    <a:pt x="21" y="162"/>
                    <a:pt x="23" y="161"/>
                  </a:cubicBezTo>
                  <a:cubicBezTo>
                    <a:pt x="24" y="164"/>
                    <a:pt x="26" y="166"/>
                    <a:pt x="28" y="168"/>
                  </a:cubicBezTo>
                  <a:cubicBezTo>
                    <a:pt x="28" y="169"/>
                    <a:pt x="29" y="169"/>
                    <a:pt x="29" y="169"/>
                  </a:cubicBezTo>
                  <a:cubicBezTo>
                    <a:pt x="31" y="174"/>
                    <a:pt x="41" y="174"/>
                    <a:pt x="45" y="176"/>
                  </a:cubicBezTo>
                  <a:cubicBezTo>
                    <a:pt x="47" y="176"/>
                    <a:pt x="50" y="176"/>
                    <a:pt x="52" y="176"/>
                  </a:cubicBezTo>
                  <a:cubicBezTo>
                    <a:pt x="58" y="177"/>
                    <a:pt x="64" y="179"/>
                    <a:pt x="70" y="177"/>
                  </a:cubicBezTo>
                  <a:cubicBezTo>
                    <a:pt x="74" y="176"/>
                    <a:pt x="77" y="175"/>
                    <a:pt x="80" y="174"/>
                  </a:cubicBezTo>
                  <a:cubicBezTo>
                    <a:pt x="84" y="172"/>
                    <a:pt x="87" y="170"/>
                    <a:pt x="89" y="166"/>
                  </a:cubicBezTo>
                  <a:cubicBezTo>
                    <a:pt x="94" y="155"/>
                    <a:pt x="96" y="141"/>
                    <a:pt x="99" y="130"/>
                  </a:cubicBezTo>
                  <a:cubicBezTo>
                    <a:pt x="102" y="112"/>
                    <a:pt x="102" y="97"/>
                    <a:pt x="100" y="78"/>
                  </a:cubicBezTo>
                  <a:close/>
                  <a:moveTo>
                    <a:pt x="61" y="122"/>
                  </a:moveTo>
                  <a:cubicBezTo>
                    <a:pt x="61" y="123"/>
                    <a:pt x="61" y="126"/>
                    <a:pt x="61" y="126"/>
                  </a:cubicBezTo>
                  <a:cubicBezTo>
                    <a:pt x="61" y="124"/>
                    <a:pt x="61" y="121"/>
                    <a:pt x="61" y="121"/>
                  </a:cubicBezTo>
                  <a:cubicBezTo>
                    <a:pt x="61" y="121"/>
                    <a:pt x="62" y="122"/>
                    <a:pt x="61" y="122"/>
                  </a:cubicBezTo>
                  <a:close/>
                  <a:moveTo>
                    <a:pt x="49" y="83"/>
                  </a:moveTo>
                  <a:cubicBezTo>
                    <a:pt x="50" y="82"/>
                    <a:pt x="50" y="81"/>
                    <a:pt x="50" y="81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3"/>
                  </a:cubicBezTo>
                  <a:lnTo>
                    <a:pt x="49" y="83"/>
                  </a:lnTo>
                  <a:close/>
                  <a:moveTo>
                    <a:pt x="17" y="119"/>
                  </a:moveTo>
                  <a:cubicBezTo>
                    <a:pt x="18" y="119"/>
                    <a:pt x="18" y="119"/>
                    <a:pt x="18" y="119"/>
                  </a:cubicBezTo>
                  <a:cubicBezTo>
                    <a:pt x="19" y="119"/>
                    <a:pt x="21" y="119"/>
                    <a:pt x="21" y="119"/>
                  </a:cubicBezTo>
                  <a:cubicBezTo>
                    <a:pt x="21" y="120"/>
                    <a:pt x="21" y="123"/>
                    <a:pt x="21" y="123"/>
                  </a:cubicBezTo>
                  <a:cubicBezTo>
                    <a:pt x="20" y="124"/>
                    <a:pt x="20" y="128"/>
                    <a:pt x="20" y="128"/>
                  </a:cubicBezTo>
                  <a:cubicBezTo>
                    <a:pt x="20" y="129"/>
                    <a:pt x="20" y="130"/>
                    <a:pt x="20" y="131"/>
                  </a:cubicBezTo>
                  <a:cubicBezTo>
                    <a:pt x="19" y="127"/>
                    <a:pt x="18" y="123"/>
                    <a:pt x="17" y="119"/>
                  </a:cubicBezTo>
                  <a:close/>
                  <a:moveTo>
                    <a:pt x="81" y="138"/>
                  </a:moveTo>
                  <a:cubicBezTo>
                    <a:pt x="81" y="146"/>
                    <a:pt x="78" y="151"/>
                    <a:pt x="75" y="158"/>
                  </a:cubicBezTo>
                  <a:cubicBezTo>
                    <a:pt x="75" y="159"/>
                    <a:pt x="75" y="162"/>
                    <a:pt x="75" y="162"/>
                  </a:cubicBezTo>
                  <a:cubicBezTo>
                    <a:pt x="75" y="162"/>
                    <a:pt x="74" y="163"/>
                    <a:pt x="74" y="163"/>
                  </a:cubicBezTo>
                  <a:cubicBezTo>
                    <a:pt x="74" y="162"/>
                    <a:pt x="74" y="161"/>
                    <a:pt x="75" y="161"/>
                  </a:cubicBezTo>
                  <a:cubicBezTo>
                    <a:pt x="75" y="159"/>
                    <a:pt x="75" y="156"/>
                    <a:pt x="75" y="156"/>
                  </a:cubicBezTo>
                  <a:cubicBezTo>
                    <a:pt x="78" y="152"/>
                    <a:pt x="80" y="147"/>
                    <a:pt x="81" y="143"/>
                  </a:cubicBezTo>
                  <a:cubicBezTo>
                    <a:pt x="81" y="142"/>
                    <a:pt x="81" y="140"/>
                    <a:pt x="81" y="139"/>
                  </a:cubicBezTo>
                  <a:cubicBezTo>
                    <a:pt x="80" y="139"/>
                    <a:pt x="80" y="138"/>
                    <a:pt x="80" y="138"/>
                  </a:cubicBezTo>
                  <a:cubicBezTo>
                    <a:pt x="81" y="138"/>
                    <a:pt x="81" y="138"/>
                    <a:pt x="81" y="138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">
              <a:extLst>
                <a:ext uri="{FF2B5EF4-FFF2-40B4-BE49-F238E27FC236}">
                  <a16:creationId xmlns:a16="http://schemas.microsoft.com/office/drawing/2014/main" xmlns="" id="{813E2630-1498-44E5-99FF-4BE303EB2A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" y="16"/>
              <a:ext cx="176" cy="403"/>
            </a:xfrm>
            <a:custGeom>
              <a:avLst/>
              <a:gdLst>
                <a:gd name="T0" fmla="*/ 71 w 73"/>
                <a:gd name="T1" fmla="*/ 33 h 168"/>
                <a:gd name="T2" fmla="*/ 49 w 73"/>
                <a:gd name="T3" fmla="*/ 6 h 168"/>
                <a:gd name="T4" fmla="*/ 39 w 73"/>
                <a:gd name="T5" fmla="*/ 3 h 168"/>
                <a:gd name="T6" fmla="*/ 36 w 73"/>
                <a:gd name="T7" fmla="*/ 4 h 168"/>
                <a:gd name="T8" fmla="*/ 33 w 73"/>
                <a:gd name="T9" fmla="*/ 4 h 168"/>
                <a:gd name="T10" fmla="*/ 27 w 73"/>
                <a:gd name="T11" fmla="*/ 2 h 168"/>
                <a:gd name="T12" fmla="*/ 22 w 73"/>
                <a:gd name="T13" fmla="*/ 1 h 168"/>
                <a:gd name="T14" fmla="*/ 20 w 73"/>
                <a:gd name="T15" fmla="*/ 1 h 168"/>
                <a:gd name="T16" fmla="*/ 17 w 73"/>
                <a:gd name="T17" fmla="*/ 0 h 168"/>
                <a:gd name="T18" fmla="*/ 15 w 73"/>
                <a:gd name="T19" fmla="*/ 1 h 168"/>
                <a:gd name="T20" fmla="*/ 13 w 73"/>
                <a:gd name="T21" fmla="*/ 1 h 168"/>
                <a:gd name="T22" fmla="*/ 1 w 73"/>
                <a:gd name="T23" fmla="*/ 9 h 168"/>
                <a:gd name="T24" fmla="*/ 9 w 73"/>
                <a:gd name="T25" fmla="*/ 29 h 168"/>
                <a:gd name="T26" fmla="*/ 12 w 73"/>
                <a:gd name="T27" fmla="*/ 37 h 168"/>
                <a:gd name="T28" fmla="*/ 16 w 73"/>
                <a:gd name="T29" fmla="*/ 68 h 168"/>
                <a:gd name="T30" fmla="*/ 18 w 73"/>
                <a:gd name="T31" fmla="*/ 77 h 168"/>
                <a:gd name="T32" fmla="*/ 18 w 73"/>
                <a:gd name="T33" fmla="*/ 100 h 168"/>
                <a:gd name="T34" fmla="*/ 16 w 73"/>
                <a:gd name="T35" fmla="*/ 118 h 168"/>
                <a:gd name="T36" fmla="*/ 9 w 73"/>
                <a:gd name="T37" fmla="*/ 150 h 168"/>
                <a:gd name="T38" fmla="*/ 13 w 73"/>
                <a:gd name="T39" fmla="*/ 168 h 168"/>
                <a:gd name="T40" fmla="*/ 22 w 73"/>
                <a:gd name="T41" fmla="*/ 161 h 168"/>
                <a:gd name="T42" fmla="*/ 29 w 73"/>
                <a:gd name="T43" fmla="*/ 155 h 168"/>
                <a:gd name="T44" fmla="*/ 40 w 73"/>
                <a:gd name="T45" fmla="*/ 139 h 168"/>
                <a:gd name="T46" fmla="*/ 57 w 73"/>
                <a:gd name="T47" fmla="*/ 98 h 168"/>
                <a:gd name="T48" fmla="*/ 63 w 73"/>
                <a:gd name="T49" fmla="*/ 88 h 168"/>
                <a:gd name="T50" fmla="*/ 69 w 73"/>
                <a:gd name="T51" fmla="*/ 60 h 168"/>
                <a:gd name="T52" fmla="*/ 71 w 73"/>
                <a:gd name="T53" fmla="*/ 33 h 168"/>
                <a:gd name="T54" fmla="*/ 24 w 73"/>
                <a:gd name="T55" fmla="*/ 29 h 168"/>
                <a:gd name="T56" fmla="*/ 24 w 73"/>
                <a:gd name="T57" fmla="*/ 28 h 168"/>
                <a:gd name="T58" fmla="*/ 25 w 73"/>
                <a:gd name="T59" fmla="*/ 28 h 168"/>
                <a:gd name="T60" fmla="*/ 24 w 73"/>
                <a:gd name="T61" fmla="*/ 29 h 168"/>
                <a:gd name="T62" fmla="*/ 59 w 73"/>
                <a:gd name="T63" fmla="*/ 47 h 168"/>
                <a:gd name="T64" fmla="*/ 58 w 73"/>
                <a:gd name="T65" fmla="*/ 42 h 168"/>
                <a:gd name="T66" fmla="*/ 57 w 73"/>
                <a:gd name="T67" fmla="*/ 37 h 168"/>
                <a:gd name="T68" fmla="*/ 57 w 73"/>
                <a:gd name="T69" fmla="*/ 33 h 168"/>
                <a:gd name="T70" fmla="*/ 56 w 73"/>
                <a:gd name="T71" fmla="*/ 31 h 168"/>
                <a:gd name="T72" fmla="*/ 55 w 73"/>
                <a:gd name="T73" fmla="*/ 27 h 168"/>
                <a:gd name="T74" fmla="*/ 55 w 73"/>
                <a:gd name="T75" fmla="*/ 27 h 168"/>
                <a:gd name="T76" fmla="*/ 60 w 73"/>
                <a:gd name="T77" fmla="*/ 39 h 168"/>
                <a:gd name="T78" fmla="*/ 59 w 73"/>
                <a:gd name="T79" fmla="*/ 4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168">
                  <a:moveTo>
                    <a:pt x="71" y="33"/>
                  </a:moveTo>
                  <a:cubicBezTo>
                    <a:pt x="69" y="22"/>
                    <a:pt x="60" y="10"/>
                    <a:pt x="49" y="6"/>
                  </a:cubicBezTo>
                  <a:cubicBezTo>
                    <a:pt x="46" y="4"/>
                    <a:pt x="43" y="3"/>
                    <a:pt x="39" y="3"/>
                  </a:cubicBezTo>
                  <a:cubicBezTo>
                    <a:pt x="38" y="3"/>
                    <a:pt x="37" y="3"/>
                    <a:pt x="36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1" y="3"/>
                    <a:pt x="29" y="2"/>
                    <a:pt x="27" y="2"/>
                  </a:cubicBezTo>
                  <a:cubicBezTo>
                    <a:pt x="25" y="1"/>
                    <a:pt x="22" y="1"/>
                    <a:pt x="22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8" y="1"/>
                    <a:pt x="17" y="0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15" y="1"/>
                    <a:pt x="13" y="1"/>
                    <a:pt x="13" y="1"/>
                  </a:cubicBezTo>
                  <a:cubicBezTo>
                    <a:pt x="7" y="1"/>
                    <a:pt x="0" y="2"/>
                    <a:pt x="1" y="9"/>
                  </a:cubicBezTo>
                  <a:cubicBezTo>
                    <a:pt x="1" y="15"/>
                    <a:pt x="6" y="24"/>
                    <a:pt x="9" y="29"/>
                  </a:cubicBezTo>
                  <a:cubicBezTo>
                    <a:pt x="10" y="31"/>
                    <a:pt x="12" y="37"/>
                    <a:pt x="12" y="37"/>
                  </a:cubicBezTo>
                  <a:cubicBezTo>
                    <a:pt x="15" y="48"/>
                    <a:pt x="15" y="58"/>
                    <a:pt x="16" y="68"/>
                  </a:cubicBezTo>
                  <a:cubicBezTo>
                    <a:pt x="16" y="71"/>
                    <a:pt x="18" y="74"/>
                    <a:pt x="18" y="77"/>
                  </a:cubicBezTo>
                  <a:cubicBezTo>
                    <a:pt x="19" y="84"/>
                    <a:pt x="19" y="93"/>
                    <a:pt x="18" y="100"/>
                  </a:cubicBezTo>
                  <a:cubicBezTo>
                    <a:pt x="18" y="103"/>
                    <a:pt x="17" y="114"/>
                    <a:pt x="16" y="118"/>
                  </a:cubicBezTo>
                  <a:cubicBezTo>
                    <a:pt x="13" y="129"/>
                    <a:pt x="12" y="139"/>
                    <a:pt x="9" y="150"/>
                  </a:cubicBezTo>
                  <a:cubicBezTo>
                    <a:pt x="9" y="154"/>
                    <a:pt x="4" y="168"/>
                    <a:pt x="13" y="168"/>
                  </a:cubicBezTo>
                  <a:cubicBezTo>
                    <a:pt x="18" y="168"/>
                    <a:pt x="20" y="163"/>
                    <a:pt x="22" y="161"/>
                  </a:cubicBezTo>
                  <a:cubicBezTo>
                    <a:pt x="24" y="159"/>
                    <a:pt x="27" y="157"/>
                    <a:pt x="29" y="155"/>
                  </a:cubicBezTo>
                  <a:cubicBezTo>
                    <a:pt x="33" y="150"/>
                    <a:pt x="37" y="144"/>
                    <a:pt x="40" y="139"/>
                  </a:cubicBezTo>
                  <a:cubicBezTo>
                    <a:pt x="49" y="126"/>
                    <a:pt x="52" y="112"/>
                    <a:pt x="57" y="98"/>
                  </a:cubicBezTo>
                  <a:cubicBezTo>
                    <a:pt x="59" y="94"/>
                    <a:pt x="61" y="91"/>
                    <a:pt x="63" y="88"/>
                  </a:cubicBezTo>
                  <a:cubicBezTo>
                    <a:pt x="67" y="79"/>
                    <a:pt x="67" y="70"/>
                    <a:pt x="69" y="60"/>
                  </a:cubicBezTo>
                  <a:cubicBezTo>
                    <a:pt x="70" y="51"/>
                    <a:pt x="73" y="42"/>
                    <a:pt x="71" y="33"/>
                  </a:cubicBezTo>
                  <a:close/>
                  <a:moveTo>
                    <a:pt x="24" y="29"/>
                  </a:moveTo>
                  <a:cubicBezTo>
                    <a:pt x="24" y="28"/>
                    <a:pt x="24" y="28"/>
                    <a:pt x="24" y="28"/>
                  </a:cubicBezTo>
                  <a:cubicBezTo>
                    <a:pt x="25" y="28"/>
                    <a:pt x="25" y="28"/>
                    <a:pt x="25" y="28"/>
                  </a:cubicBezTo>
                  <a:lnTo>
                    <a:pt x="24" y="29"/>
                  </a:lnTo>
                  <a:close/>
                  <a:moveTo>
                    <a:pt x="59" y="47"/>
                  </a:moveTo>
                  <a:cubicBezTo>
                    <a:pt x="58" y="45"/>
                    <a:pt x="58" y="43"/>
                    <a:pt x="58" y="42"/>
                  </a:cubicBezTo>
                  <a:cubicBezTo>
                    <a:pt x="58" y="40"/>
                    <a:pt x="57" y="37"/>
                    <a:pt x="57" y="37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7" y="32"/>
                    <a:pt x="56" y="31"/>
                    <a:pt x="56" y="31"/>
                  </a:cubicBezTo>
                  <a:cubicBezTo>
                    <a:pt x="55" y="30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7" y="31"/>
                    <a:pt x="60" y="34"/>
                    <a:pt x="60" y="39"/>
                  </a:cubicBezTo>
                  <a:cubicBezTo>
                    <a:pt x="59" y="42"/>
                    <a:pt x="59" y="47"/>
                    <a:pt x="59" y="47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">
              <a:extLst>
                <a:ext uri="{FF2B5EF4-FFF2-40B4-BE49-F238E27FC236}">
                  <a16:creationId xmlns:a16="http://schemas.microsoft.com/office/drawing/2014/main" xmlns="" id="{AF49293F-1F50-4511-933A-1419DE660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14"/>
              <a:ext cx="154" cy="376"/>
            </a:xfrm>
            <a:custGeom>
              <a:avLst/>
              <a:gdLst>
                <a:gd name="T0" fmla="*/ 51 w 64"/>
                <a:gd name="T1" fmla="*/ 131 h 157"/>
                <a:gd name="T2" fmla="*/ 43 w 64"/>
                <a:gd name="T3" fmla="*/ 114 h 157"/>
                <a:gd name="T4" fmla="*/ 40 w 64"/>
                <a:gd name="T5" fmla="*/ 98 h 157"/>
                <a:gd name="T6" fmla="*/ 44 w 64"/>
                <a:gd name="T7" fmla="*/ 42 h 157"/>
                <a:gd name="T8" fmla="*/ 52 w 64"/>
                <a:gd name="T9" fmla="*/ 26 h 157"/>
                <a:gd name="T10" fmla="*/ 58 w 64"/>
                <a:gd name="T11" fmla="*/ 18 h 157"/>
                <a:gd name="T12" fmla="*/ 58 w 64"/>
                <a:gd name="T13" fmla="*/ 16 h 157"/>
                <a:gd name="T14" fmla="*/ 61 w 64"/>
                <a:gd name="T15" fmla="*/ 16 h 157"/>
                <a:gd name="T16" fmla="*/ 62 w 64"/>
                <a:gd name="T17" fmla="*/ 12 h 157"/>
                <a:gd name="T18" fmla="*/ 62 w 64"/>
                <a:gd name="T19" fmla="*/ 11 h 157"/>
                <a:gd name="T20" fmla="*/ 62 w 64"/>
                <a:gd name="T21" fmla="*/ 10 h 157"/>
                <a:gd name="T22" fmla="*/ 63 w 64"/>
                <a:gd name="T23" fmla="*/ 4 h 157"/>
                <a:gd name="T24" fmla="*/ 64 w 64"/>
                <a:gd name="T25" fmla="*/ 5 h 157"/>
                <a:gd name="T26" fmla="*/ 63 w 64"/>
                <a:gd name="T27" fmla="*/ 3 h 157"/>
                <a:gd name="T28" fmla="*/ 62 w 64"/>
                <a:gd name="T29" fmla="*/ 2 h 157"/>
                <a:gd name="T30" fmla="*/ 59 w 64"/>
                <a:gd name="T31" fmla="*/ 0 h 157"/>
                <a:gd name="T32" fmla="*/ 59 w 64"/>
                <a:gd name="T33" fmla="*/ 0 h 157"/>
                <a:gd name="T34" fmla="*/ 50 w 64"/>
                <a:gd name="T35" fmla="*/ 1 h 157"/>
                <a:gd name="T36" fmla="*/ 46 w 64"/>
                <a:gd name="T37" fmla="*/ 1 h 157"/>
                <a:gd name="T38" fmla="*/ 38 w 64"/>
                <a:gd name="T39" fmla="*/ 1 h 157"/>
                <a:gd name="T40" fmla="*/ 29 w 64"/>
                <a:gd name="T41" fmla="*/ 1 h 157"/>
                <a:gd name="T42" fmla="*/ 26 w 64"/>
                <a:gd name="T43" fmla="*/ 4 h 157"/>
                <a:gd name="T44" fmla="*/ 11 w 64"/>
                <a:gd name="T45" fmla="*/ 17 h 157"/>
                <a:gd name="T46" fmla="*/ 2 w 64"/>
                <a:gd name="T47" fmla="*/ 36 h 157"/>
                <a:gd name="T48" fmla="*/ 1 w 64"/>
                <a:gd name="T49" fmla="*/ 56 h 157"/>
                <a:gd name="T50" fmla="*/ 15 w 64"/>
                <a:gd name="T51" fmla="*/ 119 h 157"/>
                <a:gd name="T52" fmla="*/ 37 w 64"/>
                <a:gd name="T53" fmla="*/ 150 h 157"/>
                <a:gd name="T54" fmla="*/ 46 w 64"/>
                <a:gd name="T55" fmla="*/ 156 h 157"/>
                <a:gd name="T56" fmla="*/ 47 w 64"/>
                <a:gd name="T57" fmla="*/ 156 h 157"/>
                <a:gd name="T58" fmla="*/ 49 w 64"/>
                <a:gd name="T59" fmla="*/ 157 h 157"/>
                <a:gd name="T60" fmla="*/ 52 w 64"/>
                <a:gd name="T61" fmla="*/ 156 h 157"/>
                <a:gd name="T62" fmla="*/ 53 w 64"/>
                <a:gd name="T63" fmla="*/ 156 h 157"/>
                <a:gd name="T64" fmla="*/ 55 w 64"/>
                <a:gd name="T65" fmla="*/ 143 h 157"/>
                <a:gd name="T66" fmla="*/ 51 w 64"/>
                <a:gd name="T67" fmla="*/ 13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157">
                  <a:moveTo>
                    <a:pt x="51" y="131"/>
                  </a:moveTo>
                  <a:cubicBezTo>
                    <a:pt x="48" y="125"/>
                    <a:pt x="45" y="120"/>
                    <a:pt x="43" y="114"/>
                  </a:cubicBezTo>
                  <a:cubicBezTo>
                    <a:pt x="40" y="110"/>
                    <a:pt x="40" y="103"/>
                    <a:pt x="40" y="98"/>
                  </a:cubicBezTo>
                  <a:cubicBezTo>
                    <a:pt x="37" y="79"/>
                    <a:pt x="37" y="61"/>
                    <a:pt x="44" y="42"/>
                  </a:cubicBezTo>
                  <a:cubicBezTo>
                    <a:pt x="46" y="36"/>
                    <a:pt x="48" y="32"/>
                    <a:pt x="52" y="26"/>
                  </a:cubicBezTo>
                  <a:cubicBezTo>
                    <a:pt x="53" y="23"/>
                    <a:pt x="55" y="21"/>
                    <a:pt x="58" y="18"/>
                  </a:cubicBezTo>
                  <a:cubicBezTo>
                    <a:pt x="58" y="17"/>
                    <a:pt x="58" y="17"/>
                    <a:pt x="58" y="16"/>
                  </a:cubicBezTo>
                  <a:cubicBezTo>
                    <a:pt x="59" y="17"/>
                    <a:pt x="60" y="17"/>
                    <a:pt x="61" y="16"/>
                  </a:cubicBezTo>
                  <a:cubicBezTo>
                    <a:pt x="63" y="15"/>
                    <a:pt x="63" y="14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0"/>
                  </a:cubicBezTo>
                  <a:cubicBezTo>
                    <a:pt x="64" y="8"/>
                    <a:pt x="64" y="6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3" y="3"/>
                    <a:pt x="63" y="3"/>
                  </a:cubicBezTo>
                  <a:cubicBezTo>
                    <a:pt x="63" y="3"/>
                    <a:pt x="63" y="2"/>
                    <a:pt x="62" y="2"/>
                  </a:cubicBezTo>
                  <a:cubicBezTo>
                    <a:pt x="62" y="1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0"/>
                    <a:pt x="54" y="0"/>
                    <a:pt x="50" y="1"/>
                  </a:cubicBezTo>
                  <a:cubicBezTo>
                    <a:pt x="49" y="1"/>
                    <a:pt x="46" y="1"/>
                    <a:pt x="46" y="1"/>
                  </a:cubicBezTo>
                  <a:cubicBezTo>
                    <a:pt x="43" y="1"/>
                    <a:pt x="38" y="1"/>
                    <a:pt x="38" y="1"/>
                  </a:cubicBezTo>
                  <a:cubicBezTo>
                    <a:pt x="35" y="0"/>
                    <a:pt x="32" y="0"/>
                    <a:pt x="29" y="1"/>
                  </a:cubicBezTo>
                  <a:cubicBezTo>
                    <a:pt x="28" y="1"/>
                    <a:pt x="26" y="4"/>
                    <a:pt x="26" y="4"/>
                  </a:cubicBezTo>
                  <a:cubicBezTo>
                    <a:pt x="20" y="7"/>
                    <a:pt x="15" y="12"/>
                    <a:pt x="11" y="17"/>
                  </a:cubicBezTo>
                  <a:cubicBezTo>
                    <a:pt x="9" y="22"/>
                    <a:pt x="4" y="30"/>
                    <a:pt x="2" y="36"/>
                  </a:cubicBezTo>
                  <a:cubicBezTo>
                    <a:pt x="0" y="43"/>
                    <a:pt x="1" y="49"/>
                    <a:pt x="1" y="56"/>
                  </a:cubicBezTo>
                  <a:cubicBezTo>
                    <a:pt x="0" y="78"/>
                    <a:pt x="8" y="98"/>
                    <a:pt x="15" y="119"/>
                  </a:cubicBezTo>
                  <a:cubicBezTo>
                    <a:pt x="19" y="130"/>
                    <a:pt x="27" y="143"/>
                    <a:pt x="37" y="150"/>
                  </a:cubicBezTo>
                  <a:cubicBezTo>
                    <a:pt x="38" y="152"/>
                    <a:pt x="42" y="156"/>
                    <a:pt x="46" y="156"/>
                  </a:cubicBezTo>
                  <a:cubicBezTo>
                    <a:pt x="46" y="156"/>
                    <a:pt x="47" y="156"/>
                    <a:pt x="47" y="156"/>
                  </a:cubicBezTo>
                  <a:cubicBezTo>
                    <a:pt x="48" y="156"/>
                    <a:pt x="48" y="157"/>
                    <a:pt x="49" y="157"/>
                  </a:cubicBezTo>
                  <a:cubicBezTo>
                    <a:pt x="50" y="157"/>
                    <a:pt x="51" y="156"/>
                    <a:pt x="52" y="156"/>
                  </a:cubicBezTo>
                  <a:cubicBezTo>
                    <a:pt x="52" y="156"/>
                    <a:pt x="52" y="156"/>
                    <a:pt x="53" y="156"/>
                  </a:cubicBezTo>
                  <a:cubicBezTo>
                    <a:pt x="60" y="156"/>
                    <a:pt x="57" y="147"/>
                    <a:pt x="55" y="143"/>
                  </a:cubicBezTo>
                  <a:cubicBezTo>
                    <a:pt x="53" y="139"/>
                    <a:pt x="53" y="135"/>
                    <a:pt x="51" y="131"/>
                  </a:cubicBezTo>
                  <a:close/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Group 22">
            <a:extLst>
              <a:ext uri="{FF2B5EF4-FFF2-40B4-BE49-F238E27FC236}">
                <a16:creationId xmlns:a16="http://schemas.microsoft.com/office/drawing/2014/main" xmlns="" id="{4E9B097C-D028-45A2-8492-AF422C50E6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7080" y="4466708"/>
            <a:ext cx="378840" cy="403930"/>
            <a:chOff x="0" y="3"/>
            <a:chExt cx="604" cy="644"/>
          </a:xfrm>
          <a:solidFill>
            <a:srgbClr val="E96C9D"/>
          </a:solidFill>
        </p:grpSpPr>
        <p:sp>
          <p:nvSpPr>
            <p:cNvPr id="100" name="Freeform 23">
              <a:extLst>
                <a:ext uri="{FF2B5EF4-FFF2-40B4-BE49-F238E27FC236}">
                  <a16:creationId xmlns:a16="http://schemas.microsoft.com/office/drawing/2014/main" xmlns="" id="{C0338CD6-F1A8-45AC-85F1-1B636B834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8"/>
              <a:ext cx="590" cy="545"/>
            </a:xfrm>
            <a:custGeom>
              <a:avLst/>
              <a:gdLst>
                <a:gd name="T0" fmla="*/ 177 w 246"/>
                <a:gd name="T1" fmla="*/ 225 h 227"/>
                <a:gd name="T2" fmla="*/ 211 w 246"/>
                <a:gd name="T3" fmla="*/ 226 h 227"/>
                <a:gd name="T4" fmla="*/ 237 w 246"/>
                <a:gd name="T5" fmla="*/ 226 h 227"/>
                <a:gd name="T6" fmla="*/ 240 w 246"/>
                <a:gd name="T7" fmla="*/ 211 h 227"/>
                <a:gd name="T8" fmla="*/ 226 w 246"/>
                <a:gd name="T9" fmla="*/ 195 h 227"/>
                <a:gd name="T10" fmla="*/ 219 w 246"/>
                <a:gd name="T11" fmla="*/ 186 h 227"/>
                <a:gd name="T12" fmla="*/ 213 w 246"/>
                <a:gd name="T13" fmla="*/ 178 h 227"/>
                <a:gd name="T14" fmla="*/ 208 w 246"/>
                <a:gd name="T15" fmla="*/ 156 h 227"/>
                <a:gd name="T16" fmla="*/ 205 w 246"/>
                <a:gd name="T17" fmla="*/ 128 h 227"/>
                <a:gd name="T18" fmla="*/ 204 w 246"/>
                <a:gd name="T19" fmla="*/ 120 h 227"/>
                <a:gd name="T20" fmla="*/ 203 w 246"/>
                <a:gd name="T21" fmla="*/ 111 h 227"/>
                <a:gd name="T22" fmla="*/ 203 w 246"/>
                <a:gd name="T23" fmla="*/ 96 h 227"/>
                <a:gd name="T24" fmla="*/ 198 w 246"/>
                <a:gd name="T25" fmla="*/ 70 h 227"/>
                <a:gd name="T26" fmla="*/ 179 w 246"/>
                <a:gd name="T27" fmla="*/ 30 h 227"/>
                <a:gd name="T28" fmla="*/ 166 w 246"/>
                <a:gd name="T29" fmla="*/ 24 h 227"/>
                <a:gd name="T30" fmla="*/ 146 w 246"/>
                <a:gd name="T31" fmla="*/ 18 h 227"/>
                <a:gd name="T32" fmla="*/ 140 w 246"/>
                <a:gd name="T33" fmla="*/ 19 h 227"/>
                <a:gd name="T34" fmla="*/ 138 w 246"/>
                <a:gd name="T35" fmla="*/ 11 h 227"/>
                <a:gd name="T36" fmla="*/ 137 w 246"/>
                <a:gd name="T37" fmla="*/ 10 h 227"/>
                <a:gd name="T38" fmla="*/ 131 w 246"/>
                <a:gd name="T39" fmla="*/ 2 h 227"/>
                <a:gd name="T40" fmla="*/ 125 w 246"/>
                <a:gd name="T41" fmla="*/ 0 h 227"/>
                <a:gd name="T42" fmla="*/ 117 w 246"/>
                <a:gd name="T43" fmla="*/ 3 h 227"/>
                <a:gd name="T44" fmla="*/ 116 w 246"/>
                <a:gd name="T45" fmla="*/ 5 h 227"/>
                <a:gd name="T46" fmla="*/ 111 w 246"/>
                <a:gd name="T47" fmla="*/ 9 h 227"/>
                <a:gd name="T48" fmla="*/ 108 w 246"/>
                <a:gd name="T49" fmla="*/ 22 h 227"/>
                <a:gd name="T50" fmla="*/ 100 w 246"/>
                <a:gd name="T51" fmla="*/ 24 h 227"/>
                <a:gd name="T52" fmla="*/ 65 w 246"/>
                <a:gd name="T53" fmla="*/ 55 h 227"/>
                <a:gd name="T54" fmla="*/ 50 w 246"/>
                <a:gd name="T55" fmla="*/ 86 h 227"/>
                <a:gd name="T56" fmla="*/ 47 w 246"/>
                <a:gd name="T57" fmla="*/ 116 h 227"/>
                <a:gd name="T58" fmla="*/ 45 w 246"/>
                <a:gd name="T59" fmla="*/ 151 h 227"/>
                <a:gd name="T60" fmla="*/ 32 w 246"/>
                <a:gd name="T61" fmla="*/ 181 h 227"/>
                <a:gd name="T62" fmla="*/ 4 w 246"/>
                <a:gd name="T63" fmla="*/ 213 h 227"/>
                <a:gd name="T64" fmla="*/ 1 w 246"/>
                <a:gd name="T65" fmla="*/ 220 h 227"/>
                <a:gd name="T66" fmla="*/ 17 w 246"/>
                <a:gd name="T67" fmla="*/ 224 h 227"/>
                <a:gd name="T68" fmla="*/ 34 w 246"/>
                <a:gd name="T69" fmla="*/ 224 h 227"/>
                <a:gd name="T70" fmla="*/ 54 w 246"/>
                <a:gd name="T71" fmla="*/ 223 h 227"/>
                <a:gd name="T72" fmla="*/ 79 w 246"/>
                <a:gd name="T73" fmla="*/ 224 h 227"/>
                <a:gd name="T74" fmla="*/ 132 w 246"/>
                <a:gd name="T75" fmla="*/ 224 h 227"/>
                <a:gd name="T76" fmla="*/ 150 w 246"/>
                <a:gd name="T77" fmla="*/ 22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6" h="227">
                  <a:moveTo>
                    <a:pt x="161" y="225"/>
                  </a:moveTo>
                  <a:cubicBezTo>
                    <a:pt x="166" y="225"/>
                    <a:pt x="172" y="225"/>
                    <a:pt x="177" y="225"/>
                  </a:cubicBezTo>
                  <a:cubicBezTo>
                    <a:pt x="184" y="225"/>
                    <a:pt x="191" y="224"/>
                    <a:pt x="199" y="225"/>
                  </a:cubicBezTo>
                  <a:cubicBezTo>
                    <a:pt x="203" y="225"/>
                    <a:pt x="207" y="225"/>
                    <a:pt x="211" y="226"/>
                  </a:cubicBezTo>
                  <a:cubicBezTo>
                    <a:pt x="217" y="226"/>
                    <a:pt x="222" y="227"/>
                    <a:pt x="227" y="227"/>
                  </a:cubicBezTo>
                  <a:cubicBezTo>
                    <a:pt x="231" y="227"/>
                    <a:pt x="234" y="227"/>
                    <a:pt x="237" y="226"/>
                  </a:cubicBezTo>
                  <a:cubicBezTo>
                    <a:pt x="240" y="225"/>
                    <a:pt x="244" y="224"/>
                    <a:pt x="245" y="221"/>
                  </a:cubicBezTo>
                  <a:cubicBezTo>
                    <a:pt x="246" y="218"/>
                    <a:pt x="243" y="214"/>
                    <a:pt x="240" y="211"/>
                  </a:cubicBezTo>
                  <a:cubicBezTo>
                    <a:pt x="240" y="211"/>
                    <a:pt x="239" y="210"/>
                    <a:pt x="238" y="209"/>
                  </a:cubicBezTo>
                  <a:cubicBezTo>
                    <a:pt x="235" y="205"/>
                    <a:pt x="230" y="200"/>
                    <a:pt x="226" y="195"/>
                  </a:cubicBezTo>
                  <a:cubicBezTo>
                    <a:pt x="225" y="195"/>
                    <a:pt x="225" y="195"/>
                    <a:pt x="225" y="195"/>
                  </a:cubicBezTo>
                  <a:cubicBezTo>
                    <a:pt x="223" y="192"/>
                    <a:pt x="221" y="189"/>
                    <a:pt x="219" y="186"/>
                  </a:cubicBezTo>
                  <a:cubicBezTo>
                    <a:pt x="219" y="185"/>
                    <a:pt x="218" y="184"/>
                    <a:pt x="218" y="183"/>
                  </a:cubicBezTo>
                  <a:cubicBezTo>
                    <a:pt x="216" y="181"/>
                    <a:pt x="215" y="180"/>
                    <a:pt x="213" y="178"/>
                  </a:cubicBezTo>
                  <a:cubicBezTo>
                    <a:pt x="212" y="176"/>
                    <a:pt x="211" y="175"/>
                    <a:pt x="210" y="173"/>
                  </a:cubicBezTo>
                  <a:cubicBezTo>
                    <a:pt x="208" y="170"/>
                    <a:pt x="208" y="162"/>
                    <a:pt x="208" y="156"/>
                  </a:cubicBezTo>
                  <a:cubicBezTo>
                    <a:pt x="208" y="152"/>
                    <a:pt x="208" y="149"/>
                    <a:pt x="208" y="146"/>
                  </a:cubicBezTo>
                  <a:cubicBezTo>
                    <a:pt x="207" y="140"/>
                    <a:pt x="206" y="134"/>
                    <a:pt x="205" y="128"/>
                  </a:cubicBezTo>
                  <a:cubicBezTo>
                    <a:pt x="205" y="127"/>
                    <a:pt x="205" y="124"/>
                    <a:pt x="205" y="124"/>
                  </a:cubicBezTo>
                  <a:cubicBezTo>
                    <a:pt x="205" y="123"/>
                    <a:pt x="205" y="121"/>
                    <a:pt x="204" y="120"/>
                  </a:cubicBezTo>
                  <a:cubicBezTo>
                    <a:pt x="204" y="119"/>
                    <a:pt x="204" y="117"/>
                    <a:pt x="203" y="116"/>
                  </a:cubicBezTo>
                  <a:cubicBezTo>
                    <a:pt x="203" y="114"/>
                    <a:pt x="203" y="111"/>
                    <a:pt x="203" y="111"/>
                  </a:cubicBezTo>
                  <a:cubicBezTo>
                    <a:pt x="202" y="107"/>
                    <a:pt x="203" y="104"/>
                    <a:pt x="203" y="101"/>
                  </a:cubicBezTo>
                  <a:cubicBezTo>
                    <a:pt x="203" y="100"/>
                    <a:pt x="203" y="98"/>
                    <a:pt x="203" y="96"/>
                  </a:cubicBezTo>
                  <a:cubicBezTo>
                    <a:pt x="202" y="89"/>
                    <a:pt x="201" y="83"/>
                    <a:pt x="199" y="77"/>
                  </a:cubicBezTo>
                  <a:cubicBezTo>
                    <a:pt x="199" y="75"/>
                    <a:pt x="199" y="72"/>
                    <a:pt x="198" y="70"/>
                  </a:cubicBezTo>
                  <a:cubicBezTo>
                    <a:pt x="198" y="66"/>
                    <a:pt x="197" y="61"/>
                    <a:pt x="195" y="56"/>
                  </a:cubicBezTo>
                  <a:cubicBezTo>
                    <a:pt x="194" y="52"/>
                    <a:pt x="187" y="38"/>
                    <a:pt x="179" y="30"/>
                  </a:cubicBezTo>
                  <a:cubicBezTo>
                    <a:pt x="176" y="28"/>
                    <a:pt x="172" y="26"/>
                    <a:pt x="169" y="25"/>
                  </a:cubicBezTo>
                  <a:cubicBezTo>
                    <a:pt x="168" y="25"/>
                    <a:pt x="167" y="24"/>
                    <a:pt x="166" y="24"/>
                  </a:cubicBezTo>
                  <a:cubicBezTo>
                    <a:pt x="164" y="23"/>
                    <a:pt x="163" y="22"/>
                    <a:pt x="161" y="22"/>
                  </a:cubicBezTo>
                  <a:cubicBezTo>
                    <a:pt x="156" y="20"/>
                    <a:pt x="151" y="18"/>
                    <a:pt x="146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4" y="18"/>
                    <a:pt x="142" y="18"/>
                    <a:pt x="140" y="19"/>
                  </a:cubicBezTo>
                  <a:cubicBezTo>
                    <a:pt x="140" y="17"/>
                    <a:pt x="140" y="16"/>
                    <a:pt x="140" y="15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0"/>
                    <a:pt x="136" y="9"/>
                    <a:pt x="136" y="9"/>
                  </a:cubicBezTo>
                  <a:cubicBezTo>
                    <a:pt x="136" y="6"/>
                    <a:pt x="134" y="3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29" y="1"/>
                    <a:pt x="127" y="0"/>
                    <a:pt x="125" y="0"/>
                  </a:cubicBezTo>
                  <a:cubicBezTo>
                    <a:pt x="123" y="0"/>
                    <a:pt x="122" y="0"/>
                    <a:pt x="120" y="1"/>
                  </a:cubicBezTo>
                  <a:cubicBezTo>
                    <a:pt x="119" y="2"/>
                    <a:pt x="117" y="2"/>
                    <a:pt x="117" y="3"/>
                  </a:cubicBezTo>
                  <a:cubicBezTo>
                    <a:pt x="116" y="3"/>
                    <a:pt x="116" y="4"/>
                    <a:pt x="116" y="4"/>
                  </a:cubicBezTo>
                  <a:cubicBezTo>
                    <a:pt x="116" y="4"/>
                    <a:pt x="116" y="4"/>
                    <a:pt x="116" y="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4" y="5"/>
                    <a:pt x="112" y="8"/>
                    <a:pt x="111" y="9"/>
                  </a:cubicBezTo>
                  <a:cubicBezTo>
                    <a:pt x="108" y="13"/>
                    <a:pt x="106" y="17"/>
                    <a:pt x="108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104" y="23"/>
                    <a:pt x="102" y="24"/>
                    <a:pt x="100" y="24"/>
                  </a:cubicBezTo>
                  <a:cubicBezTo>
                    <a:pt x="98" y="24"/>
                    <a:pt x="96" y="25"/>
                    <a:pt x="94" y="26"/>
                  </a:cubicBezTo>
                  <a:cubicBezTo>
                    <a:pt x="79" y="31"/>
                    <a:pt x="72" y="43"/>
                    <a:pt x="65" y="55"/>
                  </a:cubicBezTo>
                  <a:cubicBezTo>
                    <a:pt x="64" y="57"/>
                    <a:pt x="62" y="59"/>
                    <a:pt x="61" y="61"/>
                  </a:cubicBezTo>
                  <a:cubicBezTo>
                    <a:pt x="56" y="69"/>
                    <a:pt x="51" y="76"/>
                    <a:pt x="50" y="86"/>
                  </a:cubicBezTo>
                  <a:cubicBezTo>
                    <a:pt x="49" y="95"/>
                    <a:pt x="48" y="104"/>
                    <a:pt x="47" y="111"/>
                  </a:cubicBezTo>
                  <a:cubicBezTo>
                    <a:pt x="47" y="113"/>
                    <a:pt x="47" y="114"/>
                    <a:pt x="47" y="116"/>
                  </a:cubicBezTo>
                  <a:cubicBezTo>
                    <a:pt x="48" y="119"/>
                    <a:pt x="48" y="121"/>
                    <a:pt x="48" y="123"/>
                  </a:cubicBezTo>
                  <a:cubicBezTo>
                    <a:pt x="46" y="132"/>
                    <a:pt x="46" y="141"/>
                    <a:pt x="45" y="151"/>
                  </a:cubicBezTo>
                  <a:cubicBezTo>
                    <a:pt x="45" y="160"/>
                    <a:pt x="44" y="168"/>
                    <a:pt x="39" y="173"/>
                  </a:cubicBezTo>
                  <a:cubicBezTo>
                    <a:pt x="36" y="176"/>
                    <a:pt x="34" y="179"/>
                    <a:pt x="32" y="181"/>
                  </a:cubicBezTo>
                  <a:cubicBezTo>
                    <a:pt x="27" y="187"/>
                    <a:pt x="22" y="193"/>
                    <a:pt x="17" y="198"/>
                  </a:cubicBezTo>
                  <a:cubicBezTo>
                    <a:pt x="12" y="203"/>
                    <a:pt x="8" y="208"/>
                    <a:pt x="4" y="213"/>
                  </a:cubicBezTo>
                  <a:cubicBezTo>
                    <a:pt x="4" y="213"/>
                    <a:pt x="3" y="214"/>
                    <a:pt x="3" y="214"/>
                  </a:cubicBezTo>
                  <a:cubicBezTo>
                    <a:pt x="2" y="215"/>
                    <a:pt x="0" y="217"/>
                    <a:pt x="1" y="220"/>
                  </a:cubicBezTo>
                  <a:cubicBezTo>
                    <a:pt x="2" y="223"/>
                    <a:pt x="6" y="225"/>
                    <a:pt x="11" y="225"/>
                  </a:cubicBezTo>
                  <a:cubicBezTo>
                    <a:pt x="13" y="225"/>
                    <a:pt x="15" y="225"/>
                    <a:pt x="17" y="224"/>
                  </a:cubicBezTo>
                  <a:cubicBezTo>
                    <a:pt x="18" y="224"/>
                    <a:pt x="19" y="224"/>
                    <a:pt x="20" y="224"/>
                  </a:cubicBezTo>
                  <a:cubicBezTo>
                    <a:pt x="25" y="224"/>
                    <a:pt x="30" y="224"/>
                    <a:pt x="34" y="224"/>
                  </a:cubicBezTo>
                  <a:cubicBezTo>
                    <a:pt x="44" y="224"/>
                    <a:pt x="44" y="224"/>
                    <a:pt x="44" y="224"/>
                  </a:cubicBezTo>
                  <a:cubicBezTo>
                    <a:pt x="47" y="224"/>
                    <a:pt x="51" y="224"/>
                    <a:pt x="54" y="223"/>
                  </a:cubicBezTo>
                  <a:cubicBezTo>
                    <a:pt x="64" y="223"/>
                    <a:pt x="64" y="223"/>
                    <a:pt x="64" y="223"/>
                  </a:cubicBezTo>
                  <a:cubicBezTo>
                    <a:pt x="69" y="223"/>
                    <a:pt x="74" y="224"/>
                    <a:pt x="79" y="224"/>
                  </a:cubicBezTo>
                  <a:cubicBezTo>
                    <a:pt x="91" y="225"/>
                    <a:pt x="104" y="225"/>
                    <a:pt x="115" y="224"/>
                  </a:cubicBezTo>
                  <a:cubicBezTo>
                    <a:pt x="120" y="224"/>
                    <a:pt x="126" y="224"/>
                    <a:pt x="132" y="224"/>
                  </a:cubicBezTo>
                  <a:cubicBezTo>
                    <a:pt x="135" y="224"/>
                    <a:pt x="141" y="223"/>
                    <a:pt x="141" y="223"/>
                  </a:cubicBezTo>
                  <a:cubicBezTo>
                    <a:pt x="144" y="223"/>
                    <a:pt x="147" y="224"/>
                    <a:pt x="150" y="224"/>
                  </a:cubicBezTo>
                  <a:cubicBezTo>
                    <a:pt x="154" y="225"/>
                    <a:pt x="157" y="225"/>
                    <a:pt x="161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4">
              <a:extLst>
                <a:ext uri="{FF2B5EF4-FFF2-40B4-BE49-F238E27FC236}">
                  <a16:creationId xmlns:a16="http://schemas.microsoft.com/office/drawing/2014/main" xmlns="" id="{8931FC46-A641-486A-B0E6-D7F8CCD4D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572"/>
              <a:ext cx="134" cy="75"/>
            </a:xfrm>
            <a:custGeom>
              <a:avLst/>
              <a:gdLst>
                <a:gd name="T0" fmla="*/ 52 w 56"/>
                <a:gd name="T1" fmla="*/ 3 h 31"/>
                <a:gd name="T2" fmla="*/ 48 w 56"/>
                <a:gd name="T3" fmla="*/ 1 h 31"/>
                <a:gd name="T4" fmla="*/ 43 w 56"/>
                <a:gd name="T5" fmla="*/ 0 h 31"/>
                <a:gd name="T6" fmla="*/ 39 w 56"/>
                <a:gd name="T7" fmla="*/ 0 h 31"/>
                <a:gd name="T8" fmla="*/ 37 w 56"/>
                <a:gd name="T9" fmla="*/ 0 h 31"/>
                <a:gd name="T10" fmla="*/ 21 w 56"/>
                <a:gd name="T11" fmla="*/ 0 h 31"/>
                <a:gd name="T12" fmla="*/ 16 w 56"/>
                <a:gd name="T13" fmla="*/ 1 h 31"/>
                <a:gd name="T14" fmla="*/ 16 w 56"/>
                <a:gd name="T15" fmla="*/ 2 h 31"/>
                <a:gd name="T16" fmla="*/ 15 w 56"/>
                <a:gd name="T17" fmla="*/ 3 h 31"/>
                <a:gd name="T18" fmla="*/ 15 w 56"/>
                <a:gd name="T19" fmla="*/ 3 h 31"/>
                <a:gd name="T20" fmla="*/ 13 w 56"/>
                <a:gd name="T21" fmla="*/ 3 h 31"/>
                <a:gd name="T22" fmla="*/ 13 w 56"/>
                <a:gd name="T23" fmla="*/ 4 h 31"/>
                <a:gd name="T24" fmla="*/ 2 w 56"/>
                <a:gd name="T25" fmla="*/ 12 h 31"/>
                <a:gd name="T26" fmla="*/ 7 w 56"/>
                <a:gd name="T27" fmla="*/ 24 h 31"/>
                <a:gd name="T28" fmla="*/ 28 w 56"/>
                <a:gd name="T29" fmla="*/ 31 h 31"/>
                <a:gd name="T30" fmla="*/ 33 w 56"/>
                <a:gd name="T31" fmla="*/ 31 h 31"/>
                <a:gd name="T32" fmla="*/ 41 w 56"/>
                <a:gd name="T33" fmla="*/ 28 h 31"/>
                <a:gd name="T34" fmla="*/ 45 w 56"/>
                <a:gd name="T35" fmla="*/ 25 h 31"/>
                <a:gd name="T36" fmla="*/ 49 w 56"/>
                <a:gd name="T37" fmla="*/ 22 h 31"/>
                <a:gd name="T38" fmla="*/ 51 w 56"/>
                <a:gd name="T39" fmla="*/ 21 h 31"/>
                <a:gd name="T40" fmla="*/ 52 w 56"/>
                <a:gd name="T41" fmla="*/ 21 h 31"/>
                <a:gd name="T42" fmla="*/ 52 w 56"/>
                <a:gd name="T43" fmla="*/ 19 h 31"/>
                <a:gd name="T44" fmla="*/ 53 w 56"/>
                <a:gd name="T45" fmla="*/ 19 h 31"/>
                <a:gd name="T46" fmla="*/ 53 w 56"/>
                <a:gd name="T47" fmla="*/ 17 h 31"/>
                <a:gd name="T48" fmla="*/ 54 w 56"/>
                <a:gd name="T49" fmla="*/ 13 h 31"/>
                <a:gd name="T50" fmla="*/ 54 w 56"/>
                <a:gd name="T51" fmla="*/ 12 h 31"/>
                <a:gd name="T52" fmla="*/ 53 w 56"/>
                <a:gd name="T53" fmla="*/ 3 h 31"/>
                <a:gd name="T54" fmla="*/ 52 w 56"/>
                <a:gd name="T5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31">
                  <a:moveTo>
                    <a:pt x="52" y="3"/>
                  </a:moveTo>
                  <a:cubicBezTo>
                    <a:pt x="51" y="2"/>
                    <a:pt x="49" y="1"/>
                    <a:pt x="48" y="1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41" y="0"/>
                    <a:pt x="40" y="0"/>
                    <a:pt x="39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2" y="0"/>
                    <a:pt x="27" y="0"/>
                    <a:pt x="21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8" y="4"/>
                    <a:pt x="3" y="8"/>
                    <a:pt x="2" y="12"/>
                  </a:cubicBezTo>
                  <a:cubicBezTo>
                    <a:pt x="0" y="17"/>
                    <a:pt x="2" y="21"/>
                    <a:pt x="7" y="24"/>
                  </a:cubicBezTo>
                  <a:cubicBezTo>
                    <a:pt x="12" y="29"/>
                    <a:pt x="20" y="31"/>
                    <a:pt x="28" y="31"/>
                  </a:cubicBezTo>
                  <a:cubicBezTo>
                    <a:pt x="30" y="31"/>
                    <a:pt x="31" y="31"/>
                    <a:pt x="33" y="31"/>
                  </a:cubicBezTo>
                  <a:cubicBezTo>
                    <a:pt x="36" y="30"/>
                    <a:pt x="39" y="30"/>
                    <a:pt x="41" y="28"/>
                  </a:cubicBezTo>
                  <a:cubicBezTo>
                    <a:pt x="43" y="27"/>
                    <a:pt x="45" y="25"/>
                    <a:pt x="45" y="25"/>
                  </a:cubicBezTo>
                  <a:cubicBezTo>
                    <a:pt x="47" y="24"/>
                    <a:pt x="48" y="23"/>
                    <a:pt x="49" y="22"/>
                  </a:cubicBezTo>
                  <a:cubicBezTo>
                    <a:pt x="50" y="21"/>
                    <a:pt x="51" y="21"/>
                    <a:pt x="51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6"/>
                    <a:pt x="54" y="14"/>
                    <a:pt x="54" y="13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6" y="9"/>
                    <a:pt x="55" y="6"/>
                    <a:pt x="53" y="3"/>
                  </a:cubicBezTo>
                  <a:cubicBezTo>
                    <a:pt x="52" y="3"/>
                    <a:pt x="52" y="3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5">
              <a:extLst>
                <a:ext uri="{FF2B5EF4-FFF2-40B4-BE49-F238E27FC236}">
                  <a16:creationId xmlns:a16="http://schemas.microsoft.com/office/drawing/2014/main" xmlns="" id="{02BBA70B-C280-4E3B-ABB4-0C55B120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"/>
              <a:ext cx="153" cy="197"/>
            </a:xfrm>
            <a:custGeom>
              <a:avLst/>
              <a:gdLst>
                <a:gd name="T0" fmla="*/ 16 w 64"/>
                <a:gd name="T1" fmla="*/ 26 h 82"/>
                <a:gd name="T2" fmla="*/ 14 w 64"/>
                <a:gd name="T3" fmla="*/ 32 h 82"/>
                <a:gd name="T4" fmla="*/ 12 w 64"/>
                <a:gd name="T5" fmla="*/ 36 h 82"/>
                <a:gd name="T6" fmla="*/ 9 w 64"/>
                <a:gd name="T7" fmla="*/ 40 h 82"/>
                <a:gd name="T8" fmla="*/ 9 w 64"/>
                <a:gd name="T9" fmla="*/ 41 h 82"/>
                <a:gd name="T10" fmla="*/ 4 w 64"/>
                <a:gd name="T11" fmla="*/ 56 h 82"/>
                <a:gd name="T12" fmla="*/ 3 w 64"/>
                <a:gd name="T13" fmla="*/ 57 h 82"/>
                <a:gd name="T14" fmla="*/ 1 w 64"/>
                <a:gd name="T15" fmla="*/ 72 h 82"/>
                <a:gd name="T16" fmla="*/ 4 w 64"/>
                <a:gd name="T17" fmla="*/ 77 h 82"/>
                <a:gd name="T18" fmla="*/ 5 w 64"/>
                <a:gd name="T19" fmla="*/ 78 h 82"/>
                <a:gd name="T20" fmla="*/ 8 w 64"/>
                <a:gd name="T21" fmla="*/ 79 h 82"/>
                <a:gd name="T22" fmla="*/ 14 w 64"/>
                <a:gd name="T23" fmla="*/ 81 h 82"/>
                <a:gd name="T24" fmla="*/ 15 w 64"/>
                <a:gd name="T25" fmla="*/ 81 h 82"/>
                <a:gd name="T26" fmla="*/ 15 w 64"/>
                <a:gd name="T27" fmla="*/ 82 h 82"/>
                <a:gd name="T28" fmla="*/ 17 w 64"/>
                <a:gd name="T29" fmla="*/ 82 h 82"/>
                <a:gd name="T30" fmla="*/ 22 w 64"/>
                <a:gd name="T31" fmla="*/ 81 h 82"/>
                <a:gd name="T32" fmla="*/ 23 w 64"/>
                <a:gd name="T33" fmla="*/ 81 h 82"/>
                <a:gd name="T34" fmla="*/ 27 w 64"/>
                <a:gd name="T35" fmla="*/ 82 h 82"/>
                <a:gd name="T36" fmla="*/ 32 w 64"/>
                <a:gd name="T37" fmla="*/ 81 h 82"/>
                <a:gd name="T38" fmla="*/ 35 w 64"/>
                <a:gd name="T39" fmla="*/ 75 h 82"/>
                <a:gd name="T40" fmla="*/ 37 w 64"/>
                <a:gd name="T41" fmla="*/ 70 h 82"/>
                <a:gd name="T42" fmla="*/ 37 w 64"/>
                <a:gd name="T43" fmla="*/ 68 h 82"/>
                <a:gd name="T44" fmla="*/ 38 w 64"/>
                <a:gd name="T45" fmla="*/ 65 h 82"/>
                <a:gd name="T46" fmla="*/ 38 w 64"/>
                <a:gd name="T47" fmla="*/ 64 h 82"/>
                <a:gd name="T48" fmla="*/ 39 w 64"/>
                <a:gd name="T49" fmla="*/ 60 h 82"/>
                <a:gd name="T50" fmla="*/ 40 w 64"/>
                <a:gd name="T51" fmla="*/ 57 h 82"/>
                <a:gd name="T52" fmla="*/ 54 w 64"/>
                <a:gd name="T53" fmla="*/ 36 h 82"/>
                <a:gd name="T54" fmla="*/ 55 w 64"/>
                <a:gd name="T55" fmla="*/ 34 h 82"/>
                <a:gd name="T56" fmla="*/ 57 w 64"/>
                <a:gd name="T57" fmla="*/ 30 h 82"/>
                <a:gd name="T58" fmla="*/ 58 w 64"/>
                <a:gd name="T59" fmla="*/ 27 h 82"/>
                <a:gd name="T60" fmla="*/ 58 w 64"/>
                <a:gd name="T61" fmla="*/ 27 h 82"/>
                <a:gd name="T62" fmla="*/ 60 w 64"/>
                <a:gd name="T63" fmla="*/ 25 h 82"/>
                <a:gd name="T64" fmla="*/ 61 w 64"/>
                <a:gd name="T65" fmla="*/ 24 h 82"/>
                <a:gd name="T66" fmla="*/ 62 w 64"/>
                <a:gd name="T67" fmla="*/ 14 h 82"/>
                <a:gd name="T68" fmla="*/ 54 w 64"/>
                <a:gd name="T69" fmla="*/ 10 h 82"/>
                <a:gd name="T70" fmla="*/ 52 w 64"/>
                <a:gd name="T71" fmla="*/ 9 h 82"/>
                <a:gd name="T72" fmla="*/ 51 w 64"/>
                <a:gd name="T73" fmla="*/ 8 h 82"/>
                <a:gd name="T74" fmla="*/ 49 w 64"/>
                <a:gd name="T75" fmla="*/ 7 h 82"/>
                <a:gd name="T76" fmla="*/ 44 w 64"/>
                <a:gd name="T77" fmla="*/ 2 h 82"/>
                <a:gd name="T78" fmla="*/ 41 w 64"/>
                <a:gd name="T79" fmla="*/ 1 h 82"/>
                <a:gd name="T80" fmla="*/ 41 w 64"/>
                <a:gd name="T81" fmla="*/ 1 h 82"/>
                <a:gd name="T82" fmla="*/ 28 w 64"/>
                <a:gd name="T83" fmla="*/ 8 h 82"/>
                <a:gd name="T84" fmla="*/ 26 w 64"/>
                <a:gd name="T85" fmla="*/ 10 h 82"/>
                <a:gd name="T86" fmla="*/ 20 w 64"/>
                <a:gd name="T87" fmla="*/ 17 h 82"/>
                <a:gd name="T88" fmla="*/ 16 w 64"/>
                <a:gd name="T89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" h="82">
                  <a:moveTo>
                    <a:pt x="16" y="26"/>
                  </a:moveTo>
                  <a:cubicBezTo>
                    <a:pt x="15" y="28"/>
                    <a:pt x="14" y="30"/>
                    <a:pt x="14" y="32"/>
                  </a:cubicBezTo>
                  <a:cubicBezTo>
                    <a:pt x="13" y="33"/>
                    <a:pt x="12" y="34"/>
                    <a:pt x="12" y="36"/>
                  </a:cubicBezTo>
                  <a:cubicBezTo>
                    <a:pt x="11" y="37"/>
                    <a:pt x="10" y="38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4"/>
                    <a:pt x="5" y="51"/>
                    <a:pt x="4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" y="62"/>
                    <a:pt x="0" y="68"/>
                    <a:pt x="1" y="72"/>
                  </a:cubicBezTo>
                  <a:cubicBezTo>
                    <a:pt x="2" y="75"/>
                    <a:pt x="2" y="75"/>
                    <a:pt x="4" y="77"/>
                  </a:cubicBezTo>
                  <a:cubicBezTo>
                    <a:pt x="4" y="77"/>
                    <a:pt x="4" y="78"/>
                    <a:pt x="5" y="78"/>
                  </a:cubicBezTo>
                  <a:cubicBezTo>
                    <a:pt x="6" y="79"/>
                    <a:pt x="7" y="79"/>
                    <a:pt x="8" y="79"/>
                  </a:cubicBezTo>
                  <a:cubicBezTo>
                    <a:pt x="10" y="80"/>
                    <a:pt x="11" y="81"/>
                    <a:pt x="14" y="81"/>
                  </a:cubicBezTo>
                  <a:cubicBezTo>
                    <a:pt x="14" y="81"/>
                    <a:pt x="14" y="81"/>
                    <a:pt x="15" y="81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8" y="82"/>
                    <a:pt x="21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4" y="82"/>
                    <a:pt x="25" y="82"/>
                    <a:pt x="27" y="82"/>
                  </a:cubicBezTo>
                  <a:cubicBezTo>
                    <a:pt x="29" y="82"/>
                    <a:pt x="30" y="82"/>
                    <a:pt x="32" y="81"/>
                  </a:cubicBezTo>
                  <a:cubicBezTo>
                    <a:pt x="33" y="80"/>
                    <a:pt x="34" y="77"/>
                    <a:pt x="35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9"/>
                    <a:pt x="37" y="68"/>
                    <a:pt x="37" y="68"/>
                  </a:cubicBezTo>
                  <a:cubicBezTo>
                    <a:pt x="37" y="66"/>
                    <a:pt x="37" y="65"/>
                    <a:pt x="38" y="65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9" y="63"/>
                    <a:pt x="39" y="62"/>
                    <a:pt x="39" y="60"/>
                  </a:cubicBezTo>
                  <a:cubicBezTo>
                    <a:pt x="40" y="59"/>
                    <a:pt x="40" y="58"/>
                    <a:pt x="40" y="57"/>
                  </a:cubicBezTo>
                  <a:cubicBezTo>
                    <a:pt x="44" y="49"/>
                    <a:pt x="48" y="43"/>
                    <a:pt x="54" y="36"/>
                  </a:cubicBezTo>
                  <a:cubicBezTo>
                    <a:pt x="54" y="35"/>
                    <a:pt x="54" y="35"/>
                    <a:pt x="55" y="34"/>
                  </a:cubicBezTo>
                  <a:cubicBezTo>
                    <a:pt x="56" y="33"/>
                    <a:pt x="57" y="32"/>
                    <a:pt x="57" y="30"/>
                  </a:cubicBezTo>
                  <a:cubicBezTo>
                    <a:pt x="57" y="29"/>
                    <a:pt x="57" y="28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9" y="26"/>
                    <a:pt x="60" y="25"/>
                  </a:cubicBezTo>
                  <a:cubicBezTo>
                    <a:pt x="60" y="25"/>
                    <a:pt x="61" y="24"/>
                    <a:pt x="61" y="24"/>
                  </a:cubicBezTo>
                  <a:cubicBezTo>
                    <a:pt x="63" y="21"/>
                    <a:pt x="64" y="17"/>
                    <a:pt x="62" y="14"/>
                  </a:cubicBezTo>
                  <a:cubicBezTo>
                    <a:pt x="60" y="12"/>
                    <a:pt x="56" y="11"/>
                    <a:pt x="54" y="10"/>
                  </a:cubicBezTo>
                  <a:cubicBezTo>
                    <a:pt x="53" y="10"/>
                    <a:pt x="52" y="9"/>
                    <a:pt x="52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49" y="7"/>
                    <a:pt x="49" y="7"/>
                  </a:cubicBezTo>
                  <a:cubicBezTo>
                    <a:pt x="47" y="5"/>
                    <a:pt x="46" y="3"/>
                    <a:pt x="44" y="2"/>
                  </a:cubicBezTo>
                  <a:cubicBezTo>
                    <a:pt x="43" y="2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6" y="0"/>
                    <a:pt x="32" y="4"/>
                    <a:pt x="28" y="8"/>
                  </a:cubicBezTo>
                  <a:cubicBezTo>
                    <a:pt x="28" y="9"/>
                    <a:pt x="27" y="9"/>
                    <a:pt x="26" y="10"/>
                  </a:cubicBezTo>
                  <a:cubicBezTo>
                    <a:pt x="24" y="12"/>
                    <a:pt x="22" y="14"/>
                    <a:pt x="20" y="17"/>
                  </a:cubicBezTo>
                  <a:cubicBezTo>
                    <a:pt x="18" y="20"/>
                    <a:pt x="17" y="23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6">
              <a:extLst>
                <a:ext uri="{FF2B5EF4-FFF2-40B4-BE49-F238E27FC236}">
                  <a16:creationId xmlns:a16="http://schemas.microsoft.com/office/drawing/2014/main" xmlns="" id="{EFC8782F-3295-41F6-8318-05EA11BEC2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" y="3"/>
              <a:ext cx="134" cy="233"/>
            </a:xfrm>
            <a:custGeom>
              <a:avLst/>
              <a:gdLst>
                <a:gd name="T0" fmla="*/ 53 w 56"/>
                <a:gd name="T1" fmla="*/ 73 h 97"/>
                <a:gd name="T2" fmla="*/ 53 w 56"/>
                <a:gd name="T3" fmla="*/ 71 h 97"/>
                <a:gd name="T4" fmla="*/ 36 w 56"/>
                <a:gd name="T5" fmla="*/ 19 h 97"/>
                <a:gd name="T6" fmla="*/ 35 w 56"/>
                <a:gd name="T7" fmla="*/ 16 h 97"/>
                <a:gd name="T8" fmla="*/ 26 w 56"/>
                <a:gd name="T9" fmla="*/ 5 h 97"/>
                <a:gd name="T10" fmla="*/ 21 w 56"/>
                <a:gd name="T11" fmla="*/ 1 h 97"/>
                <a:gd name="T12" fmla="*/ 20 w 56"/>
                <a:gd name="T13" fmla="*/ 0 h 97"/>
                <a:gd name="T14" fmla="*/ 20 w 56"/>
                <a:gd name="T15" fmla="*/ 0 h 97"/>
                <a:gd name="T16" fmla="*/ 17 w 56"/>
                <a:gd name="T17" fmla="*/ 0 h 97"/>
                <a:gd name="T18" fmla="*/ 17 w 56"/>
                <a:gd name="T19" fmla="*/ 0 h 97"/>
                <a:gd name="T20" fmla="*/ 5 w 56"/>
                <a:gd name="T21" fmla="*/ 6 h 97"/>
                <a:gd name="T22" fmla="*/ 0 w 56"/>
                <a:gd name="T23" fmla="*/ 12 h 97"/>
                <a:gd name="T24" fmla="*/ 0 w 56"/>
                <a:gd name="T25" fmla="*/ 16 h 97"/>
                <a:gd name="T26" fmla="*/ 0 w 56"/>
                <a:gd name="T27" fmla="*/ 17 h 97"/>
                <a:gd name="T28" fmla="*/ 2 w 56"/>
                <a:gd name="T29" fmla="*/ 24 h 97"/>
                <a:gd name="T30" fmla="*/ 3 w 56"/>
                <a:gd name="T31" fmla="*/ 25 h 97"/>
                <a:gd name="T32" fmla="*/ 4 w 56"/>
                <a:gd name="T33" fmla="*/ 25 h 97"/>
                <a:gd name="T34" fmla="*/ 10 w 56"/>
                <a:gd name="T35" fmla="*/ 36 h 97"/>
                <a:gd name="T36" fmla="*/ 13 w 56"/>
                <a:gd name="T37" fmla="*/ 42 h 97"/>
                <a:gd name="T38" fmla="*/ 14 w 56"/>
                <a:gd name="T39" fmla="*/ 46 h 97"/>
                <a:gd name="T40" fmla="*/ 17 w 56"/>
                <a:gd name="T41" fmla="*/ 55 h 97"/>
                <a:gd name="T42" fmla="*/ 18 w 56"/>
                <a:gd name="T43" fmla="*/ 58 h 97"/>
                <a:gd name="T44" fmla="*/ 21 w 56"/>
                <a:gd name="T45" fmla="*/ 73 h 97"/>
                <a:gd name="T46" fmla="*/ 25 w 56"/>
                <a:gd name="T47" fmla="*/ 91 h 97"/>
                <a:gd name="T48" fmla="*/ 34 w 56"/>
                <a:gd name="T49" fmla="*/ 97 h 97"/>
                <a:gd name="T50" fmla="*/ 34 w 56"/>
                <a:gd name="T51" fmla="*/ 97 h 97"/>
                <a:gd name="T52" fmla="*/ 48 w 56"/>
                <a:gd name="T53" fmla="*/ 94 h 97"/>
                <a:gd name="T54" fmla="*/ 53 w 56"/>
                <a:gd name="T55" fmla="*/ 76 h 97"/>
                <a:gd name="T56" fmla="*/ 53 w 56"/>
                <a:gd name="T57" fmla="*/ 73 h 97"/>
                <a:gd name="T58" fmla="*/ 34 w 56"/>
                <a:gd name="T59" fmla="*/ 95 h 97"/>
                <a:gd name="T60" fmla="*/ 34 w 56"/>
                <a:gd name="T61" fmla="*/ 95 h 97"/>
                <a:gd name="T62" fmla="*/ 34 w 56"/>
                <a:gd name="T63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97">
                  <a:moveTo>
                    <a:pt x="53" y="73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50" y="52"/>
                    <a:pt x="48" y="35"/>
                    <a:pt x="36" y="19"/>
                  </a:cubicBezTo>
                  <a:cubicBezTo>
                    <a:pt x="36" y="18"/>
                    <a:pt x="35" y="17"/>
                    <a:pt x="35" y="16"/>
                  </a:cubicBezTo>
                  <a:cubicBezTo>
                    <a:pt x="32" y="13"/>
                    <a:pt x="29" y="8"/>
                    <a:pt x="26" y="5"/>
                  </a:cubicBezTo>
                  <a:cubicBezTo>
                    <a:pt x="25" y="3"/>
                    <a:pt x="23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9" y="2"/>
                    <a:pt x="5" y="6"/>
                  </a:cubicBezTo>
                  <a:cubicBezTo>
                    <a:pt x="3" y="8"/>
                    <a:pt x="1" y="10"/>
                    <a:pt x="0" y="12"/>
                  </a:cubicBezTo>
                  <a:cubicBezTo>
                    <a:pt x="0" y="13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9"/>
                    <a:pt x="10" y="36"/>
                    <a:pt x="10" y="36"/>
                  </a:cubicBezTo>
                  <a:cubicBezTo>
                    <a:pt x="11" y="38"/>
                    <a:pt x="12" y="40"/>
                    <a:pt x="13" y="42"/>
                  </a:cubicBezTo>
                  <a:cubicBezTo>
                    <a:pt x="13" y="43"/>
                    <a:pt x="13" y="45"/>
                    <a:pt x="14" y="46"/>
                  </a:cubicBezTo>
                  <a:cubicBezTo>
                    <a:pt x="15" y="49"/>
                    <a:pt x="16" y="52"/>
                    <a:pt x="17" y="55"/>
                  </a:cubicBezTo>
                  <a:cubicBezTo>
                    <a:pt x="17" y="55"/>
                    <a:pt x="17" y="56"/>
                    <a:pt x="18" y="58"/>
                  </a:cubicBezTo>
                  <a:cubicBezTo>
                    <a:pt x="19" y="62"/>
                    <a:pt x="20" y="68"/>
                    <a:pt x="21" y="73"/>
                  </a:cubicBezTo>
                  <a:cubicBezTo>
                    <a:pt x="22" y="79"/>
                    <a:pt x="23" y="85"/>
                    <a:pt x="25" y="91"/>
                  </a:cubicBezTo>
                  <a:cubicBezTo>
                    <a:pt x="27" y="95"/>
                    <a:pt x="29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7" y="97"/>
                    <a:pt x="46" y="95"/>
                    <a:pt x="48" y="94"/>
                  </a:cubicBezTo>
                  <a:cubicBezTo>
                    <a:pt x="56" y="91"/>
                    <a:pt x="54" y="82"/>
                    <a:pt x="53" y="76"/>
                  </a:cubicBezTo>
                  <a:cubicBezTo>
                    <a:pt x="53" y="75"/>
                    <a:pt x="53" y="74"/>
                    <a:pt x="53" y="73"/>
                  </a:cubicBezTo>
                  <a:close/>
                  <a:moveTo>
                    <a:pt x="34" y="95"/>
                  </a:move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Freeform 30">
            <a:extLst>
              <a:ext uri="{FF2B5EF4-FFF2-40B4-BE49-F238E27FC236}">
                <a16:creationId xmlns:a16="http://schemas.microsoft.com/office/drawing/2014/main" xmlns="" id="{1C8A4A98-C0B9-4554-B922-8645208A013F}"/>
              </a:ext>
            </a:extLst>
          </p:cNvPr>
          <p:cNvSpPr>
            <a:spLocks noEditPoints="1"/>
          </p:cNvSpPr>
          <p:nvPr/>
        </p:nvSpPr>
        <p:spPr bwMode="auto">
          <a:xfrm>
            <a:off x="397662" y="6093140"/>
            <a:ext cx="397676" cy="373064"/>
          </a:xfrm>
          <a:custGeom>
            <a:avLst/>
            <a:gdLst>
              <a:gd name="T0" fmla="*/ 15 w 256"/>
              <a:gd name="T1" fmla="*/ 206 h 240"/>
              <a:gd name="T2" fmla="*/ 66 w 256"/>
              <a:gd name="T3" fmla="*/ 239 h 240"/>
              <a:gd name="T4" fmla="*/ 113 w 256"/>
              <a:gd name="T5" fmla="*/ 238 h 240"/>
              <a:gd name="T6" fmla="*/ 159 w 256"/>
              <a:gd name="T7" fmla="*/ 236 h 240"/>
              <a:gd name="T8" fmla="*/ 196 w 256"/>
              <a:gd name="T9" fmla="*/ 233 h 240"/>
              <a:gd name="T10" fmla="*/ 254 w 256"/>
              <a:gd name="T11" fmla="*/ 222 h 240"/>
              <a:gd name="T12" fmla="*/ 254 w 256"/>
              <a:gd name="T13" fmla="*/ 185 h 240"/>
              <a:gd name="T14" fmla="*/ 254 w 256"/>
              <a:gd name="T15" fmla="*/ 129 h 240"/>
              <a:gd name="T16" fmla="*/ 244 w 256"/>
              <a:gd name="T17" fmla="*/ 51 h 240"/>
              <a:gd name="T18" fmla="*/ 234 w 256"/>
              <a:gd name="T19" fmla="*/ 45 h 240"/>
              <a:gd name="T20" fmla="*/ 222 w 256"/>
              <a:gd name="T21" fmla="*/ 46 h 240"/>
              <a:gd name="T22" fmla="*/ 180 w 256"/>
              <a:gd name="T23" fmla="*/ 41 h 240"/>
              <a:gd name="T24" fmla="*/ 177 w 256"/>
              <a:gd name="T25" fmla="*/ 20 h 240"/>
              <a:gd name="T26" fmla="*/ 167 w 256"/>
              <a:gd name="T27" fmla="*/ 6 h 240"/>
              <a:gd name="T28" fmla="*/ 138 w 256"/>
              <a:gd name="T29" fmla="*/ 1 h 240"/>
              <a:gd name="T30" fmla="*/ 121 w 256"/>
              <a:gd name="T31" fmla="*/ 2 h 240"/>
              <a:gd name="T32" fmla="*/ 119 w 256"/>
              <a:gd name="T33" fmla="*/ 1 h 240"/>
              <a:gd name="T34" fmla="*/ 112 w 256"/>
              <a:gd name="T35" fmla="*/ 0 h 240"/>
              <a:gd name="T36" fmla="*/ 111 w 256"/>
              <a:gd name="T37" fmla="*/ 0 h 240"/>
              <a:gd name="T38" fmla="*/ 90 w 256"/>
              <a:gd name="T39" fmla="*/ 16 h 240"/>
              <a:gd name="T40" fmla="*/ 84 w 256"/>
              <a:gd name="T41" fmla="*/ 50 h 240"/>
              <a:gd name="T42" fmla="*/ 69 w 256"/>
              <a:gd name="T43" fmla="*/ 53 h 240"/>
              <a:gd name="T44" fmla="*/ 49 w 256"/>
              <a:gd name="T45" fmla="*/ 56 h 240"/>
              <a:gd name="T46" fmla="*/ 18 w 256"/>
              <a:gd name="T47" fmla="*/ 65 h 240"/>
              <a:gd name="T48" fmla="*/ 11 w 256"/>
              <a:gd name="T49" fmla="*/ 72 h 240"/>
              <a:gd name="T50" fmla="*/ 1 w 256"/>
              <a:gd name="T51" fmla="*/ 110 h 240"/>
              <a:gd name="T52" fmla="*/ 4 w 256"/>
              <a:gd name="T53" fmla="*/ 154 h 240"/>
              <a:gd name="T54" fmla="*/ 128 w 256"/>
              <a:gd name="T55" fmla="*/ 17 h 240"/>
              <a:gd name="T56" fmla="*/ 156 w 256"/>
              <a:gd name="T57" fmla="*/ 18 h 240"/>
              <a:gd name="T58" fmla="*/ 161 w 256"/>
              <a:gd name="T59" fmla="*/ 26 h 240"/>
              <a:gd name="T60" fmla="*/ 164 w 256"/>
              <a:gd name="T61" fmla="*/ 44 h 240"/>
              <a:gd name="T62" fmla="*/ 153 w 256"/>
              <a:gd name="T63" fmla="*/ 47 h 240"/>
              <a:gd name="T64" fmla="*/ 123 w 256"/>
              <a:gd name="T65" fmla="*/ 52 h 240"/>
              <a:gd name="T66" fmla="*/ 100 w 256"/>
              <a:gd name="T67" fmla="*/ 51 h 240"/>
              <a:gd name="T68" fmla="*/ 96 w 256"/>
              <a:gd name="T69" fmla="*/ 32 h 240"/>
              <a:gd name="T70" fmla="*/ 64 w 256"/>
              <a:gd name="T71" fmla="*/ 141 h 240"/>
              <a:gd name="T72" fmla="*/ 75 w 256"/>
              <a:gd name="T73" fmla="*/ 137 h 240"/>
              <a:gd name="T74" fmla="*/ 105 w 256"/>
              <a:gd name="T75" fmla="*/ 156 h 240"/>
              <a:gd name="T76" fmla="*/ 116 w 256"/>
              <a:gd name="T77" fmla="*/ 153 h 240"/>
              <a:gd name="T78" fmla="*/ 135 w 256"/>
              <a:gd name="T79" fmla="*/ 133 h 240"/>
              <a:gd name="T80" fmla="*/ 153 w 256"/>
              <a:gd name="T81" fmla="*/ 108 h 240"/>
              <a:gd name="T82" fmla="*/ 164 w 256"/>
              <a:gd name="T83" fmla="*/ 96 h 240"/>
              <a:gd name="T84" fmla="*/ 174 w 256"/>
              <a:gd name="T85" fmla="*/ 97 h 240"/>
              <a:gd name="T86" fmla="*/ 181 w 256"/>
              <a:gd name="T87" fmla="*/ 100 h 240"/>
              <a:gd name="T88" fmla="*/ 169 w 256"/>
              <a:gd name="T89" fmla="*/ 118 h 240"/>
              <a:gd name="T90" fmla="*/ 125 w 256"/>
              <a:gd name="T91" fmla="*/ 175 h 240"/>
              <a:gd name="T92" fmla="*/ 76 w 256"/>
              <a:gd name="T93" fmla="*/ 157 h 240"/>
              <a:gd name="T94" fmla="*/ 59 w 256"/>
              <a:gd name="T95" fmla="*/ 14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6" h="240">
                <a:moveTo>
                  <a:pt x="4" y="154"/>
                </a:moveTo>
                <a:cubicBezTo>
                  <a:pt x="5" y="160"/>
                  <a:pt x="7" y="166"/>
                  <a:pt x="7" y="172"/>
                </a:cubicBezTo>
                <a:cubicBezTo>
                  <a:pt x="9" y="184"/>
                  <a:pt x="12" y="195"/>
                  <a:pt x="15" y="206"/>
                </a:cubicBezTo>
                <a:cubicBezTo>
                  <a:pt x="17" y="214"/>
                  <a:pt x="20" y="221"/>
                  <a:pt x="25" y="227"/>
                </a:cubicBezTo>
                <a:cubicBezTo>
                  <a:pt x="34" y="235"/>
                  <a:pt x="47" y="237"/>
                  <a:pt x="59" y="238"/>
                </a:cubicBezTo>
                <a:cubicBezTo>
                  <a:pt x="62" y="238"/>
                  <a:pt x="64" y="239"/>
                  <a:pt x="66" y="239"/>
                </a:cubicBezTo>
                <a:cubicBezTo>
                  <a:pt x="73" y="240"/>
                  <a:pt x="79" y="240"/>
                  <a:pt x="87" y="240"/>
                </a:cubicBezTo>
                <a:cubicBezTo>
                  <a:pt x="92" y="240"/>
                  <a:pt x="98" y="240"/>
                  <a:pt x="103" y="239"/>
                </a:cubicBezTo>
                <a:cubicBezTo>
                  <a:pt x="106" y="239"/>
                  <a:pt x="109" y="239"/>
                  <a:pt x="113" y="238"/>
                </a:cubicBezTo>
                <a:cubicBezTo>
                  <a:pt x="116" y="237"/>
                  <a:pt x="120" y="237"/>
                  <a:pt x="123" y="236"/>
                </a:cubicBezTo>
                <a:cubicBezTo>
                  <a:pt x="129" y="236"/>
                  <a:pt x="135" y="236"/>
                  <a:pt x="141" y="236"/>
                </a:cubicBezTo>
                <a:cubicBezTo>
                  <a:pt x="147" y="237"/>
                  <a:pt x="153" y="237"/>
                  <a:pt x="159" y="236"/>
                </a:cubicBezTo>
                <a:cubicBezTo>
                  <a:pt x="163" y="236"/>
                  <a:pt x="168" y="235"/>
                  <a:pt x="172" y="234"/>
                </a:cubicBezTo>
                <a:cubicBezTo>
                  <a:pt x="176" y="233"/>
                  <a:pt x="180" y="232"/>
                  <a:pt x="184" y="232"/>
                </a:cubicBezTo>
                <a:cubicBezTo>
                  <a:pt x="189" y="231"/>
                  <a:pt x="192" y="232"/>
                  <a:pt x="196" y="233"/>
                </a:cubicBezTo>
                <a:cubicBezTo>
                  <a:pt x="197" y="233"/>
                  <a:pt x="199" y="233"/>
                  <a:pt x="201" y="233"/>
                </a:cubicBezTo>
                <a:cubicBezTo>
                  <a:pt x="210" y="235"/>
                  <a:pt x="221" y="235"/>
                  <a:pt x="230" y="233"/>
                </a:cubicBezTo>
                <a:cubicBezTo>
                  <a:pt x="238" y="232"/>
                  <a:pt x="249" y="230"/>
                  <a:pt x="254" y="222"/>
                </a:cubicBezTo>
                <a:cubicBezTo>
                  <a:pt x="256" y="218"/>
                  <a:pt x="256" y="213"/>
                  <a:pt x="256" y="208"/>
                </a:cubicBezTo>
                <a:cubicBezTo>
                  <a:pt x="256" y="207"/>
                  <a:pt x="256" y="206"/>
                  <a:pt x="256" y="205"/>
                </a:cubicBezTo>
                <a:cubicBezTo>
                  <a:pt x="254" y="197"/>
                  <a:pt x="254" y="194"/>
                  <a:pt x="254" y="185"/>
                </a:cubicBezTo>
                <a:cubicBezTo>
                  <a:pt x="255" y="177"/>
                  <a:pt x="256" y="169"/>
                  <a:pt x="256" y="160"/>
                </a:cubicBezTo>
                <a:cubicBezTo>
                  <a:pt x="255" y="156"/>
                  <a:pt x="255" y="152"/>
                  <a:pt x="255" y="149"/>
                </a:cubicBezTo>
                <a:cubicBezTo>
                  <a:pt x="254" y="142"/>
                  <a:pt x="254" y="135"/>
                  <a:pt x="254" y="129"/>
                </a:cubicBezTo>
                <a:cubicBezTo>
                  <a:pt x="254" y="124"/>
                  <a:pt x="254" y="119"/>
                  <a:pt x="255" y="115"/>
                </a:cubicBezTo>
                <a:cubicBezTo>
                  <a:pt x="255" y="102"/>
                  <a:pt x="256" y="90"/>
                  <a:pt x="254" y="78"/>
                </a:cubicBezTo>
                <a:cubicBezTo>
                  <a:pt x="253" y="72"/>
                  <a:pt x="251" y="58"/>
                  <a:pt x="244" y="51"/>
                </a:cubicBezTo>
                <a:cubicBezTo>
                  <a:pt x="242" y="49"/>
                  <a:pt x="240" y="47"/>
                  <a:pt x="237" y="46"/>
                </a:cubicBezTo>
                <a:cubicBezTo>
                  <a:pt x="237" y="45"/>
                  <a:pt x="237" y="45"/>
                  <a:pt x="237" y="45"/>
                </a:cubicBezTo>
                <a:cubicBezTo>
                  <a:pt x="236" y="45"/>
                  <a:pt x="235" y="45"/>
                  <a:pt x="234" y="45"/>
                </a:cubicBezTo>
                <a:cubicBezTo>
                  <a:pt x="232" y="44"/>
                  <a:pt x="229" y="44"/>
                  <a:pt x="229" y="44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226" y="45"/>
                  <a:pt x="224" y="45"/>
                  <a:pt x="222" y="46"/>
                </a:cubicBezTo>
                <a:cubicBezTo>
                  <a:pt x="219" y="46"/>
                  <a:pt x="216" y="47"/>
                  <a:pt x="213" y="47"/>
                </a:cubicBezTo>
                <a:cubicBezTo>
                  <a:pt x="202" y="47"/>
                  <a:pt x="191" y="47"/>
                  <a:pt x="180" y="47"/>
                </a:cubicBezTo>
                <a:cubicBezTo>
                  <a:pt x="180" y="45"/>
                  <a:pt x="180" y="43"/>
                  <a:pt x="180" y="41"/>
                </a:cubicBezTo>
                <a:cubicBezTo>
                  <a:pt x="180" y="40"/>
                  <a:pt x="180" y="38"/>
                  <a:pt x="181" y="37"/>
                </a:cubicBezTo>
                <a:cubicBezTo>
                  <a:pt x="181" y="33"/>
                  <a:pt x="182" y="29"/>
                  <a:pt x="180" y="24"/>
                </a:cubicBezTo>
                <a:cubicBezTo>
                  <a:pt x="179" y="23"/>
                  <a:pt x="178" y="22"/>
                  <a:pt x="177" y="20"/>
                </a:cubicBezTo>
                <a:cubicBezTo>
                  <a:pt x="176" y="19"/>
                  <a:pt x="176" y="19"/>
                  <a:pt x="175" y="17"/>
                </a:cubicBezTo>
                <a:cubicBezTo>
                  <a:pt x="175" y="17"/>
                  <a:pt x="174" y="16"/>
                  <a:pt x="174" y="15"/>
                </a:cubicBezTo>
                <a:cubicBezTo>
                  <a:pt x="172" y="12"/>
                  <a:pt x="170" y="9"/>
                  <a:pt x="167" y="6"/>
                </a:cubicBezTo>
                <a:cubicBezTo>
                  <a:pt x="163" y="2"/>
                  <a:pt x="157" y="0"/>
                  <a:pt x="148" y="0"/>
                </a:cubicBezTo>
                <a:cubicBezTo>
                  <a:pt x="145" y="0"/>
                  <a:pt x="141" y="1"/>
                  <a:pt x="139" y="1"/>
                </a:cubicBezTo>
                <a:cubicBezTo>
                  <a:pt x="138" y="1"/>
                  <a:pt x="138" y="1"/>
                  <a:pt x="138" y="1"/>
                </a:cubicBezTo>
                <a:cubicBezTo>
                  <a:pt x="136" y="1"/>
                  <a:pt x="133" y="1"/>
                  <a:pt x="131" y="1"/>
                </a:cubicBezTo>
                <a:cubicBezTo>
                  <a:pt x="128" y="2"/>
                  <a:pt x="124" y="2"/>
                  <a:pt x="121" y="2"/>
                </a:cubicBezTo>
                <a:cubicBezTo>
                  <a:pt x="121" y="2"/>
                  <a:pt x="121" y="2"/>
                  <a:pt x="121" y="2"/>
                </a:cubicBezTo>
                <a:cubicBezTo>
                  <a:pt x="121" y="2"/>
                  <a:pt x="121" y="2"/>
                  <a:pt x="121" y="2"/>
                </a:cubicBezTo>
                <a:cubicBezTo>
                  <a:pt x="121" y="1"/>
                  <a:pt x="121" y="1"/>
                  <a:pt x="121" y="1"/>
                </a:cubicBezTo>
                <a:cubicBezTo>
                  <a:pt x="121" y="1"/>
                  <a:pt x="120" y="1"/>
                  <a:pt x="119" y="1"/>
                </a:cubicBezTo>
                <a:cubicBezTo>
                  <a:pt x="117" y="0"/>
                  <a:pt x="115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1" y="0"/>
                </a:cubicBezTo>
                <a:cubicBezTo>
                  <a:pt x="105" y="0"/>
                  <a:pt x="101" y="4"/>
                  <a:pt x="98" y="9"/>
                </a:cubicBezTo>
                <a:cubicBezTo>
                  <a:pt x="96" y="11"/>
                  <a:pt x="95" y="13"/>
                  <a:pt x="93" y="14"/>
                </a:cubicBezTo>
                <a:cubicBezTo>
                  <a:pt x="92" y="15"/>
                  <a:pt x="91" y="16"/>
                  <a:pt x="90" y="16"/>
                </a:cubicBezTo>
                <a:cubicBezTo>
                  <a:pt x="86" y="19"/>
                  <a:pt x="83" y="21"/>
                  <a:pt x="81" y="25"/>
                </a:cubicBezTo>
                <a:cubicBezTo>
                  <a:pt x="78" y="32"/>
                  <a:pt x="82" y="41"/>
                  <a:pt x="84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4" y="50"/>
                  <a:pt x="84" y="51"/>
                  <a:pt x="84" y="51"/>
                </a:cubicBezTo>
                <a:cubicBezTo>
                  <a:pt x="83" y="51"/>
                  <a:pt x="82" y="51"/>
                  <a:pt x="80" y="51"/>
                </a:cubicBezTo>
                <a:cubicBezTo>
                  <a:pt x="77" y="51"/>
                  <a:pt x="74" y="51"/>
                  <a:pt x="69" y="53"/>
                </a:cubicBezTo>
                <a:cubicBezTo>
                  <a:pt x="64" y="54"/>
                  <a:pt x="60" y="54"/>
                  <a:pt x="54" y="54"/>
                </a:cubicBezTo>
                <a:cubicBezTo>
                  <a:pt x="53" y="54"/>
                  <a:pt x="51" y="55"/>
                  <a:pt x="50" y="56"/>
                </a:cubicBezTo>
                <a:cubicBezTo>
                  <a:pt x="50" y="56"/>
                  <a:pt x="49" y="56"/>
                  <a:pt x="49" y="56"/>
                </a:cubicBezTo>
                <a:cubicBezTo>
                  <a:pt x="48" y="56"/>
                  <a:pt x="46" y="56"/>
                  <a:pt x="44" y="56"/>
                </a:cubicBezTo>
                <a:cubicBezTo>
                  <a:pt x="39" y="57"/>
                  <a:pt x="32" y="57"/>
                  <a:pt x="26" y="60"/>
                </a:cubicBezTo>
                <a:cubicBezTo>
                  <a:pt x="23" y="61"/>
                  <a:pt x="20" y="63"/>
                  <a:pt x="18" y="65"/>
                </a:cubicBezTo>
                <a:cubicBezTo>
                  <a:pt x="17" y="66"/>
                  <a:pt x="17" y="66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5" y="68"/>
                  <a:pt x="13" y="70"/>
                  <a:pt x="11" y="72"/>
                </a:cubicBezTo>
                <a:cubicBezTo>
                  <a:pt x="9" y="74"/>
                  <a:pt x="7" y="76"/>
                  <a:pt x="6" y="77"/>
                </a:cubicBezTo>
                <a:cubicBezTo>
                  <a:pt x="0" y="85"/>
                  <a:pt x="0" y="96"/>
                  <a:pt x="1" y="105"/>
                </a:cubicBezTo>
                <a:cubicBezTo>
                  <a:pt x="1" y="106"/>
                  <a:pt x="1" y="108"/>
                  <a:pt x="1" y="110"/>
                </a:cubicBezTo>
                <a:cubicBezTo>
                  <a:pt x="1" y="112"/>
                  <a:pt x="1" y="115"/>
                  <a:pt x="1" y="118"/>
                </a:cubicBezTo>
                <a:cubicBezTo>
                  <a:pt x="0" y="124"/>
                  <a:pt x="0" y="130"/>
                  <a:pt x="1" y="135"/>
                </a:cubicBezTo>
                <a:cubicBezTo>
                  <a:pt x="2" y="141"/>
                  <a:pt x="3" y="148"/>
                  <a:pt x="4" y="154"/>
                </a:cubicBezTo>
                <a:close/>
                <a:moveTo>
                  <a:pt x="109" y="22"/>
                </a:moveTo>
                <a:cubicBezTo>
                  <a:pt x="110" y="20"/>
                  <a:pt x="112" y="18"/>
                  <a:pt x="113" y="16"/>
                </a:cubicBezTo>
                <a:cubicBezTo>
                  <a:pt x="117" y="17"/>
                  <a:pt x="122" y="17"/>
                  <a:pt x="128" y="17"/>
                </a:cubicBezTo>
                <a:cubicBezTo>
                  <a:pt x="132" y="17"/>
                  <a:pt x="136" y="17"/>
                  <a:pt x="140" y="17"/>
                </a:cubicBezTo>
                <a:cubicBezTo>
                  <a:pt x="143" y="17"/>
                  <a:pt x="146" y="16"/>
                  <a:pt x="148" y="16"/>
                </a:cubicBezTo>
                <a:cubicBezTo>
                  <a:pt x="153" y="16"/>
                  <a:pt x="155" y="17"/>
                  <a:pt x="156" y="18"/>
                </a:cubicBezTo>
                <a:cubicBezTo>
                  <a:pt x="157" y="18"/>
                  <a:pt x="157" y="19"/>
                  <a:pt x="157" y="19"/>
                </a:cubicBezTo>
                <a:cubicBezTo>
                  <a:pt x="157" y="20"/>
                  <a:pt x="157" y="20"/>
                  <a:pt x="158" y="21"/>
                </a:cubicBezTo>
                <a:cubicBezTo>
                  <a:pt x="159" y="23"/>
                  <a:pt x="160" y="24"/>
                  <a:pt x="161" y="26"/>
                </a:cubicBezTo>
                <a:cubicBezTo>
                  <a:pt x="163" y="28"/>
                  <a:pt x="164" y="29"/>
                  <a:pt x="165" y="31"/>
                </a:cubicBezTo>
                <a:cubicBezTo>
                  <a:pt x="165" y="31"/>
                  <a:pt x="165" y="31"/>
                  <a:pt x="165" y="31"/>
                </a:cubicBezTo>
                <a:cubicBezTo>
                  <a:pt x="165" y="35"/>
                  <a:pt x="164" y="39"/>
                  <a:pt x="164" y="44"/>
                </a:cubicBezTo>
                <a:cubicBezTo>
                  <a:pt x="164" y="45"/>
                  <a:pt x="164" y="46"/>
                  <a:pt x="164" y="47"/>
                </a:cubicBezTo>
                <a:cubicBezTo>
                  <a:pt x="163" y="47"/>
                  <a:pt x="163" y="47"/>
                  <a:pt x="162" y="47"/>
                </a:cubicBezTo>
                <a:cubicBezTo>
                  <a:pt x="159" y="47"/>
                  <a:pt x="156" y="47"/>
                  <a:pt x="153" y="47"/>
                </a:cubicBezTo>
                <a:cubicBezTo>
                  <a:pt x="150" y="47"/>
                  <a:pt x="146" y="48"/>
                  <a:pt x="143" y="49"/>
                </a:cubicBezTo>
                <a:cubicBezTo>
                  <a:pt x="142" y="50"/>
                  <a:pt x="140" y="50"/>
                  <a:pt x="138" y="51"/>
                </a:cubicBezTo>
                <a:cubicBezTo>
                  <a:pt x="134" y="51"/>
                  <a:pt x="129" y="52"/>
                  <a:pt x="123" y="52"/>
                </a:cubicBezTo>
                <a:cubicBezTo>
                  <a:pt x="119" y="52"/>
                  <a:pt x="116" y="52"/>
                  <a:pt x="113" y="51"/>
                </a:cubicBezTo>
                <a:cubicBezTo>
                  <a:pt x="111" y="51"/>
                  <a:pt x="109" y="51"/>
                  <a:pt x="107" y="51"/>
                </a:cubicBezTo>
                <a:cubicBezTo>
                  <a:pt x="105" y="51"/>
                  <a:pt x="103" y="51"/>
                  <a:pt x="100" y="51"/>
                </a:cubicBezTo>
                <a:cubicBezTo>
                  <a:pt x="100" y="50"/>
                  <a:pt x="100" y="50"/>
                  <a:pt x="100" y="49"/>
                </a:cubicBezTo>
                <a:cubicBezTo>
                  <a:pt x="100" y="45"/>
                  <a:pt x="98" y="38"/>
                  <a:pt x="97" y="36"/>
                </a:cubicBezTo>
                <a:cubicBezTo>
                  <a:pt x="97" y="35"/>
                  <a:pt x="96" y="33"/>
                  <a:pt x="96" y="32"/>
                </a:cubicBezTo>
                <a:cubicBezTo>
                  <a:pt x="101" y="29"/>
                  <a:pt x="105" y="25"/>
                  <a:pt x="109" y="22"/>
                </a:cubicBezTo>
                <a:close/>
                <a:moveTo>
                  <a:pt x="60" y="145"/>
                </a:moveTo>
                <a:cubicBezTo>
                  <a:pt x="61" y="144"/>
                  <a:pt x="63" y="142"/>
                  <a:pt x="64" y="141"/>
                </a:cubicBezTo>
                <a:cubicBezTo>
                  <a:pt x="65" y="139"/>
                  <a:pt x="67" y="137"/>
                  <a:pt x="69" y="136"/>
                </a:cubicBezTo>
                <a:cubicBezTo>
                  <a:pt x="69" y="135"/>
                  <a:pt x="70" y="134"/>
                  <a:pt x="70" y="133"/>
                </a:cubicBezTo>
                <a:cubicBezTo>
                  <a:pt x="72" y="135"/>
                  <a:pt x="75" y="136"/>
                  <a:pt x="75" y="137"/>
                </a:cubicBezTo>
                <a:cubicBezTo>
                  <a:pt x="76" y="138"/>
                  <a:pt x="78" y="139"/>
                  <a:pt x="79" y="139"/>
                </a:cubicBezTo>
                <a:cubicBezTo>
                  <a:pt x="80" y="140"/>
                  <a:pt x="81" y="141"/>
                  <a:pt x="83" y="142"/>
                </a:cubicBezTo>
                <a:cubicBezTo>
                  <a:pt x="90" y="148"/>
                  <a:pt x="97" y="154"/>
                  <a:pt x="105" y="156"/>
                </a:cubicBezTo>
                <a:cubicBezTo>
                  <a:pt x="105" y="156"/>
                  <a:pt x="106" y="156"/>
                  <a:pt x="107" y="156"/>
                </a:cubicBezTo>
                <a:cubicBezTo>
                  <a:pt x="109" y="157"/>
                  <a:pt x="112" y="157"/>
                  <a:pt x="113" y="156"/>
                </a:cubicBezTo>
                <a:cubicBezTo>
                  <a:pt x="114" y="155"/>
                  <a:pt x="116" y="154"/>
                  <a:pt x="116" y="153"/>
                </a:cubicBezTo>
                <a:cubicBezTo>
                  <a:pt x="121" y="150"/>
                  <a:pt x="127" y="142"/>
                  <a:pt x="131" y="138"/>
                </a:cubicBezTo>
                <a:cubicBezTo>
                  <a:pt x="131" y="137"/>
                  <a:pt x="132" y="136"/>
                  <a:pt x="132" y="136"/>
                </a:cubicBezTo>
                <a:cubicBezTo>
                  <a:pt x="133" y="135"/>
                  <a:pt x="134" y="134"/>
                  <a:pt x="135" y="133"/>
                </a:cubicBezTo>
                <a:cubicBezTo>
                  <a:pt x="140" y="128"/>
                  <a:pt x="145" y="122"/>
                  <a:pt x="149" y="116"/>
                </a:cubicBezTo>
                <a:cubicBezTo>
                  <a:pt x="149" y="115"/>
                  <a:pt x="149" y="114"/>
                  <a:pt x="150" y="114"/>
                </a:cubicBezTo>
                <a:cubicBezTo>
                  <a:pt x="151" y="112"/>
                  <a:pt x="152" y="110"/>
                  <a:pt x="153" y="108"/>
                </a:cubicBezTo>
                <a:cubicBezTo>
                  <a:pt x="155" y="105"/>
                  <a:pt x="159" y="98"/>
                  <a:pt x="160" y="96"/>
                </a:cubicBezTo>
                <a:cubicBezTo>
                  <a:pt x="161" y="96"/>
                  <a:pt x="161" y="96"/>
                  <a:pt x="162" y="96"/>
                </a:cubicBezTo>
                <a:cubicBezTo>
                  <a:pt x="162" y="96"/>
                  <a:pt x="163" y="96"/>
                  <a:pt x="164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6" y="96"/>
                  <a:pt x="167" y="95"/>
                  <a:pt x="168" y="95"/>
                </a:cubicBezTo>
                <a:cubicBezTo>
                  <a:pt x="171" y="95"/>
                  <a:pt x="173" y="96"/>
                  <a:pt x="174" y="97"/>
                </a:cubicBezTo>
                <a:cubicBezTo>
                  <a:pt x="175" y="97"/>
                  <a:pt x="176" y="98"/>
                  <a:pt x="177" y="98"/>
                </a:cubicBezTo>
                <a:cubicBezTo>
                  <a:pt x="178" y="99"/>
                  <a:pt x="179" y="99"/>
                  <a:pt x="180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1" y="100"/>
                  <a:pt x="182" y="100"/>
                  <a:pt x="182" y="101"/>
                </a:cubicBezTo>
                <a:cubicBezTo>
                  <a:pt x="178" y="104"/>
                  <a:pt x="175" y="110"/>
                  <a:pt x="172" y="115"/>
                </a:cubicBezTo>
                <a:cubicBezTo>
                  <a:pt x="171" y="116"/>
                  <a:pt x="170" y="117"/>
                  <a:pt x="169" y="118"/>
                </a:cubicBezTo>
                <a:cubicBezTo>
                  <a:pt x="164" y="126"/>
                  <a:pt x="158" y="134"/>
                  <a:pt x="152" y="141"/>
                </a:cubicBezTo>
                <a:cubicBezTo>
                  <a:pt x="147" y="148"/>
                  <a:pt x="141" y="156"/>
                  <a:pt x="135" y="163"/>
                </a:cubicBezTo>
                <a:cubicBezTo>
                  <a:pt x="132" y="168"/>
                  <a:pt x="129" y="171"/>
                  <a:pt x="125" y="175"/>
                </a:cubicBezTo>
                <a:cubicBezTo>
                  <a:pt x="123" y="178"/>
                  <a:pt x="120" y="180"/>
                  <a:pt x="118" y="183"/>
                </a:cubicBezTo>
                <a:cubicBezTo>
                  <a:pt x="117" y="184"/>
                  <a:pt x="116" y="186"/>
                  <a:pt x="115" y="187"/>
                </a:cubicBezTo>
                <a:cubicBezTo>
                  <a:pt x="105" y="177"/>
                  <a:pt x="93" y="168"/>
                  <a:pt x="76" y="157"/>
                </a:cubicBezTo>
                <a:cubicBezTo>
                  <a:pt x="75" y="156"/>
                  <a:pt x="73" y="155"/>
                  <a:pt x="71" y="154"/>
                </a:cubicBezTo>
                <a:cubicBezTo>
                  <a:pt x="69" y="153"/>
                  <a:pt x="67" y="152"/>
                  <a:pt x="66" y="151"/>
                </a:cubicBezTo>
                <a:cubicBezTo>
                  <a:pt x="64" y="149"/>
                  <a:pt x="61" y="147"/>
                  <a:pt x="59" y="146"/>
                </a:cubicBezTo>
                <a:cubicBezTo>
                  <a:pt x="59" y="145"/>
                  <a:pt x="59" y="145"/>
                  <a:pt x="60" y="145"/>
                </a:cubicBezTo>
                <a:close/>
              </a:path>
            </a:pathLst>
          </a:custGeom>
          <a:solidFill>
            <a:srgbClr val="E96C9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1" name="组合 180">
            <a:extLst>
              <a:ext uri="{FF2B5EF4-FFF2-40B4-BE49-F238E27FC236}">
                <a16:creationId xmlns:a16="http://schemas.microsoft.com/office/drawing/2014/main" xmlns="" id="{24F4B172-112A-4433-9288-45126FEE2DDC}"/>
              </a:ext>
            </a:extLst>
          </p:cNvPr>
          <p:cNvGrpSpPr/>
          <p:nvPr/>
        </p:nvGrpSpPr>
        <p:grpSpPr>
          <a:xfrm>
            <a:off x="11214101" y="1065277"/>
            <a:ext cx="762797" cy="5595794"/>
            <a:chOff x="6305094" y="1065277"/>
            <a:chExt cx="762797" cy="5595794"/>
          </a:xfrm>
        </p:grpSpPr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xmlns="" id="{4456E9B7-7E82-4869-A200-B8A709C4FA91}"/>
                </a:ext>
              </a:extLst>
            </p:cNvPr>
            <p:cNvGrpSpPr/>
            <p:nvPr/>
          </p:nvGrpSpPr>
          <p:grpSpPr>
            <a:xfrm>
              <a:off x="6305094" y="4287275"/>
              <a:ext cx="762797" cy="762797"/>
              <a:chOff x="6305094" y="1072934"/>
              <a:chExt cx="762797" cy="762797"/>
            </a:xfrm>
          </p:grpSpPr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xmlns="" id="{087B324A-5D5A-4676-A5E7-9F73E80F957B}"/>
                  </a:ext>
                </a:extLst>
              </p:cNvPr>
              <p:cNvGrpSpPr/>
              <p:nvPr/>
            </p:nvGrpSpPr>
            <p:grpSpPr>
              <a:xfrm>
                <a:off x="6305094" y="1072934"/>
                <a:ext cx="762797" cy="762797"/>
                <a:chOff x="740228" y="714127"/>
                <a:chExt cx="4268594" cy="4268594"/>
              </a:xfrm>
            </p:grpSpPr>
            <p:sp>
              <p:nvSpPr>
                <p:cNvPr id="145" name="矩形: 圆角 144">
                  <a:extLst>
                    <a:ext uri="{FF2B5EF4-FFF2-40B4-BE49-F238E27FC236}">
                      <a16:creationId xmlns:a16="http://schemas.microsoft.com/office/drawing/2014/main" xmlns="" id="{720E8BC9-D9E4-47C4-A4C8-607BFBFAE012}"/>
                    </a:ext>
                  </a:extLst>
                </p:cNvPr>
                <p:cNvSpPr/>
                <p:nvPr/>
              </p:nvSpPr>
              <p:spPr>
                <a:xfrm>
                  <a:off x="740228" y="714127"/>
                  <a:ext cx="4268594" cy="4268594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C65C8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矩形: 圆角 143">
                  <a:extLst>
                    <a:ext uri="{FF2B5EF4-FFF2-40B4-BE49-F238E27FC236}">
                      <a16:creationId xmlns:a16="http://schemas.microsoft.com/office/drawing/2014/main" xmlns="" id="{9F1B4AD1-53F1-4DD0-A0D5-74854F368B1D}"/>
                    </a:ext>
                  </a:extLst>
                </p:cNvPr>
                <p:cNvSpPr/>
                <p:nvPr/>
              </p:nvSpPr>
              <p:spPr>
                <a:xfrm>
                  <a:off x="740228" y="714127"/>
                  <a:ext cx="4268594" cy="4268594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7CB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3" name="矩形: 圆角 142">
                <a:extLst>
                  <a:ext uri="{FF2B5EF4-FFF2-40B4-BE49-F238E27FC236}">
                    <a16:creationId xmlns:a16="http://schemas.microsoft.com/office/drawing/2014/main" xmlns="" id="{145FECFD-A935-4CF1-A57F-B5AD784BB7D8}"/>
                  </a:ext>
                </a:extLst>
              </p:cNvPr>
              <p:cNvSpPr/>
              <p:nvPr/>
            </p:nvSpPr>
            <p:spPr>
              <a:xfrm>
                <a:off x="6317684" y="1085524"/>
                <a:ext cx="737617" cy="737617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innerShdw blurRad="76200" dist="76200" dir="13500000">
                  <a:srgbClr val="C65C8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3824FF3A-4595-4654-A7B4-13957385F1CA}"/>
                </a:ext>
              </a:extLst>
            </p:cNvPr>
            <p:cNvGrpSpPr/>
            <p:nvPr/>
          </p:nvGrpSpPr>
          <p:grpSpPr>
            <a:xfrm>
              <a:off x="6305094" y="5898274"/>
              <a:ext cx="762797" cy="762797"/>
              <a:chOff x="6305094" y="1072934"/>
              <a:chExt cx="762797" cy="762797"/>
            </a:xfrm>
          </p:grpSpPr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xmlns="" id="{ADB11EC9-0DC8-498A-8707-62C8DC09BD1F}"/>
                  </a:ext>
                </a:extLst>
              </p:cNvPr>
              <p:cNvGrpSpPr/>
              <p:nvPr/>
            </p:nvGrpSpPr>
            <p:grpSpPr>
              <a:xfrm>
                <a:off x="6305094" y="1072934"/>
                <a:ext cx="762797" cy="762797"/>
                <a:chOff x="740228" y="714127"/>
                <a:chExt cx="4268594" cy="4268594"/>
              </a:xfrm>
            </p:grpSpPr>
            <p:sp>
              <p:nvSpPr>
                <p:cNvPr id="152" name="矩形: 圆角 151">
                  <a:extLst>
                    <a:ext uri="{FF2B5EF4-FFF2-40B4-BE49-F238E27FC236}">
                      <a16:creationId xmlns:a16="http://schemas.microsoft.com/office/drawing/2014/main" xmlns="" id="{F3D7DA68-127A-42E5-B5A9-0F1775E5A880}"/>
                    </a:ext>
                  </a:extLst>
                </p:cNvPr>
                <p:cNvSpPr/>
                <p:nvPr/>
              </p:nvSpPr>
              <p:spPr>
                <a:xfrm>
                  <a:off x="740228" y="714127"/>
                  <a:ext cx="4268594" cy="4268594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C65C8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矩形: 圆角 152">
                  <a:extLst>
                    <a:ext uri="{FF2B5EF4-FFF2-40B4-BE49-F238E27FC236}">
                      <a16:creationId xmlns:a16="http://schemas.microsoft.com/office/drawing/2014/main" xmlns="" id="{550B774F-11C8-4A78-ADDD-12007EC0D914}"/>
                    </a:ext>
                  </a:extLst>
                </p:cNvPr>
                <p:cNvSpPr/>
                <p:nvPr/>
              </p:nvSpPr>
              <p:spPr>
                <a:xfrm>
                  <a:off x="740228" y="714127"/>
                  <a:ext cx="4268594" cy="4268594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7CB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1" name="矩形: 圆角 150">
                <a:extLst>
                  <a:ext uri="{FF2B5EF4-FFF2-40B4-BE49-F238E27FC236}">
                    <a16:creationId xmlns:a16="http://schemas.microsoft.com/office/drawing/2014/main" xmlns="" id="{24CF70B3-3118-4341-9AF7-18A26DA83075}"/>
                  </a:ext>
                </a:extLst>
              </p:cNvPr>
              <p:cNvSpPr/>
              <p:nvPr/>
            </p:nvSpPr>
            <p:spPr>
              <a:xfrm>
                <a:off x="6317684" y="1085524"/>
                <a:ext cx="737617" cy="737617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innerShdw blurRad="76200" dist="76200" dir="13500000">
                  <a:srgbClr val="C65C8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xmlns="" id="{D698DD9A-9BAB-4F1D-A5DD-85107163081E}"/>
                </a:ext>
              </a:extLst>
            </p:cNvPr>
            <p:cNvGrpSpPr/>
            <p:nvPr/>
          </p:nvGrpSpPr>
          <p:grpSpPr>
            <a:xfrm>
              <a:off x="6305094" y="2676276"/>
              <a:ext cx="762797" cy="762797"/>
              <a:chOff x="6305094" y="1072934"/>
              <a:chExt cx="762797" cy="762797"/>
            </a:xfrm>
          </p:grpSpPr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xmlns="" id="{73F50ABD-1091-4EB1-A979-E89BD66B165D}"/>
                  </a:ext>
                </a:extLst>
              </p:cNvPr>
              <p:cNvGrpSpPr/>
              <p:nvPr/>
            </p:nvGrpSpPr>
            <p:grpSpPr>
              <a:xfrm>
                <a:off x="6305094" y="1072934"/>
                <a:ext cx="762797" cy="762797"/>
                <a:chOff x="740228" y="714127"/>
                <a:chExt cx="4268594" cy="4268594"/>
              </a:xfrm>
            </p:grpSpPr>
            <p:sp>
              <p:nvSpPr>
                <p:cNvPr id="157" name="矩形: 圆角 156">
                  <a:extLst>
                    <a:ext uri="{FF2B5EF4-FFF2-40B4-BE49-F238E27FC236}">
                      <a16:creationId xmlns:a16="http://schemas.microsoft.com/office/drawing/2014/main" xmlns="" id="{E961F521-9653-49F2-AEBE-FE909484AF5A}"/>
                    </a:ext>
                  </a:extLst>
                </p:cNvPr>
                <p:cNvSpPr/>
                <p:nvPr/>
              </p:nvSpPr>
              <p:spPr>
                <a:xfrm>
                  <a:off x="740228" y="714127"/>
                  <a:ext cx="4268594" cy="4268594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C65C8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矩形: 圆角 157">
                  <a:extLst>
                    <a:ext uri="{FF2B5EF4-FFF2-40B4-BE49-F238E27FC236}">
                      <a16:creationId xmlns:a16="http://schemas.microsoft.com/office/drawing/2014/main" xmlns="" id="{3F4D3C16-1CDB-421C-93BE-A8F4EFA69113}"/>
                    </a:ext>
                  </a:extLst>
                </p:cNvPr>
                <p:cNvSpPr/>
                <p:nvPr/>
              </p:nvSpPr>
              <p:spPr>
                <a:xfrm>
                  <a:off x="740228" y="714127"/>
                  <a:ext cx="4268594" cy="4268594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7CB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6" name="矩形: 圆角 155">
                <a:extLst>
                  <a:ext uri="{FF2B5EF4-FFF2-40B4-BE49-F238E27FC236}">
                    <a16:creationId xmlns:a16="http://schemas.microsoft.com/office/drawing/2014/main" xmlns="" id="{B2703E5F-B1CD-4984-B20D-911FEF3A7632}"/>
                  </a:ext>
                </a:extLst>
              </p:cNvPr>
              <p:cNvSpPr/>
              <p:nvPr/>
            </p:nvSpPr>
            <p:spPr>
              <a:xfrm>
                <a:off x="6317684" y="1085524"/>
                <a:ext cx="737617" cy="737617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innerShdw blurRad="76200" dist="76200" dir="13500000">
                  <a:srgbClr val="C65C8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xmlns="" id="{F6D04F4E-D5D6-40B0-A43F-D81862BB8ED0}"/>
                </a:ext>
              </a:extLst>
            </p:cNvPr>
            <p:cNvGrpSpPr/>
            <p:nvPr/>
          </p:nvGrpSpPr>
          <p:grpSpPr>
            <a:xfrm>
              <a:off x="6305094" y="1065277"/>
              <a:ext cx="762797" cy="762797"/>
              <a:chOff x="6305094" y="1072934"/>
              <a:chExt cx="762797" cy="762797"/>
            </a:xfrm>
          </p:grpSpPr>
          <p:grpSp>
            <p:nvGrpSpPr>
              <p:cNvPr id="160" name="组合 159">
                <a:extLst>
                  <a:ext uri="{FF2B5EF4-FFF2-40B4-BE49-F238E27FC236}">
                    <a16:creationId xmlns:a16="http://schemas.microsoft.com/office/drawing/2014/main" xmlns="" id="{1857ECCB-5481-4BB1-A17A-60296F7639A9}"/>
                  </a:ext>
                </a:extLst>
              </p:cNvPr>
              <p:cNvGrpSpPr/>
              <p:nvPr/>
            </p:nvGrpSpPr>
            <p:grpSpPr>
              <a:xfrm>
                <a:off x="6305094" y="1072934"/>
                <a:ext cx="762797" cy="762797"/>
                <a:chOff x="740228" y="714127"/>
                <a:chExt cx="4268594" cy="4268594"/>
              </a:xfrm>
            </p:grpSpPr>
            <p:sp>
              <p:nvSpPr>
                <p:cNvPr id="162" name="矩形: 圆角 161">
                  <a:extLst>
                    <a:ext uri="{FF2B5EF4-FFF2-40B4-BE49-F238E27FC236}">
                      <a16:creationId xmlns:a16="http://schemas.microsoft.com/office/drawing/2014/main" xmlns="" id="{B679FD6F-2083-4EE0-8AF5-7895C1A097BA}"/>
                    </a:ext>
                  </a:extLst>
                </p:cNvPr>
                <p:cNvSpPr/>
                <p:nvPr/>
              </p:nvSpPr>
              <p:spPr>
                <a:xfrm>
                  <a:off x="740228" y="714127"/>
                  <a:ext cx="4268594" cy="4268594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C65C8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矩形: 圆角 162">
                  <a:extLst>
                    <a:ext uri="{FF2B5EF4-FFF2-40B4-BE49-F238E27FC236}">
                      <a16:creationId xmlns:a16="http://schemas.microsoft.com/office/drawing/2014/main" xmlns="" id="{8AD26824-91F4-4265-B29F-A796C84131E7}"/>
                    </a:ext>
                  </a:extLst>
                </p:cNvPr>
                <p:cNvSpPr/>
                <p:nvPr/>
              </p:nvSpPr>
              <p:spPr>
                <a:xfrm>
                  <a:off x="740228" y="714127"/>
                  <a:ext cx="4268594" cy="4268594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7CB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1" name="矩形: 圆角 160">
                <a:extLst>
                  <a:ext uri="{FF2B5EF4-FFF2-40B4-BE49-F238E27FC236}">
                    <a16:creationId xmlns:a16="http://schemas.microsoft.com/office/drawing/2014/main" xmlns="" id="{962732CF-711F-4EF7-9526-CBB532D45CC5}"/>
                  </a:ext>
                </a:extLst>
              </p:cNvPr>
              <p:cNvSpPr/>
              <p:nvPr/>
            </p:nvSpPr>
            <p:spPr>
              <a:xfrm>
                <a:off x="6317684" y="1085524"/>
                <a:ext cx="737617" cy="737617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innerShdw blurRad="76200" dist="76200" dir="13500000">
                  <a:srgbClr val="C65C8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xmlns="" id="{6F7AD9A9-0382-450B-82FB-A41E6DBE6D9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426598" y="1245904"/>
              <a:ext cx="519788" cy="401542"/>
              <a:chOff x="1" y="2"/>
              <a:chExt cx="633" cy="489"/>
            </a:xfrm>
            <a:solidFill>
              <a:srgbClr val="FFE6F0"/>
            </a:solidFill>
          </p:grpSpPr>
          <p:sp>
            <p:nvSpPr>
              <p:cNvPr id="126" name="Freeform 5">
                <a:extLst>
                  <a:ext uri="{FF2B5EF4-FFF2-40B4-BE49-F238E27FC236}">
                    <a16:creationId xmlns:a16="http://schemas.microsoft.com/office/drawing/2014/main" xmlns="" id="{EB0DD48A-70C1-4114-80B8-DF54C151D8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" y="2"/>
                <a:ext cx="209" cy="212"/>
              </a:xfrm>
              <a:custGeom>
                <a:avLst/>
                <a:gdLst>
                  <a:gd name="T0" fmla="*/ 3 w 87"/>
                  <a:gd name="T1" fmla="*/ 46 h 88"/>
                  <a:gd name="T2" fmla="*/ 34 w 87"/>
                  <a:gd name="T3" fmla="*/ 87 h 88"/>
                  <a:gd name="T4" fmla="*/ 59 w 87"/>
                  <a:gd name="T5" fmla="*/ 85 h 88"/>
                  <a:gd name="T6" fmla="*/ 66 w 87"/>
                  <a:gd name="T7" fmla="*/ 82 h 88"/>
                  <a:gd name="T8" fmla="*/ 70 w 87"/>
                  <a:gd name="T9" fmla="*/ 80 h 88"/>
                  <a:gd name="T10" fmla="*/ 72 w 87"/>
                  <a:gd name="T11" fmla="*/ 79 h 88"/>
                  <a:gd name="T12" fmla="*/ 83 w 87"/>
                  <a:gd name="T13" fmla="*/ 66 h 88"/>
                  <a:gd name="T14" fmla="*/ 84 w 87"/>
                  <a:gd name="T15" fmla="*/ 59 h 88"/>
                  <a:gd name="T16" fmla="*/ 85 w 87"/>
                  <a:gd name="T17" fmla="*/ 56 h 88"/>
                  <a:gd name="T18" fmla="*/ 84 w 87"/>
                  <a:gd name="T19" fmla="*/ 31 h 88"/>
                  <a:gd name="T20" fmla="*/ 81 w 87"/>
                  <a:gd name="T21" fmla="*/ 22 h 88"/>
                  <a:gd name="T22" fmla="*/ 79 w 87"/>
                  <a:gd name="T23" fmla="*/ 19 h 88"/>
                  <a:gd name="T24" fmla="*/ 73 w 87"/>
                  <a:gd name="T25" fmla="*/ 8 h 88"/>
                  <a:gd name="T26" fmla="*/ 69 w 87"/>
                  <a:gd name="T27" fmla="*/ 5 h 88"/>
                  <a:gd name="T28" fmla="*/ 63 w 87"/>
                  <a:gd name="T29" fmla="*/ 3 h 88"/>
                  <a:gd name="T30" fmla="*/ 60 w 87"/>
                  <a:gd name="T31" fmla="*/ 2 h 88"/>
                  <a:gd name="T32" fmla="*/ 59 w 87"/>
                  <a:gd name="T33" fmla="*/ 2 h 88"/>
                  <a:gd name="T34" fmla="*/ 27 w 87"/>
                  <a:gd name="T35" fmla="*/ 6 h 88"/>
                  <a:gd name="T36" fmla="*/ 16 w 87"/>
                  <a:gd name="T37" fmla="*/ 13 h 88"/>
                  <a:gd name="T38" fmla="*/ 12 w 87"/>
                  <a:gd name="T39" fmla="*/ 17 h 88"/>
                  <a:gd name="T40" fmla="*/ 1 w 87"/>
                  <a:gd name="T41" fmla="*/ 34 h 88"/>
                  <a:gd name="T42" fmla="*/ 1 w 87"/>
                  <a:gd name="T43" fmla="*/ 42 h 88"/>
                  <a:gd name="T44" fmla="*/ 3 w 87"/>
                  <a:gd name="T45" fmla="*/ 46 h 88"/>
                  <a:gd name="T46" fmla="*/ 31 w 87"/>
                  <a:gd name="T47" fmla="*/ 56 h 88"/>
                  <a:gd name="T48" fmla="*/ 33 w 87"/>
                  <a:gd name="T49" fmla="*/ 56 h 88"/>
                  <a:gd name="T50" fmla="*/ 33 w 87"/>
                  <a:gd name="T51" fmla="*/ 56 h 88"/>
                  <a:gd name="T52" fmla="*/ 32 w 87"/>
                  <a:gd name="T53" fmla="*/ 56 h 88"/>
                  <a:gd name="T54" fmla="*/ 31 w 87"/>
                  <a:gd name="T55" fmla="*/ 56 h 88"/>
                  <a:gd name="T56" fmla="*/ 37 w 87"/>
                  <a:gd name="T57" fmla="*/ 63 h 88"/>
                  <a:gd name="T58" fmla="*/ 38 w 87"/>
                  <a:gd name="T59" fmla="*/ 63 h 88"/>
                  <a:gd name="T60" fmla="*/ 38 w 87"/>
                  <a:gd name="T61" fmla="*/ 65 h 88"/>
                  <a:gd name="T62" fmla="*/ 36 w 87"/>
                  <a:gd name="T63" fmla="*/ 63 h 88"/>
                  <a:gd name="T64" fmla="*/ 37 w 87"/>
                  <a:gd name="T65" fmla="*/ 63 h 88"/>
                  <a:gd name="T66" fmla="*/ 65 w 87"/>
                  <a:gd name="T67" fmla="*/ 18 h 88"/>
                  <a:gd name="T68" fmla="*/ 63 w 87"/>
                  <a:gd name="T69" fmla="*/ 17 h 88"/>
                  <a:gd name="T70" fmla="*/ 63 w 87"/>
                  <a:gd name="T71" fmla="*/ 16 h 88"/>
                  <a:gd name="T72" fmla="*/ 63 w 87"/>
                  <a:gd name="T73" fmla="*/ 16 h 88"/>
                  <a:gd name="T74" fmla="*/ 65 w 87"/>
                  <a:gd name="T75" fmla="*/ 18 h 88"/>
                  <a:gd name="T76" fmla="*/ 17 w 87"/>
                  <a:gd name="T77" fmla="*/ 40 h 88"/>
                  <a:gd name="T78" fmla="*/ 19 w 87"/>
                  <a:gd name="T79" fmla="*/ 34 h 88"/>
                  <a:gd name="T80" fmla="*/ 17 w 87"/>
                  <a:gd name="T81" fmla="*/ 32 h 88"/>
                  <a:gd name="T82" fmla="*/ 19 w 87"/>
                  <a:gd name="T83" fmla="*/ 27 h 88"/>
                  <a:gd name="T84" fmla="*/ 22 w 87"/>
                  <a:gd name="T85" fmla="*/ 23 h 88"/>
                  <a:gd name="T86" fmla="*/ 33 w 87"/>
                  <a:gd name="T87" fmla="*/ 18 h 88"/>
                  <a:gd name="T88" fmla="*/ 32 w 87"/>
                  <a:gd name="T89" fmla="*/ 19 h 88"/>
                  <a:gd name="T90" fmla="*/ 31 w 87"/>
                  <a:gd name="T91" fmla="*/ 19 h 88"/>
                  <a:gd name="T92" fmla="*/ 32 w 87"/>
                  <a:gd name="T93" fmla="*/ 19 h 88"/>
                  <a:gd name="T94" fmla="*/ 31 w 87"/>
                  <a:gd name="T95" fmla="*/ 22 h 88"/>
                  <a:gd name="T96" fmla="*/ 25 w 87"/>
                  <a:gd name="T97" fmla="*/ 24 h 88"/>
                  <a:gd name="T98" fmla="*/ 23 w 87"/>
                  <a:gd name="T99" fmla="*/ 29 h 88"/>
                  <a:gd name="T100" fmla="*/ 22 w 87"/>
                  <a:gd name="T101" fmla="*/ 32 h 88"/>
                  <a:gd name="T102" fmla="*/ 17 w 87"/>
                  <a:gd name="T103" fmla="*/ 44 h 88"/>
                  <a:gd name="T104" fmla="*/ 17 w 87"/>
                  <a:gd name="T105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7" h="88">
                    <a:moveTo>
                      <a:pt x="3" y="46"/>
                    </a:moveTo>
                    <a:cubicBezTo>
                      <a:pt x="3" y="65"/>
                      <a:pt x="15" y="83"/>
                      <a:pt x="34" y="87"/>
                    </a:cubicBezTo>
                    <a:cubicBezTo>
                      <a:pt x="43" y="88"/>
                      <a:pt x="51" y="87"/>
                      <a:pt x="59" y="85"/>
                    </a:cubicBezTo>
                    <a:cubicBezTo>
                      <a:pt x="61" y="83"/>
                      <a:pt x="64" y="83"/>
                      <a:pt x="66" y="82"/>
                    </a:cubicBezTo>
                    <a:cubicBezTo>
                      <a:pt x="68" y="81"/>
                      <a:pt x="69" y="80"/>
                      <a:pt x="70" y="80"/>
                    </a:cubicBezTo>
                    <a:cubicBezTo>
                      <a:pt x="71" y="79"/>
                      <a:pt x="72" y="79"/>
                      <a:pt x="72" y="79"/>
                    </a:cubicBezTo>
                    <a:cubicBezTo>
                      <a:pt x="78" y="76"/>
                      <a:pt x="81" y="72"/>
                      <a:pt x="83" y="66"/>
                    </a:cubicBezTo>
                    <a:cubicBezTo>
                      <a:pt x="84" y="64"/>
                      <a:pt x="84" y="59"/>
                      <a:pt x="84" y="59"/>
                    </a:cubicBezTo>
                    <a:cubicBezTo>
                      <a:pt x="84" y="58"/>
                      <a:pt x="85" y="56"/>
                      <a:pt x="85" y="56"/>
                    </a:cubicBezTo>
                    <a:cubicBezTo>
                      <a:pt x="87" y="49"/>
                      <a:pt x="86" y="39"/>
                      <a:pt x="84" y="31"/>
                    </a:cubicBezTo>
                    <a:cubicBezTo>
                      <a:pt x="82" y="28"/>
                      <a:pt x="82" y="25"/>
                      <a:pt x="81" y="22"/>
                    </a:cubicBezTo>
                    <a:cubicBezTo>
                      <a:pt x="81" y="22"/>
                      <a:pt x="79" y="19"/>
                      <a:pt x="79" y="19"/>
                    </a:cubicBezTo>
                    <a:cubicBezTo>
                      <a:pt x="78" y="15"/>
                      <a:pt x="76" y="11"/>
                      <a:pt x="73" y="8"/>
                    </a:cubicBezTo>
                    <a:cubicBezTo>
                      <a:pt x="72" y="7"/>
                      <a:pt x="69" y="5"/>
                      <a:pt x="69" y="5"/>
                    </a:cubicBezTo>
                    <a:cubicBezTo>
                      <a:pt x="67" y="4"/>
                      <a:pt x="65" y="3"/>
                      <a:pt x="63" y="3"/>
                    </a:cubicBezTo>
                    <a:cubicBezTo>
                      <a:pt x="62" y="3"/>
                      <a:pt x="60" y="2"/>
                      <a:pt x="60" y="2"/>
                    </a:cubicBezTo>
                    <a:cubicBezTo>
                      <a:pt x="60" y="2"/>
                      <a:pt x="59" y="2"/>
                      <a:pt x="59" y="2"/>
                    </a:cubicBezTo>
                    <a:cubicBezTo>
                      <a:pt x="48" y="0"/>
                      <a:pt x="36" y="1"/>
                      <a:pt x="27" y="6"/>
                    </a:cubicBezTo>
                    <a:cubicBezTo>
                      <a:pt x="22" y="8"/>
                      <a:pt x="19" y="10"/>
                      <a:pt x="16" y="13"/>
                    </a:cubicBezTo>
                    <a:cubicBezTo>
                      <a:pt x="15" y="14"/>
                      <a:pt x="12" y="17"/>
                      <a:pt x="12" y="17"/>
                    </a:cubicBezTo>
                    <a:cubicBezTo>
                      <a:pt x="8" y="22"/>
                      <a:pt x="2" y="27"/>
                      <a:pt x="1" y="34"/>
                    </a:cubicBezTo>
                    <a:cubicBezTo>
                      <a:pt x="0" y="36"/>
                      <a:pt x="1" y="40"/>
                      <a:pt x="1" y="42"/>
                    </a:cubicBezTo>
                    <a:cubicBezTo>
                      <a:pt x="2" y="43"/>
                      <a:pt x="3" y="46"/>
                      <a:pt x="3" y="46"/>
                    </a:cubicBezTo>
                    <a:close/>
                    <a:moveTo>
                      <a:pt x="31" y="56"/>
                    </a:moveTo>
                    <a:cubicBezTo>
                      <a:pt x="32" y="56"/>
                      <a:pt x="33" y="56"/>
                      <a:pt x="33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1" y="56"/>
                      <a:pt x="31" y="56"/>
                      <a:pt x="31" y="56"/>
                    </a:cubicBezTo>
                    <a:close/>
                    <a:moveTo>
                      <a:pt x="37" y="63"/>
                    </a:move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4"/>
                      <a:pt x="38" y="65"/>
                      <a:pt x="38" y="65"/>
                    </a:cubicBezTo>
                    <a:cubicBezTo>
                      <a:pt x="37" y="64"/>
                      <a:pt x="37" y="64"/>
                      <a:pt x="36" y="63"/>
                    </a:cubicBezTo>
                    <a:cubicBezTo>
                      <a:pt x="37" y="63"/>
                      <a:pt x="37" y="63"/>
                      <a:pt x="37" y="63"/>
                    </a:cubicBezTo>
                    <a:close/>
                    <a:moveTo>
                      <a:pt x="65" y="18"/>
                    </a:moveTo>
                    <a:cubicBezTo>
                      <a:pt x="64" y="18"/>
                      <a:pt x="63" y="17"/>
                      <a:pt x="63" y="17"/>
                    </a:cubicBezTo>
                    <a:cubicBezTo>
                      <a:pt x="63" y="17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4" y="17"/>
                      <a:pt x="65" y="17"/>
                      <a:pt x="65" y="18"/>
                    </a:cubicBezTo>
                    <a:close/>
                    <a:moveTo>
                      <a:pt x="17" y="40"/>
                    </a:moveTo>
                    <a:cubicBezTo>
                      <a:pt x="18" y="38"/>
                      <a:pt x="19" y="35"/>
                      <a:pt x="19" y="34"/>
                    </a:cubicBezTo>
                    <a:cubicBezTo>
                      <a:pt x="18" y="33"/>
                      <a:pt x="17" y="32"/>
                      <a:pt x="17" y="32"/>
                    </a:cubicBezTo>
                    <a:cubicBezTo>
                      <a:pt x="18" y="30"/>
                      <a:pt x="19" y="28"/>
                      <a:pt x="19" y="27"/>
                    </a:cubicBezTo>
                    <a:cubicBezTo>
                      <a:pt x="21" y="26"/>
                      <a:pt x="22" y="24"/>
                      <a:pt x="22" y="23"/>
                    </a:cubicBezTo>
                    <a:cubicBezTo>
                      <a:pt x="24" y="21"/>
                      <a:pt x="28" y="19"/>
                      <a:pt x="33" y="18"/>
                    </a:cubicBezTo>
                    <a:cubicBezTo>
                      <a:pt x="32" y="18"/>
                      <a:pt x="32" y="19"/>
                      <a:pt x="32" y="19"/>
                    </a:cubicBezTo>
                    <a:cubicBezTo>
                      <a:pt x="32" y="19"/>
                      <a:pt x="31" y="19"/>
                      <a:pt x="31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20"/>
                      <a:pt x="31" y="22"/>
                      <a:pt x="31" y="22"/>
                    </a:cubicBezTo>
                    <a:cubicBezTo>
                      <a:pt x="29" y="21"/>
                      <a:pt x="26" y="22"/>
                      <a:pt x="25" y="24"/>
                    </a:cubicBezTo>
                    <a:cubicBezTo>
                      <a:pt x="24" y="26"/>
                      <a:pt x="23" y="29"/>
                      <a:pt x="23" y="29"/>
                    </a:cubicBezTo>
                    <a:cubicBezTo>
                      <a:pt x="23" y="30"/>
                      <a:pt x="22" y="32"/>
                      <a:pt x="22" y="32"/>
                    </a:cubicBezTo>
                    <a:cubicBezTo>
                      <a:pt x="19" y="35"/>
                      <a:pt x="18" y="39"/>
                      <a:pt x="17" y="44"/>
                    </a:cubicBezTo>
                    <a:cubicBezTo>
                      <a:pt x="17" y="42"/>
                      <a:pt x="17" y="41"/>
                      <a:pt x="17" y="40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">
                <a:extLst>
                  <a:ext uri="{FF2B5EF4-FFF2-40B4-BE49-F238E27FC236}">
                    <a16:creationId xmlns:a16="http://schemas.microsoft.com/office/drawing/2014/main" xmlns="" id="{CE7A357D-881A-40DA-B125-CF1FEE21C8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" y="267"/>
                <a:ext cx="441" cy="224"/>
              </a:xfrm>
              <a:custGeom>
                <a:avLst/>
                <a:gdLst>
                  <a:gd name="T0" fmla="*/ 167 w 184"/>
                  <a:gd name="T1" fmla="*/ 23 h 93"/>
                  <a:gd name="T2" fmla="*/ 150 w 184"/>
                  <a:gd name="T3" fmla="*/ 14 h 93"/>
                  <a:gd name="T4" fmla="*/ 130 w 184"/>
                  <a:gd name="T5" fmla="*/ 5 h 93"/>
                  <a:gd name="T6" fmla="*/ 129 w 184"/>
                  <a:gd name="T7" fmla="*/ 5 h 93"/>
                  <a:gd name="T8" fmla="*/ 112 w 184"/>
                  <a:gd name="T9" fmla="*/ 2 h 93"/>
                  <a:gd name="T10" fmla="*/ 102 w 184"/>
                  <a:gd name="T11" fmla="*/ 1 h 93"/>
                  <a:gd name="T12" fmla="*/ 102 w 184"/>
                  <a:gd name="T13" fmla="*/ 1 h 93"/>
                  <a:gd name="T14" fmla="*/ 85 w 184"/>
                  <a:gd name="T15" fmla="*/ 0 h 93"/>
                  <a:gd name="T16" fmla="*/ 74 w 184"/>
                  <a:gd name="T17" fmla="*/ 1 h 93"/>
                  <a:gd name="T18" fmla="*/ 47 w 184"/>
                  <a:gd name="T19" fmla="*/ 6 h 93"/>
                  <a:gd name="T20" fmla="*/ 1 w 184"/>
                  <a:gd name="T21" fmla="*/ 68 h 93"/>
                  <a:gd name="T22" fmla="*/ 5 w 184"/>
                  <a:gd name="T23" fmla="*/ 80 h 93"/>
                  <a:gd name="T24" fmla="*/ 22 w 184"/>
                  <a:gd name="T25" fmla="*/ 83 h 93"/>
                  <a:gd name="T26" fmla="*/ 97 w 184"/>
                  <a:gd name="T27" fmla="*/ 88 h 93"/>
                  <a:gd name="T28" fmla="*/ 147 w 184"/>
                  <a:gd name="T29" fmla="*/ 90 h 93"/>
                  <a:gd name="T30" fmla="*/ 162 w 184"/>
                  <a:gd name="T31" fmla="*/ 84 h 93"/>
                  <a:gd name="T32" fmla="*/ 172 w 184"/>
                  <a:gd name="T33" fmla="*/ 81 h 93"/>
                  <a:gd name="T34" fmla="*/ 182 w 184"/>
                  <a:gd name="T35" fmla="*/ 69 h 93"/>
                  <a:gd name="T36" fmla="*/ 43 w 184"/>
                  <a:gd name="T37" fmla="*/ 69 h 93"/>
                  <a:gd name="T38" fmla="*/ 38 w 184"/>
                  <a:gd name="T39" fmla="*/ 61 h 93"/>
                  <a:gd name="T40" fmla="*/ 45 w 184"/>
                  <a:gd name="T41" fmla="*/ 63 h 93"/>
                  <a:gd name="T42" fmla="*/ 43 w 184"/>
                  <a:gd name="T43" fmla="*/ 69 h 93"/>
                  <a:gd name="T44" fmla="*/ 82 w 184"/>
                  <a:gd name="T45" fmla="*/ 61 h 93"/>
                  <a:gd name="T46" fmla="*/ 82 w 184"/>
                  <a:gd name="T47" fmla="*/ 69 h 93"/>
                  <a:gd name="T48" fmla="*/ 81 w 184"/>
                  <a:gd name="T49" fmla="*/ 63 h 93"/>
                  <a:gd name="T50" fmla="*/ 127 w 184"/>
                  <a:gd name="T51" fmla="*/ 69 h 93"/>
                  <a:gd name="T52" fmla="*/ 127 w 184"/>
                  <a:gd name="T53" fmla="*/ 74 h 93"/>
                  <a:gd name="T54" fmla="*/ 122 w 184"/>
                  <a:gd name="T55" fmla="*/ 69 h 93"/>
                  <a:gd name="T56" fmla="*/ 144 w 184"/>
                  <a:gd name="T57" fmla="*/ 27 h 93"/>
                  <a:gd name="T58" fmla="*/ 139 w 184"/>
                  <a:gd name="T59" fmla="*/ 23 h 93"/>
                  <a:gd name="T60" fmla="*/ 141 w 184"/>
                  <a:gd name="T61" fmla="*/ 22 h 93"/>
                  <a:gd name="T62" fmla="*/ 123 w 184"/>
                  <a:gd name="T63" fmla="*/ 17 h 93"/>
                  <a:gd name="T64" fmla="*/ 127 w 184"/>
                  <a:gd name="T65" fmla="*/ 18 h 93"/>
                  <a:gd name="T66" fmla="*/ 117 w 184"/>
                  <a:gd name="T67" fmla="*/ 18 h 93"/>
                  <a:gd name="T68" fmla="*/ 109 w 184"/>
                  <a:gd name="T69" fmla="*/ 18 h 93"/>
                  <a:gd name="T70" fmla="*/ 107 w 184"/>
                  <a:gd name="T71" fmla="*/ 14 h 93"/>
                  <a:gd name="T72" fmla="*/ 107 w 184"/>
                  <a:gd name="T73" fmla="*/ 14 h 93"/>
                  <a:gd name="T74" fmla="*/ 108 w 184"/>
                  <a:gd name="T75" fmla="*/ 14 h 93"/>
                  <a:gd name="T76" fmla="*/ 111 w 184"/>
                  <a:gd name="T77" fmla="*/ 1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84" h="93">
                    <a:moveTo>
                      <a:pt x="175" y="47"/>
                    </a:moveTo>
                    <a:cubicBezTo>
                      <a:pt x="173" y="39"/>
                      <a:pt x="174" y="29"/>
                      <a:pt x="167" y="23"/>
                    </a:cubicBezTo>
                    <a:cubicBezTo>
                      <a:pt x="163" y="20"/>
                      <a:pt x="159" y="18"/>
                      <a:pt x="154" y="17"/>
                    </a:cubicBezTo>
                    <a:cubicBezTo>
                      <a:pt x="152" y="16"/>
                      <a:pt x="151" y="15"/>
                      <a:pt x="150" y="14"/>
                    </a:cubicBezTo>
                    <a:cubicBezTo>
                      <a:pt x="146" y="11"/>
                      <a:pt x="142" y="8"/>
                      <a:pt x="137" y="6"/>
                    </a:cubicBezTo>
                    <a:cubicBezTo>
                      <a:pt x="135" y="6"/>
                      <a:pt x="133" y="5"/>
                      <a:pt x="130" y="5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30" y="5"/>
                      <a:pt x="129" y="5"/>
                      <a:pt x="129" y="5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5" y="4"/>
                      <a:pt x="119" y="3"/>
                      <a:pt x="112" y="2"/>
                    </a:cubicBezTo>
                    <a:cubicBezTo>
                      <a:pt x="109" y="2"/>
                      <a:pt x="106" y="1"/>
                      <a:pt x="103" y="1"/>
                    </a:cubicBezTo>
                    <a:cubicBezTo>
                      <a:pt x="103" y="1"/>
                      <a:pt x="103" y="1"/>
                      <a:pt x="102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2" y="1"/>
                    </a:cubicBezTo>
                    <a:cubicBezTo>
                      <a:pt x="99" y="0"/>
                      <a:pt x="96" y="0"/>
                      <a:pt x="93" y="0"/>
                    </a:cubicBezTo>
                    <a:cubicBezTo>
                      <a:pt x="90" y="0"/>
                      <a:pt x="85" y="0"/>
                      <a:pt x="85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7" y="0"/>
                      <a:pt x="81" y="1"/>
                      <a:pt x="74" y="1"/>
                    </a:cubicBezTo>
                    <a:cubicBezTo>
                      <a:pt x="69" y="2"/>
                      <a:pt x="64" y="1"/>
                      <a:pt x="60" y="2"/>
                    </a:cubicBezTo>
                    <a:cubicBezTo>
                      <a:pt x="55" y="3"/>
                      <a:pt x="51" y="5"/>
                      <a:pt x="47" y="6"/>
                    </a:cubicBezTo>
                    <a:cubicBezTo>
                      <a:pt x="35" y="11"/>
                      <a:pt x="25" y="15"/>
                      <a:pt x="17" y="25"/>
                    </a:cubicBezTo>
                    <a:cubicBezTo>
                      <a:pt x="7" y="37"/>
                      <a:pt x="3" y="53"/>
                      <a:pt x="1" y="68"/>
                    </a:cubicBezTo>
                    <a:cubicBezTo>
                      <a:pt x="1" y="71"/>
                      <a:pt x="0" y="74"/>
                      <a:pt x="1" y="77"/>
                    </a:cubicBezTo>
                    <a:cubicBezTo>
                      <a:pt x="2" y="78"/>
                      <a:pt x="3" y="80"/>
                      <a:pt x="5" y="80"/>
                    </a:cubicBezTo>
                    <a:cubicBezTo>
                      <a:pt x="6" y="82"/>
                      <a:pt x="7" y="84"/>
                      <a:pt x="10" y="85"/>
                    </a:cubicBezTo>
                    <a:cubicBezTo>
                      <a:pt x="13" y="86"/>
                      <a:pt x="18" y="84"/>
                      <a:pt x="22" y="83"/>
                    </a:cubicBezTo>
                    <a:cubicBezTo>
                      <a:pt x="27" y="83"/>
                      <a:pt x="32" y="83"/>
                      <a:pt x="37" y="83"/>
                    </a:cubicBezTo>
                    <a:cubicBezTo>
                      <a:pt x="57" y="85"/>
                      <a:pt x="78" y="86"/>
                      <a:pt x="97" y="88"/>
                    </a:cubicBezTo>
                    <a:cubicBezTo>
                      <a:pt x="106" y="89"/>
                      <a:pt x="114" y="91"/>
                      <a:pt x="121" y="92"/>
                    </a:cubicBezTo>
                    <a:cubicBezTo>
                      <a:pt x="130" y="93"/>
                      <a:pt x="139" y="93"/>
                      <a:pt x="147" y="90"/>
                    </a:cubicBezTo>
                    <a:cubicBezTo>
                      <a:pt x="150" y="89"/>
                      <a:pt x="155" y="88"/>
                      <a:pt x="158" y="85"/>
                    </a:cubicBezTo>
                    <a:cubicBezTo>
                      <a:pt x="160" y="85"/>
                      <a:pt x="162" y="84"/>
                      <a:pt x="162" y="84"/>
                    </a:cubicBezTo>
                    <a:cubicBezTo>
                      <a:pt x="165" y="84"/>
                      <a:pt x="166" y="84"/>
                      <a:pt x="169" y="83"/>
                    </a:cubicBezTo>
                    <a:cubicBezTo>
                      <a:pt x="170" y="83"/>
                      <a:pt x="172" y="81"/>
                      <a:pt x="172" y="81"/>
                    </a:cubicBezTo>
                    <a:cubicBezTo>
                      <a:pt x="175" y="80"/>
                      <a:pt x="178" y="83"/>
                      <a:pt x="181" y="80"/>
                    </a:cubicBezTo>
                    <a:cubicBezTo>
                      <a:pt x="184" y="77"/>
                      <a:pt x="183" y="72"/>
                      <a:pt x="182" y="69"/>
                    </a:cubicBezTo>
                    <a:cubicBezTo>
                      <a:pt x="178" y="59"/>
                      <a:pt x="178" y="58"/>
                      <a:pt x="175" y="47"/>
                    </a:cubicBezTo>
                    <a:close/>
                    <a:moveTo>
                      <a:pt x="43" y="69"/>
                    </a:moveTo>
                    <a:cubicBezTo>
                      <a:pt x="40" y="70"/>
                      <a:pt x="38" y="70"/>
                      <a:pt x="35" y="69"/>
                    </a:cubicBezTo>
                    <a:cubicBezTo>
                      <a:pt x="36" y="67"/>
                      <a:pt x="37" y="64"/>
                      <a:pt x="38" y="61"/>
                    </a:cubicBezTo>
                    <a:cubicBezTo>
                      <a:pt x="39" y="62"/>
                      <a:pt x="41" y="63"/>
                      <a:pt x="42" y="63"/>
                    </a:cubicBezTo>
                    <a:cubicBezTo>
                      <a:pt x="43" y="63"/>
                      <a:pt x="44" y="63"/>
                      <a:pt x="45" y="63"/>
                    </a:cubicBezTo>
                    <a:cubicBezTo>
                      <a:pt x="45" y="65"/>
                      <a:pt x="44" y="67"/>
                      <a:pt x="44" y="69"/>
                    </a:cubicBezTo>
                    <a:cubicBezTo>
                      <a:pt x="44" y="69"/>
                      <a:pt x="44" y="69"/>
                      <a:pt x="43" y="69"/>
                    </a:cubicBezTo>
                    <a:close/>
                    <a:moveTo>
                      <a:pt x="81" y="63"/>
                    </a:moveTo>
                    <a:cubicBezTo>
                      <a:pt x="81" y="63"/>
                      <a:pt x="82" y="62"/>
                      <a:pt x="82" y="61"/>
                    </a:cubicBezTo>
                    <a:cubicBezTo>
                      <a:pt x="82" y="61"/>
                      <a:pt x="83" y="62"/>
                      <a:pt x="83" y="62"/>
                    </a:cubicBezTo>
                    <a:cubicBezTo>
                      <a:pt x="82" y="64"/>
                      <a:pt x="82" y="67"/>
                      <a:pt x="82" y="69"/>
                    </a:cubicBezTo>
                    <a:cubicBezTo>
                      <a:pt x="81" y="69"/>
                      <a:pt x="80" y="69"/>
                      <a:pt x="79" y="69"/>
                    </a:cubicBezTo>
                    <a:cubicBezTo>
                      <a:pt x="80" y="67"/>
                      <a:pt x="80" y="65"/>
                      <a:pt x="81" y="63"/>
                    </a:cubicBezTo>
                    <a:close/>
                    <a:moveTo>
                      <a:pt x="122" y="69"/>
                    </a:moveTo>
                    <a:cubicBezTo>
                      <a:pt x="123" y="70"/>
                      <a:pt x="125" y="69"/>
                      <a:pt x="127" y="69"/>
                    </a:cubicBezTo>
                    <a:cubicBezTo>
                      <a:pt x="127" y="69"/>
                      <a:pt x="128" y="68"/>
                      <a:pt x="128" y="68"/>
                    </a:cubicBezTo>
                    <a:cubicBezTo>
                      <a:pt x="128" y="70"/>
                      <a:pt x="127" y="72"/>
                      <a:pt x="127" y="74"/>
                    </a:cubicBezTo>
                    <a:cubicBezTo>
                      <a:pt x="125" y="74"/>
                      <a:pt x="123" y="74"/>
                      <a:pt x="121" y="73"/>
                    </a:cubicBezTo>
                    <a:cubicBezTo>
                      <a:pt x="121" y="72"/>
                      <a:pt x="122" y="69"/>
                      <a:pt x="122" y="69"/>
                    </a:cubicBezTo>
                    <a:close/>
                    <a:moveTo>
                      <a:pt x="144" y="26"/>
                    </a:moveTo>
                    <a:cubicBezTo>
                      <a:pt x="144" y="27"/>
                      <a:pt x="144" y="27"/>
                      <a:pt x="144" y="27"/>
                    </a:cubicBezTo>
                    <a:cubicBezTo>
                      <a:pt x="143" y="25"/>
                      <a:pt x="143" y="24"/>
                      <a:pt x="141" y="24"/>
                    </a:cubicBezTo>
                    <a:cubicBezTo>
                      <a:pt x="141" y="23"/>
                      <a:pt x="139" y="23"/>
                      <a:pt x="139" y="23"/>
                    </a:cubicBezTo>
                    <a:cubicBezTo>
                      <a:pt x="139" y="22"/>
                      <a:pt x="139" y="22"/>
                      <a:pt x="139" y="21"/>
                    </a:cubicBezTo>
                    <a:cubicBezTo>
                      <a:pt x="140" y="22"/>
                      <a:pt x="140" y="22"/>
                      <a:pt x="141" y="22"/>
                    </a:cubicBezTo>
                    <a:cubicBezTo>
                      <a:pt x="142" y="24"/>
                      <a:pt x="143" y="25"/>
                      <a:pt x="144" y="26"/>
                    </a:cubicBezTo>
                    <a:close/>
                    <a:moveTo>
                      <a:pt x="123" y="17"/>
                    </a:moveTo>
                    <a:cubicBezTo>
                      <a:pt x="124" y="17"/>
                      <a:pt x="126" y="17"/>
                      <a:pt x="127" y="17"/>
                    </a:cubicBezTo>
                    <a:cubicBezTo>
                      <a:pt x="127" y="17"/>
                      <a:pt x="127" y="17"/>
                      <a:pt x="127" y="18"/>
                    </a:cubicBezTo>
                    <a:cubicBezTo>
                      <a:pt x="126" y="19"/>
                      <a:pt x="125" y="22"/>
                      <a:pt x="125" y="22"/>
                    </a:cubicBezTo>
                    <a:cubicBezTo>
                      <a:pt x="125" y="18"/>
                      <a:pt x="119" y="18"/>
                      <a:pt x="117" y="18"/>
                    </a:cubicBezTo>
                    <a:cubicBezTo>
                      <a:pt x="116" y="19"/>
                      <a:pt x="114" y="21"/>
                      <a:pt x="114" y="20"/>
                    </a:cubicBezTo>
                    <a:cubicBezTo>
                      <a:pt x="113" y="19"/>
                      <a:pt x="111" y="18"/>
                      <a:pt x="109" y="18"/>
                    </a:cubicBezTo>
                    <a:cubicBezTo>
                      <a:pt x="108" y="18"/>
                      <a:pt x="106" y="19"/>
                      <a:pt x="106" y="19"/>
                    </a:cubicBezTo>
                    <a:cubicBezTo>
                      <a:pt x="106" y="18"/>
                      <a:pt x="106" y="16"/>
                      <a:pt x="107" y="14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9" y="14"/>
                      <a:pt x="110" y="14"/>
                      <a:pt x="111" y="14"/>
                    </a:cubicBezTo>
                    <a:cubicBezTo>
                      <a:pt x="115" y="15"/>
                      <a:pt x="119" y="16"/>
                      <a:pt x="123" y="17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8">
                <a:extLst>
                  <a:ext uri="{FF2B5EF4-FFF2-40B4-BE49-F238E27FC236}">
                    <a16:creationId xmlns:a16="http://schemas.microsoft.com/office/drawing/2014/main" xmlns="" id="{219DE6C7-25D6-4BC4-983E-B238C05938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" y="231"/>
                <a:ext cx="206" cy="243"/>
              </a:xfrm>
              <a:custGeom>
                <a:avLst/>
                <a:gdLst>
                  <a:gd name="T0" fmla="*/ 83 w 86"/>
                  <a:gd name="T1" fmla="*/ 74 h 101"/>
                  <a:gd name="T2" fmla="*/ 76 w 86"/>
                  <a:gd name="T3" fmla="*/ 51 h 101"/>
                  <a:gd name="T4" fmla="*/ 54 w 86"/>
                  <a:gd name="T5" fmla="*/ 15 h 101"/>
                  <a:gd name="T6" fmla="*/ 34 w 86"/>
                  <a:gd name="T7" fmla="*/ 3 h 101"/>
                  <a:gd name="T8" fmla="*/ 28 w 86"/>
                  <a:gd name="T9" fmla="*/ 3 h 101"/>
                  <a:gd name="T10" fmla="*/ 25 w 86"/>
                  <a:gd name="T11" fmla="*/ 2 h 101"/>
                  <a:gd name="T12" fmla="*/ 21 w 86"/>
                  <a:gd name="T13" fmla="*/ 2 h 101"/>
                  <a:gd name="T14" fmla="*/ 19 w 86"/>
                  <a:gd name="T15" fmla="*/ 2 h 101"/>
                  <a:gd name="T16" fmla="*/ 2 w 86"/>
                  <a:gd name="T17" fmla="*/ 6 h 101"/>
                  <a:gd name="T18" fmla="*/ 2 w 86"/>
                  <a:gd name="T19" fmla="*/ 12 h 101"/>
                  <a:gd name="T20" fmla="*/ 5 w 86"/>
                  <a:gd name="T21" fmla="*/ 15 h 101"/>
                  <a:gd name="T22" fmla="*/ 1 w 86"/>
                  <a:gd name="T23" fmla="*/ 23 h 101"/>
                  <a:gd name="T24" fmla="*/ 5 w 86"/>
                  <a:gd name="T25" fmla="*/ 27 h 101"/>
                  <a:gd name="T26" fmla="*/ 5 w 86"/>
                  <a:gd name="T27" fmla="*/ 28 h 101"/>
                  <a:gd name="T28" fmla="*/ 15 w 86"/>
                  <a:gd name="T29" fmla="*/ 40 h 101"/>
                  <a:gd name="T30" fmla="*/ 26 w 86"/>
                  <a:gd name="T31" fmla="*/ 68 h 101"/>
                  <a:gd name="T32" fmla="*/ 32 w 86"/>
                  <a:gd name="T33" fmla="*/ 97 h 101"/>
                  <a:gd name="T34" fmla="*/ 39 w 86"/>
                  <a:gd name="T35" fmla="*/ 99 h 101"/>
                  <a:gd name="T36" fmla="*/ 62 w 86"/>
                  <a:gd name="T37" fmla="*/ 101 h 101"/>
                  <a:gd name="T38" fmla="*/ 80 w 86"/>
                  <a:gd name="T39" fmla="*/ 97 h 101"/>
                  <a:gd name="T40" fmla="*/ 83 w 86"/>
                  <a:gd name="T41" fmla="*/ 74 h 101"/>
                  <a:gd name="T42" fmla="*/ 12 w 86"/>
                  <a:gd name="T43" fmla="*/ 17 h 101"/>
                  <a:gd name="T44" fmla="*/ 17 w 86"/>
                  <a:gd name="T45" fmla="*/ 16 h 101"/>
                  <a:gd name="T46" fmla="*/ 17 w 86"/>
                  <a:gd name="T47" fmla="*/ 23 h 101"/>
                  <a:gd name="T48" fmla="*/ 17 w 86"/>
                  <a:gd name="T49" fmla="*/ 23 h 101"/>
                  <a:gd name="T50" fmla="*/ 12 w 86"/>
                  <a:gd name="T51" fmla="*/ 17 h 101"/>
                  <a:gd name="T52" fmla="*/ 21 w 86"/>
                  <a:gd name="T53" fmla="*/ 27 h 101"/>
                  <a:gd name="T54" fmla="*/ 18 w 86"/>
                  <a:gd name="T55" fmla="*/ 24 h 101"/>
                  <a:gd name="T56" fmla="*/ 21 w 86"/>
                  <a:gd name="T57" fmla="*/ 26 h 101"/>
                  <a:gd name="T58" fmla="*/ 21 w 86"/>
                  <a:gd name="T59" fmla="*/ 27 h 101"/>
                  <a:gd name="T60" fmla="*/ 35 w 86"/>
                  <a:gd name="T61" fmla="*/ 51 h 101"/>
                  <a:gd name="T62" fmla="*/ 34 w 86"/>
                  <a:gd name="T63" fmla="*/ 54 h 101"/>
                  <a:gd name="T64" fmla="*/ 30 w 86"/>
                  <a:gd name="T65" fmla="*/ 44 h 101"/>
                  <a:gd name="T66" fmla="*/ 33 w 86"/>
                  <a:gd name="T67" fmla="*/ 42 h 101"/>
                  <a:gd name="T68" fmla="*/ 32 w 86"/>
                  <a:gd name="T69" fmla="*/ 48 h 101"/>
                  <a:gd name="T70" fmla="*/ 35 w 86"/>
                  <a:gd name="T71" fmla="*/ 51 h 101"/>
                  <a:gd name="T72" fmla="*/ 40 w 86"/>
                  <a:gd name="T73" fmla="*/ 87 h 101"/>
                  <a:gd name="T74" fmla="*/ 38 w 86"/>
                  <a:gd name="T75" fmla="*/ 70 h 101"/>
                  <a:gd name="T76" fmla="*/ 42 w 86"/>
                  <a:gd name="T77" fmla="*/ 68 h 101"/>
                  <a:gd name="T78" fmla="*/ 43 w 86"/>
                  <a:gd name="T79" fmla="*/ 66 h 101"/>
                  <a:gd name="T80" fmla="*/ 46 w 86"/>
                  <a:gd name="T81" fmla="*/ 69 h 101"/>
                  <a:gd name="T82" fmla="*/ 45 w 86"/>
                  <a:gd name="T83" fmla="*/ 80 h 101"/>
                  <a:gd name="T84" fmla="*/ 48 w 86"/>
                  <a:gd name="T85" fmla="*/ 84 h 101"/>
                  <a:gd name="T86" fmla="*/ 50 w 86"/>
                  <a:gd name="T87" fmla="*/ 88 h 101"/>
                  <a:gd name="T88" fmla="*/ 40 w 86"/>
                  <a:gd name="T89" fmla="*/ 87 h 101"/>
                  <a:gd name="T90" fmla="*/ 68 w 86"/>
                  <a:gd name="T91" fmla="*/ 63 h 101"/>
                  <a:gd name="T92" fmla="*/ 69 w 86"/>
                  <a:gd name="T93" fmla="*/ 67 h 101"/>
                  <a:gd name="T94" fmla="*/ 69 w 86"/>
                  <a:gd name="T95" fmla="*/ 69 h 101"/>
                  <a:gd name="T96" fmla="*/ 67 w 86"/>
                  <a:gd name="T97" fmla="*/ 67 h 101"/>
                  <a:gd name="T98" fmla="*/ 68 w 86"/>
                  <a:gd name="T99" fmla="*/ 63 h 101"/>
                  <a:gd name="T100" fmla="*/ 65 w 86"/>
                  <a:gd name="T101" fmla="*/ 55 h 101"/>
                  <a:gd name="T102" fmla="*/ 66 w 86"/>
                  <a:gd name="T103" fmla="*/ 58 h 101"/>
                  <a:gd name="T104" fmla="*/ 64 w 86"/>
                  <a:gd name="T105" fmla="*/ 57 h 101"/>
                  <a:gd name="T106" fmla="*/ 65 w 86"/>
                  <a:gd name="T107" fmla="*/ 55 h 101"/>
                  <a:gd name="T108" fmla="*/ 65 w 86"/>
                  <a:gd name="T109" fmla="*/ 90 h 101"/>
                  <a:gd name="T110" fmla="*/ 65 w 86"/>
                  <a:gd name="T111" fmla="*/ 90 h 101"/>
                  <a:gd name="T112" fmla="*/ 66 w 86"/>
                  <a:gd name="T113" fmla="*/ 89 h 101"/>
                  <a:gd name="T114" fmla="*/ 65 w 86"/>
                  <a:gd name="T115" fmla="*/ 90 h 101"/>
                  <a:gd name="T116" fmla="*/ 71 w 86"/>
                  <a:gd name="T117" fmla="*/ 88 h 101"/>
                  <a:gd name="T118" fmla="*/ 66 w 86"/>
                  <a:gd name="T119" fmla="*/ 89 h 101"/>
                  <a:gd name="T120" fmla="*/ 71 w 86"/>
                  <a:gd name="T121" fmla="*/ 82 h 101"/>
                  <a:gd name="T122" fmla="*/ 71 w 86"/>
                  <a:gd name="T123" fmla="*/ 8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6" h="101">
                    <a:moveTo>
                      <a:pt x="83" y="74"/>
                    </a:moveTo>
                    <a:cubicBezTo>
                      <a:pt x="82" y="66"/>
                      <a:pt x="78" y="58"/>
                      <a:pt x="76" y="51"/>
                    </a:cubicBezTo>
                    <a:cubicBezTo>
                      <a:pt x="71" y="37"/>
                      <a:pt x="63" y="26"/>
                      <a:pt x="54" y="15"/>
                    </a:cubicBezTo>
                    <a:cubicBezTo>
                      <a:pt x="49" y="9"/>
                      <a:pt x="41" y="5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7" y="2"/>
                      <a:pt x="25" y="2"/>
                      <a:pt x="25" y="2"/>
                    </a:cubicBezTo>
                    <a:cubicBezTo>
                      <a:pt x="24" y="2"/>
                      <a:pt x="22" y="1"/>
                      <a:pt x="21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4" y="2"/>
                      <a:pt x="5" y="0"/>
                      <a:pt x="2" y="6"/>
                    </a:cubicBezTo>
                    <a:cubicBezTo>
                      <a:pt x="1" y="8"/>
                      <a:pt x="1" y="10"/>
                      <a:pt x="2" y="12"/>
                    </a:cubicBezTo>
                    <a:cubicBezTo>
                      <a:pt x="3" y="13"/>
                      <a:pt x="5" y="15"/>
                      <a:pt x="5" y="15"/>
                    </a:cubicBezTo>
                    <a:cubicBezTo>
                      <a:pt x="1" y="16"/>
                      <a:pt x="0" y="18"/>
                      <a:pt x="1" y="23"/>
                    </a:cubicBezTo>
                    <a:cubicBezTo>
                      <a:pt x="1" y="24"/>
                      <a:pt x="5" y="27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8" y="32"/>
                      <a:pt x="13" y="36"/>
                      <a:pt x="15" y="40"/>
                    </a:cubicBezTo>
                    <a:cubicBezTo>
                      <a:pt x="21" y="48"/>
                      <a:pt x="24" y="59"/>
                      <a:pt x="26" y="68"/>
                    </a:cubicBezTo>
                    <a:cubicBezTo>
                      <a:pt x="27" y="76"/>
                      <a:pt x="25" y="92"/>
                      <a:pt x="32" y="97"/>
                    </a:cubicBezTo>
                    <a:cubicBezTo>
                      <a:pt x="34" y="98"/>
                      <a:pt x="37" y="99"/>
                      <a:pt x="39" y="99"/>
                    </a:cubicBezTo>
                    <a:cubicBezTo>
                      <a:pt x="49" y="100"/>
                      <a:pt x="52" y="100"/>
                      <a:pt x="62" y="101"/>
                    </a:cubicBezTo>
                    <a:cubicBezTo>
                      <a:pt x="66" y="101"/>
                      <a:pt x="76" y="101"/>
                      <a:pt x="80" y="97"/>
                    </a:cubicBezTo>
                    <a:cubicBezTo>
                      <a:pt x="86" y="92"/>
                      <a:pt x="83" y="79"/>
                      <a:pt x="83" y="74"/>
                    </a:cubicBezTo>
                    <a:close/>
                    <a:moveTo>
                      <a:pt x="12" y="17"/>
                    </a:moveTo>
                    <a:cubicBezTo>
                      <a:pt x="14" y="17"/>
                      <a:pt x="17" y="16"/>
                      <a:pt x="17" y="16"/>
                    </a:cubicBezTo>
                    <a:cubicBezTo>
                      <a:pt x="17" y="18"/>
                      <a:pt x="16" y="21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5" y="20"/>
                      <a:pt x="12" y="17"/>
                      <a:pt x="12" y="17"/>
                    </a:cubicBezTo>
                    <a:close/>
                    <a:moveTo>
                      <a:pt x="21" y="27"/>
                    </a:moveTo>
                    <a:cubicBezTo>
                      <a:pt x="20" y="26"/>
                      <a:pt x="19" y="25"/>
                      <a:pt x="18" y="24"/>
                    </a:cubicBezTo>
                    <a:cubicBezTo>
                      <a:pt x="19" y="25"/>
                      <a:pt x="21" y="26"/>
                      <a:pt x="21" y="26"/>
                    </a:cubicBezTo>
                    <a:cubicBezTo>
                      <a:pt x="21" y="27"/>
                      <a:pt x="21" y="27"/>
                      <a:pt x="21" y="27"/>
                    </a:cubicBezTo>
                    <a:close/>
                    <a:moveTo>
                      <a:pt x="35" y="51"/>
                    </a:moveTo>
                    <a:cubicBezTo>
                      <a:pt x="35" y="53"/>
                      <a:pt x="35" y="54"/>
                      <a:pt x="34" y="54"/>
                    </a:cubicBezTo>
                    <a:cubicBezTo>
                      <a:pt x="33" y="51"/>
                      <a:pt x="30" y="44"/>
                      <a:pt x="30" y="44"/>
                    </a:cubicBezTo>
                    <a:cubicBezTo>
                      <a:pt x="32" y="43"/>
                      <a:pt x="33" y="42"/>
                      <a:pt x="33" y="42"/>
                    </a:cubicBezTo>
                    <a:cubicBezTo>
                      <a:pt x="33" y="44"/>
                      <a:pt x="32" y="47"/>
                      <a:pt x="32" y="48"/>
                    </a:cubicBezTo>
                    <a:cubicBezTo>
                      <a:pt x="33" y="50"/>
                      <a:pt x="36" y="51"/>
                      <a:pt x="35" y="51"/>
                    </a:cubicBezTo>
                    <a:close/>
                    <a:moveTo>
                      <a:pt x="40" y="87"/>
                    </a:moveTo>
                    <a:cubicBezTo>
                      <a:pt x="39" y="81"/>
                      <a:pt x="38" y="70"/>
                      <a:pt x="38" y="70"/>
                    </a:cubicBezTo>
                    <a:cubicBezTo>
                      <a:pt x="40" y="69"/>
                      <a:pt x="41" y="69"/>
                      <a:pt x="42" y="68"/>
                    </a:cubicBezTo>
                    <a:cubicBezTo>
                      <a:pt x="42" y="68"/>
                      <a:pt x="43" y="66"/>
                      <a:pt x="43" y="66"/>
                    </a:cubicBezTo>
                    <a:cubicBezTo>
                      <a:pt x="44" y="68"/>
                      <a:pt x="46" y="69"/>
                      <a:pt x="46" y="69"/>
                    </a:cubicBezTo>
                    <a:cubicBezTo>
                      <a:pt x="45" y="73"/>
                      <a:pt x="44" y="77"/>
                      <a:pt x="45" y="80"/>
                    </a:cubicBezTo>
                    <a:cubicBezTo>
                      <a:pt x="45" y="81"/>
                      <a:pt x="48" y="84"/>
                      <a:pt x="48" y="84"/>
                    </a:cubicBezTo>
                    <a:cubicBezTo>
                      <a:pt x="48" y="85"/>
                      <a:pt x="50" y="88"/>
                      <a:pt x="50" y="88"/>
                    </a:cubicBezTo>
                    <a:cubicBezTo>
                      <a:pt x="47" y="87"/>
                      <a:pt x="40" y="87"/>
                      <a:pt x="40" y="87"/>
                    </a:cubicBezTo>
                    <a:close/>
                    <a:moveTo>
                      <a:pt x="68" y="63"/>
                    </a:moveTo>
                    <a:cubicBezTo>
                      <a:pt x="68" y="65"/>
                      <a:pt x="69" y="66"/>
                      <a:pt x="69" y="67"/>
                    </a:cubicBezTo>
                    <a:cubicBezTo>
                      <a:pt x="69" y="67"/>
                      <a:pt x="69" y="68"/>
                      <a:pt x="69" y="69"/>
                    </a:cubicBezTo>
                    <a:cubicBezTo>
                      <a:pt x="69" y="68"/>
                      <a:pt x="67" y="67"/>
                      <a:pt x="67" y="67"/>
                    </a:cubicBezTo>
                    <a:cubicBezTo>
                      <a:pt x="68" y="66"/>
                      <a:pt x="68" y="63"/>
                      <a:pt x="68" y="63"/>
                    </a:cubicBezTo>
                    <a:close/>
                    <a:moveTo>
                      <a:pt x="65" y="55"/>
                    </a:moveTo>
                    <a:cubicBezTo>
                      <a:pt x="65" y="56"/>
                      <a:pt x="66" y="58"/>
                      <a:pt x="66" y="58"/>
                    </a:cubicBezTo>
                    <a:cubicBezTo>
                      <a:pt x="65" y="57"/>
                      <a:pt x="64" y="57"/>
                      <a:pt x="64" y="57"/>
                    </a:cubicBezTo>
                    <a:cubicBezTo>
                      <a:pt x="65" y="56"/>
                      <a:pt x="65" y="55"/>
                      <a:pt x="65" y="55"/>
                    </a:cubicBezTo>
                    <a:close/>
                    <a:moveTo>
                      <a:pt x="65" y="90"/>
                    </a:moveTo>
                    <a:cubicBezTo>
                      <a:pt x="64" y="90"/>
                      <a:pt x="64" y="90"/>
                      <a:pt x="65" y="90"/>
                    </a:cubicBezTo>
                    <a:cubicBezTo>
                      <a:pt x="65" y="89"/>
                      <a:pt x="66" y="89"/>
                      <a:pt x="66" y="89"/>
                    </a:cubicBezTo>
                    <a:cubicBezTo>
                      <a:pt x="66" y="89"/>
                      <a:pt x="65" y="91"/>
                      <a:pt x="65" y="90"/>
                    </a:cubicBezTo>
                    <a:close/>
                    <a:moveTo>
                      <a:pt x="71" y="88"/>
                    </a:moveTo>
                    <a:cubicBezTo>
                      <a:pt x="69" y="89"/>
                      <a:pt x="66" y="89"/>
                      <a:pt x="66" y="8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1" y="84"/>
                      <a:pt x="71" y="88"/>
                      <a:pt x="71" y="88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0">
                <a:extLst>
                  <a:ext uri="{FF2B5EF4-FFF2-40B4-BE49-F238E27FC236}">
                    <a16:creationId xmlns:a16="http://schemas.microsoft.com/office/drawing/2014/main" xmlns="" id="{2EFA49A4-91FB-44CD-B239-9E921B2DAD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" y="12"/>
                <a:ext cx="171" cy="176"/>
              </a:xfrm>
              <a:custGeom>
                <a:avLst/>
                <a:gdLst>
                  <a:gd name="T0" fmla="*/ 23 w 71"/>
                  <a:gd name="T1" fmla="*/ 72 h 73"/>
                  <a:gd name="T2" fmla="*/ 27 w 71"/>
                  <a:gd name="T3" fmla="*/ 73 h 73"/>
                  <a:gd name="T4" fmla="*/ 30 w 71"/>
                  <a:gd name="T5" fmla="*/ 71 h 73"/>
                  <a:gd name="T6" fmla="*/ 39 w 71"/>
                  <a:gd name="T7" fmla="*/ 72 h 73"/>
                  <a:gd name="T8" fmla="*/ 41 w 71"/>
                  <a:gd name="T9" fmla="*/ 72 h 73"/>
                  <a:gd name="T10" fmla="*/ 53 w 71"/>
                  <a:gd name="T11" fmla="*/ 70 h 73"/>
                  <a:gd name="T12" fmla="*/ 57 w 71"/>
                  <a:gd name="T13" fmla="*/ 66 h 73"/>
                  <a:gd name="T14" fmla="*/ 60 w 71"/>
                  <a:gd name="T15" fmla="*/ 63 h 73"/>
                  <a:gd name="T16" fmla="*/ 61 w 71"/>
                  <a:gd name="T17" fmla="*/ 61 h 73"/>
                  <a:gd name="T18" fmla="*/ 71 w 71"/>
                  <a:gd name="T19" fmla="*/ 30 h 73"/>
                  <a:gd name="T20" fmla="*/ 70 w 71"/>
                  <a:gd name="T21" fmla="*/ 21 h 73"/>
                  <a:gd name="T22" fmla="*/ 68 w 71"/>
                  <a:gd name="T23" fmla="*/ 16 h 73"/>
                  <a:gd name="T24" fmla="*/ 54 w 71"/>
                  <a:gd name="T25" fmla="*/ 1 h 73"/>
                  <a:gd name="T26" fmla="*/ 48 w 71"/>
                  <a:gd name="T27" fmla="*/ 0 h 73"/>
                  <a:gd name="T28" fmla="*/ 47 w 71"/>
                  <a:gd name="T29" fmla="*/ 0 h 73"/>
                  <a:gd name="T30" fmla="*/ 46 w 71"/>
                  <a:gd name="T31" fmla="*/ 0 h 73"/>
                  <a:gd name="T32" fmla="*/ 47 w 71"/>
                  <a:gd name="T33" fmla="*/ 0 h 73"/>
                  <a:gd name="T34" fmla="*/ 46 w 71"/>
                  <a:gd name="T35" fmla="*/ 0 h 73"/>
                  <a:gd name="T36" fmla="*/ 40 w 71"/>
                  <a:gd name="T37" fmla="*/ 0 h 73"/>
                  <a:gd name="T38" fmla="*/ 34 w 71"/>
                  <a:gd name="T39" fmla="*/ 1 h 73"/>
                  <a:gd name="T40" fmla="*/ 25 w 71"/>
                  <a:gd name="T41" fmla="*/ 4 h 73"/>
                  <a:gd name="T42" fmla="*/ 20 w 71"/>
                  <a:gd name="T43" fmla="*/ 7 h 73"/>
                  <a:gd name="T44" fmla="*/ 8 w 71"/>
                  <a:gd name="T45" fmla="*/ 61 h 73"/>
                  <a:gd name="T46" fmla="*/ 23 w 71"/>
                  <a:gd name="T47" fmla="*/ 72 h 73"/>
                  <a:gd name="T48" fmla="*/ 46 w 71"/>
                  <a:gd name="T49" fmla="*/ 40 h 73"/>
                  <a:gd name="T50" fmla="*/ 47 w 71"/>
                  <a:gd name="T51" fmla="*/ 39 h 73"/>
                  <a:gd name="T52" fmla="*/ 48 w 71"/>
                  <a:gd name="T53" fmla="*/ 38 h 73"/>
                  <a:gd name="T54" fmla="*/ 51 w 71"/>
                  <a:gd name="T55" fmla="*/ 39 h 73"/>
                  <a:gd name="T56" fmla="*/ 49 w 71"/>
                  <a:gd name="T57" fmla="*/ 45 h 73"/>
                  <a:gd name="T58" fmla="*/ 47 w 71"/>
                  <a:gd name="T59" fmla="*/ 47 h 73"/>
                  <a:gd name="T60" fmla="*/ 46 w 71"/>
                  <a:gd name="T61" fmla="*/ 45 h 73"/>
                  <a:gd name="T62" fmla="*/ 46 w 71"/>
                  <a:gd name="T63" fmla="*/ 40 h 73"/>
                  <a:gd name="T64" fmla="*/ 29 w 71"/>
                  <a:gd name="T65" fmla="*/ 41 h 73"/>
                  <a:gd name="T66" fmla="*/ 31 w 71"/>
                  <a:gd name="T67" fmla="*/ 36 h 73"/>
                  <a:gd name="T68" fmla="*/ 34 w 71"/>
                  <a:gd name="T69" fmla="*/ 33 h 73"/>
                  <a:gd name="T70" fmla="*/ 33 w 71"/>
                  <a:gd name="T71" fmla="*/ 34 h 73"/>
                  <a:gd name="T72" fmla="*/ 31 w 71"/>
                  <a:gd name="T73" fmla="*/ 42 h 73"/>
                  <a:gd name="T74" fmla="*/ 30 w 71"/>
                  <a:gd name="T75" fmla="*/ 46 h 73"/>
                  <a:gd name="T76" fmla="*/ 29 w 71"/>
                  <a:gd name="T77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" h="73">
                    <a:moveTo>
                      <a:pt x="23" y="72"/>
                    </a:moveTo>
                    <a:cubicBezTo>
                      <a:pt x="24" y="73"/>
                      <a:pt x="26" y="73"/>
                      <a:pt x="27" y="73"/>
                    </a:cubicBezTo>
                    <a:cubicBezTo>
                      <a:pt x="28" y="73"/>
                      <a:pt x="30" y="71"/>
                      <a:pt x="30" y="71"/>
                    </a:cubicBezTo>
                    <a:cubicBezTo>
                      <a:pt x="34" y="72"/>
                      <a:pt x="35" y="72"/>
                      <a:pt x="39" y="72"/>
                    </a:cubicBezTo>
                    <a:cubicBezTo>
                      <a:pt x="40" y="72"/>
                      <a:pt x="41" y="72"/>
                      <a:pt x="41" y="72"/>
                    </a:cubicBezTo>
                    <a:cubicBezTo>
                      <a:pt x="44" y="73"/>
                      <a:pt x="51" y="72"/>
                      <a:pt x="53" y="70"/>
                    </a:cubicBezTo>
                    <a:cubicBezTo>
                      <a:pt x="55" y="69"/>
                      <a:pt x="57" y="66"/>
                      <a:pt x="57" y="66"/>
                    </a:cubicBezTo>
                    <a:cubicBezTo>
                      <a:pt x="58" y="65"/>
                      <a:pt x="59" y="64"/>
                      <a:pt x="60" y="63"/>
                    </a:cubicBezTo>
                    <a:cubicBezTo>
                      <a:pt x="61" y="62"/>
                      <a:pt x="61" y="61"/>
                      <a:pt x="61" y="61"/>
                    </a:cubicBezTo>
                    <a:cubicBezTo>
                      <a:pt x="69" y="54"/>
                      <a:pt x="71" y="40"/>
                      <a:pt x="71" y="30"/>
                    </a:cubicBezTo>
                    <a:cubicBezTo>
                      <a:pt x="71" y="27"/>
                      <a:pt x="71" y="24"/>
                      <a:pt x="70" y="21"/>
                    </a:cubicBezTo>
                    <a:cubicBezTo>
                      <a:pt x="70" y="19"/>
                      <a:pt x="68" y="16"/>
                      <a:pt x="68" y="16"/>
                    </a:cubicBezTo>
                    <a:cubicBezTo>
                      <a:pt x="65" y="10"/>
                      <a:pt x="60" y="4"/>
                      <a:pt x="54" y="1"/>
                    </a:cubicBezTo>
                    <a:cubicBezTo>
                      <a:pt x="52" y="1"/>
                      <a:pt x="50" y="0"/>
                      <a:pt x="48" y="0"/>
                    </a:cubicBezTo>
                    <a:cubicBezTo>
                      <a:pt x="48" y="0"/>
                      <a:pt x="48" y="0"/>
                      <a:pt x="47" y="0"/>
                    </a:cubicBezTo>
                    <a:cubicBezTo>
                      <a:pt x="47" y="0"/>
                      <a:pt x="47" y="0"/>
                      <a:pt x="46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0"/>
                      <a:pt x="40" y="0"/>
                    </a:cubicBezTo>
                    <a:cubicBezTo>
                      <a:pt x="38" y="0"/>
                      <a:pt x="34" y="1"/>
                      <a:pt x="34" y="1"/>
                    </a:cubicBezTo>
                    <a:cubicBezTo>
                      <a:pt x="31" y="2"/>
                      <a:pt x="28" y="3"/>
                      <a:pt x="25" y="4"/>
                    </a:cubicBezTo>
                    <a:cubicBezTo>
                      <a:pt x="24" y="6"/>
                      <a:pt x="21" y="7"/>
                      <a:pt x="20" y="7"/>
                    </a:cubicBezTo>
                    <a:cubicBezTo>
                      <a:pt x="4" y="17"/>
                      <a:pt x="0" y="45"/>
                      <a:pt x="8" y="61"/>
                    </a:cubicBezTo>
                    <a:cubicBezTo>
                      <a:pt x="11" y="67"/>
                      <a:pt x="16" y="70"/>
                      <a:pt x="23" y="72"/>
                    </a:cubicBezTo>
                    <a:close/>
                    <a:moveTo>
                      <a:pt x="46" y="40"/>
                    </a:moveTo>
                    <a:cubicBezTo>
                      <a:pt x="46" y="40"/>
                      <a:pt x="47" y="39"/>
                      <a:pt x="47" y="39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8"/>
                      <a:pt x="51" y="39"/>
                      <a:pt x="51" y="39"/>
                    </a:cubicBezTo>
                    <a:cubicBezTo>
                      <a:pt x="50" y="41"/>
                      <a:pt x="50" y="43"/>
                      <a:pt x="49" y="45"/>
                    </a:cubicBezTo>
                    <a:cubicBezTo>
                      <a:pt x="49" y="46"/>
                      <a:pt x="48" y="47"/>
                      <a:pt x="47" y="47"/>
                    </a:cubicBezTo>
                    <a:cubicBezTo>
                      <a:pt x="47" y="46"/>
                      <a:pt x="46" y="45"/>
                      <a:pt x="46" y="45"/>
                    </a:cubicBezTo>
                    <a:cubicBezTo>
                      <a:pt x="46" y="43"/>
                      <a:pt x="46" y="42"/>
                      <a:pt x="46" y="40"/>
                    </a:cubicBezTo>
                    <a:close/>
                    <a:moveTo>
                      <a:pt x="29" y="41"/>
                    </a:moveTo>
                    <a:cubicBezTo>
                      <a:pt x="29" y="39"/>
                      <a:pt x="31" y="36"/>
                      <a:pt x="31" y="36"/>
                    </a:cubicBezTo>
                    <a:cubicBezTo>
                      <a:pt x="32" y="34"/>
                      <a:pt x="34" y="33"/>
                      <a:pt x="34" y="33"/>
                    </a:cubicBezTo>
                    <a:cubicBezTo>
                      <a:pt x="34" y="33"/>
                      <a:pt x="34" y="34"/>
                      <a:pt x="33" y="34"/>
                    </a:cubicBezTo>
                    <a:cubicBezTo>
                      <a:pt x="32" y="37"/>
                      <a:pt x="31" y="39"/>
                      <a:pt x="31" y="42"/>
                    </a:cubicBezTo>
                    <a:cubicBezTo>
                      <a:pt x="30" y="43"/>
                      <a:pt x="30" y="46"/>
                      <a:pt x="30" y="46"/>
                    </a:cubicBezTo>
                    <a:cubicBezTo>
                      <a:pt x="29" y="45"/>
                      <a:pt x="29" y="41"/>
                      <a:pt x="29" y="4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Group 13">
              <a:extLst>
                <a:ext uri="{FF2B5EF4-FFF2-40B4-BE49-F238E27FC236}">
                  <a16:creationId xmlns:a16="http://schemas.microsoft.com/office/drawing/2014/main" xmlns="" id="{254B3B0C-1918-478D-AFFA-A87A064CE8C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06548" y="2838748"/>
              <a:ext cx="359888" cy="437852"/>
              <a:chOff x="9" y="4"/>
              <a:chExt cx="517" cy="629"/>
            </a:xfrm>
            <a:solidFill>
              <a:srgbClr val="FFE6F0"/>
            </a:solidFill>
          </p:grpSpPr>
          <p:sp>
            <p:nvSpPr>
              <p:cNvPr id="122" name="Freeform 14">
                <a:extLst>
                  <a:ext uri="{FF2B5EF4-FFF2-40B4-BE49-F238E27FC236}">
                    <a16:creationId xmlns:a16="http://schemas.microsoft.com/office/drawing/2014/main" xmlns="" id="{EBF5E50C-2014-4CAE-8E01-438F39F582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4" y="462"/>
                <a:ext cx="194" cy="171"/>
              </a:xfrm>
              <a:custGeom>
                <a:avLst/>
                <a:gdLst>
                  <a:gd name="T0" fmla="*/ 80 w 81"/>
                  <a:gd name="T1" fmla="*/ 22 h 71"/>
                  <a:gd name="T2" fmla="*/ 79 w 81"/>
                  <a:gd name="T3" fmla="*/ 17 h 71"/>
                  <a:gd name="T4" fmla="*/ 75 w 81"/>
                  <a:gd name="T5" fmla="*/ 9 h 71"/>
                  <a:gd name="T6" fmla="*/ 71 w 81"/>
                  <a:gd name="T7" fmla="*/ 8 h 71"/>
                  <a:gd name="T8" fmla="*/ 66 w 81"/>
                  <a:gd name="T9" fmla="*/ 7 h 71"/>
                  <a:gd name="T10" fmla="*/ 61 w 81"/>
                  <a:gd name="T11" fmla="*/ 6 h 71"/>
                  <a:gd name="T12" fmla="*/ 35 w 81"/>
                  <a:gd name="T13" fmla="*/ 3 h 71"/>
                  <a:gd name="T14" fmla="*/ 19 w 81"/>
                  <a:gd name="T15" fmla="*/ 1 h 71"/>
                  <a:gd name="T16" fmla="*/ 35 w 81"/>
                  <a:gd name="T17" fmla="*/ 3 h 71"/>
                  <a:gd name="T18" fmla="*/ 20 w 81"/>
                  <a:gd name="T19" fmla="*/ 1 h 71"/>
                  <a:gd name="T20" fmla="*/ 17 w 81"/>
                  <a:gd name="T21" fmla="*/ 1 h 71"/>
                  <a:gd name="T22" fmla="*/ 14 w 81"/>
                  <a:gd name="T23" fmla="*/ 2 h 71"/>
                  <a:gd name="T24" fmla="*/ 11 w 81"/>
                  <a:gd name="T25" fmla="*/ 3 h 71"/>
                  <a:gd name="T26" fmla="*/ 10 w 81"/>
                  <a:gd name="T27" fmla="*/ 2 h 71"/>
                  <a:gd name="T28" fmla="*/ 9 w 81"/>
                  <a:gd name="T29" fmla="*/ 2 h 71"/>
                  <a:gd name="T30" fmla="*/ 9 w 81"/>
                  <a:gd name="T31" fmla="*/ 2 h 71"/>
                  <a:gd name="T32" fmla="*/ 3 w 81"/>
                  <a:gd name="T33" fmla="*/ 7 h 71"/>
                  <a:gd name="T34" fmla="*/ 5 w 81"/>
                  <a:gd name="T35" fmla="*/ 30 h 71"/>
                  <a:gd name="T36" fmla="*/ 11 w 81"/>
                  <a:gd name="T37" fmla="*/ 56 h 71"/>
                  <a:gd name="T38" fmla="*/ 47 w 81"/>
                  <a:gd name="T39" fmla="*/ 71 h 71"/>
                  <a:gd name="T40" fmla="*/ 69 w 81"/>
                  <a:gd name="T41" fmla="*/ 65 h 71"/>
                  <a:gd name="T42" fmla="*/ 78 w 81"/>
                  <a:gd name="T43" fmla="*/ 42 h 71"/>
                  <a:gd name="T44" fmla="*/ 80 w 81"/>
                  <a:gd name="T45" fmla="*/ 22 h 71"/>
                  <a:gd name="T46" fmla="*/ 39 w 81"/>
                  <a:gd name="T47" fmla="*/ 57 h 71"/>
                  <a:gd name="T48" fmla="*/ 39 w 81"/>
                  <a:gd name="T49" fmla="*/ 58 h 71"/>
                  <a:gd name="T50" fmla="*/ 38 w 81"/>
                  <a:gd name="T51" fmla="*/ 58 h 71"/>
                  <a:gd name="T52" fmla="*/ 39 w 81"/>
                  <a:gd name="T53" fmla="*/ 57 h 71"/>
                  <a:gd name="T54" fmla="*/ 31 w 81"/>
                  <a:gd name="T55" fmla="*/ 16 h 71"/>
                  <a:gd name="T56" fmla="*/ 30 w 81"/>
                  <a:gd name="T57" fmla="*/ 16 h 71"/>
                  <a:gd name="T58" fmla="*/ 31 w 81"/>
                  <a:gd name="T59" fmla="*/ 16 h 71"/>
                  <a:gd name="T60" fmla="*/ 29 w 81"/>
                  <a:gd name="T61" fmla="*/ 53 h 71"/>
                  <a:gd name="T62" fmla="*/ 29 w 81"/>
                  <a:gd name="T63" fmla="*/ 54 h 71"/>
                  <a:gd name="T64" fmla="*/ 29 w 81"/>
                  <a:gd name="T65" fmla="*/ 53 h 71"/>
                  <a:gd name="T66" fmla="*/ 16 w 81"/>
                  <a:gd name="T67" fmla="*/ 14 h 71"/>
                  <a:gd name="T68" fmla="*/ 16 w 81"/>
                  <a:gd name="T69" fmla="*/ 14 h 71"/>
                  <a:gd name="T70" fmla="*/ 17 w 81"/>
                  <a:gd name="T71" fmla="*/ 14 h 71"/>
                  <a:gd name="T72" fmla="*/ 16 w 81"/>
                  <a:gd name="T73" fmla="*/ 1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1" h="71">
                    <a:moveTo>
                      <a:pt x="80" y="22"/>
                    </a:moveTo>
                    <a:cubicBezTo>
                      <a:pt x="80" y="21"/>
                      <a:pt x="80" y="19"/>
                      <a:pt x="79" y="17"/>
                    </a:cubicBezTo>
                    <a:cubicBezTo>
                      <a:pt x="79" y="14"/>
                      <a:pt x="78" y="10"/>
                      <a:pt x="75" y="9"/>
                    </a:cubicBezTo>
                    <a:cubicBezTo>
                      <a:pt x="73" y="8"/>
                      <a:pt x="72" y="8"/>
                      <a:pt x="71" y="8"/>
                    </a:cubicBezTo>
                    <a:cubicBezTo>
                      <a:pt x="70" y="7"/>
                      <a:pt x="68" y="7"/>
                      <a:pt x="66" y="7"/>
                    </a:cubicBezTo>
                    <a:cubicBezTo>
                      <a:pt x="65" y="7"/>
                      <a:pt x="61" y="6"/>
                      <a:pt x="61" y="6"/>
                    </a:cubicBezTo>
                    <a:cubicBezTo>
                      <a:pt x="52" y="6"/>
                      <a:pt x="43" y="4"/>
                      <a:pt x="35" y="3"/>
                    </a:cubicBezTo>
                    <a:cubicBezTo>
                      <a:pt x="29" y="2"/>
                      <a:pt x="19" y="1"/>
                      <a:pt x="19" y="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0" y="2"/>
                      <a:pt x="25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5" y="1"/>
                      <a:pt x="14" y="2"/>
                      <a:pt x="14" y="2"/>
                    </a:cubicBezTo>
                    <a:cubicBezTo>
                      <a:pt x="13" y="2"/>
                      <a:pt x="12" y="2"/>
                      <a:pt x="11" y="3"/>
                    </a:cubicBezTo>
                    <a:cubicBezTo>
                      <a:pt x="11" y="3"/>
                      <a:pt x="10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4" y="3"/>
                      <a:pt x="3" y="7"/>
                    </a:cubicBezTo>
                    <a:cubicBezTo>
                      <a:pt x="0" y="13"/>
                      <a:pt x="4" y="25"/>
                      <a:pt x="5" y="30"/>
                    </a:cubicBezTo>
                    <a:cubicBezTo>
                      <a:pt x="6" y="37"/>
                      <a:pt x="6" y="49"/>
                      <a:pt x="11" y="56"/>
                    </a:cubicBezTo>
                    <a:cubicBezTo>
                      <a:pt x="20" y="67"/>
                      <a:pt x="34" y="71"/>
                      <a:pt x="47" y="71"/>
                    </a:cubicBezTo>
                    <a:cubicBezTo>
                      <a:pt x="56" y="70"/>
                      <a:pt x="62" y="70"/>
                      <a:pt x="69" y="65"/>
                    </a:cubicBezTo>
                    <a:cubicBezTo>
                      <a:pt x="76" y="59"/>
                      <a:pt x="78" y="51"/>
                      <a:pt x="78" y="42"/>
                    </a:cubicBezTo>
                    <a:cubicBezTo>
                      <a:pt x="80" y="36"/>
                      <a:pt x="81" y="29"/>
                      <a:pt x="80" y="22"/>
                    </a:cubicBezTo>
                    <a:close/>
                    <a:moveTo>
                      <a:pt x="39" y="57"/>
                    </a:moveTo>
                    <a:cubicBezTo>
                      <a:pt x="39" y="58"/>
                      <a:pt x="39" y="58"/>
                      <a:pt x="39" y="58"/>
                    </a:cubicBezTo>
                    <a:cubicBezTo>
                      <a:pt x="38" y="58"/>
                      <a:pt x="38" y="58"/>
                      <a:pt x="38" y="58"/>
                    </a:cubicBezTo>
                    <a:lnTo>
                      <a:pt x="39" y="57"/>
                    </a:lnTo>
                    <a:close/>
                    <a:moveTo>
                      <a:pt x="31" y="16"/>
                    </a:move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lose/>
                    <a:moveTo>
                      <a:pt x="29" y="53"/>
                    </a:moveTo>
                    <a:cubicBezTo>
                      <a:pt x="29" y="53"/>
                      <a:pt x="29" y="54"/>
                      <a:pt x="29" y="54"/>
                    </a:cubicBezTo>
                    <a:lnTo>
                      <a:pt x="29" y="53"/>
                    </a:lnTo>
                    <a:close/>
                    <a:moveTo>
                      <a:pt x="16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4"/>
                      <a:pt x="16" y="14"/>
                      <a:pt x="16" y="14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5">
                <a:extLst>
                  <a:ext uri="{FF2B5EF4-FFF2-40B4-BE49-F238E27FC236}">
                    <a16:creationId xmlns:a16="http://schemas.microsoft.com/office/drawing/2014/main" xmlns="" id="{A922DF6D-9CEF-42A1-A673-CD3EA53F2C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" y="4"/>
                <a:ext cx="245" cy="430"/>
              </a:xfrm>
              <a:custGeom>
                <a:avLst/>
                <a:gdLst>
                  <a:gd name="T0" fmla="*/ 96 w 102"/>
                  <a:gd name="T1" fmla="*/ 47 h 179"/>
                  <a:gd name="T2" fmla="*/ 89 w 102"/>
                  <a:gd name="T3" fmla="*/ 21 h 179"/>
                  <a:gd name="T4" fmla="*/ 78 w 102"/>
                  <a:gd name="T5" fmla="*/ 15 h 179"/>
                  <a:gd name="T6" fmla="*/ 63 w 102"/>
                  <a:gd name="T7" fmla="*/ 1 h 179"/>
                  <a:gd name="T8" fmla="*/ 62 w 102"/>
                  <a:gd name="T9" fmla="*/ 1 h 179"/>
                  <a:gd name="T10" fmla="*/ 52 w 102"/>
                  <a:gd name="T11" fmla="*/ 0 h 179"/>
                  <a:gd name="T12" fmla="*/ 47 w 102"/>
                  <a:gd name="T13" fmla="*/ 2 h 179"/>
                  <a:gd name="T14" fmla="*/ 46 w 102"/>
                  <a:gd name="T15" fmla="*/ 2 h 179"/>
                  <a:gd name="T16" fmla="*/ 32 w 102"/>
                  <a:gd name="T17" fmla="*/ 7 h 179"/>
                  <a:gd name="T18" fmla="*/ 19 w 102"/>
                  <a:gd name="T19" fmla="*/ 26 h 179"/>
                  <a:gd name="T20" fmla="*/ 13 w 102"/>
                  <a:gd name="T21" fmla="*/ 38 h 179"/>
                  <a:gd name="T22" fmla="*/ 10 w 102"/>
                  <a:gd name="T23" fmla="*/ 45 h 179"/>
                  <a:gd name="T24" fmla="*/ 3 w 102"/>
                  <a:gd name="T25" fmla="*/ 102 h 179"/>
                  <a:gd name="T26" fmla="*/ 10 w 102"/>
                  <a:gd name="T27" fmla="*/ 139 h 179"/>
                  <a:gd name="T28" fmla="*/ 13 w 102"/>
                  <a:gd name="T29" fmla="*/ 149 h 179"/>
                  <a:gd name="T30" fmla="*/ 17 w 102"/>
                  <a:gd name="T31" fmla="*/ 158 h 179"/>
                  <a:gd name="T32" fmla="*/ 28 w 102"/>
                  <a:gd name="T33" fmla="*/ 168 h 179"/>
                  <a:gd name="T34" fmla="*/ 45 w 102"/>
                  <a:gd name="T35" fmla="*/ 176 h 179"/>
                  <a:gd name="T36" fmla="*/ 70 w 102"/>
                  <a:gd name="T37" fmla="*/ 177 h 179"/>
                  <a:gd name="T38" fmla="*/ 89 w 102"/>
                  <a:gd name="T39" fmla="*/ 166 h 179"/>
                  <a:gd name="T40" fmla="*/ 100 w 102"/>
                  <a:gd name="T41" fmla="*/ 78 h 179"/>
                  <a:gd name="T42" fmla="*/ 61 w 102"/>
                  <a:gd name="T43" fmla="*/ 126 h 179"/>
                  <a:gd name="T44" fmla="*/ 61 w 102"/>
                  <a:gd name="T45" fmla="*/ 122 h 179"/>
                  <a:gd name="T46" fmla="*/ 50 w 102"/>
                  <a:gd name="T47" fmla="*/ 81 h 179"/>
                  <a:gd name="T48" fmla="*/ 51 w 102"/>
                  <a:gd name="T49" fmla="*/ 83 h 179"/>
                  <a:gd name="T50" fmla="*/ 17 w 102"/>
                  <a:gd name="T51" fmla="*/ 119 h 179"/>
                  <a:gd name="T52" fmla="*/ 21 w 102"/>
                  <a:gd name="T53" fmla="*/ 119 h 179"/>
                  <a:gd name="T54" fmla="*/ 20 w 102"/>
                  <a:gd name="T55" fmla="*/ 128 h 179"/>
                  <a:gd name="T56" fmla="*/ 17 w 102"/>
                  <a:gd name="T57" fmla="*/ 119 h 179"/>
                  <a:gd name="T58" fmla="*/ 75 w 102"/>
                  <a:gd name="T59" fmla="*/ 158 h 179"/>
                  <a:gd name="T60" fmla="*/ 74 w 102"/>
                  <a:gd name="T61" fmla="*/ 163 h 179"/>
                  <a:gd name="T62" fmla="*/ 75 w 102"/>
                  <a:gd name="T63" fmla="*/ 156 h 179"/>
                  <a:gd name="T64" fmla="*/ 81 w 102"/>
                  <a:gd name="T65" fmla="*/ 139 h 179"/>
                  <a:gd name="T66" fmla="*/ 81 w 102"/>
                  <a:gd name="T67" fmla="*/ 13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2" h="179">
                    <a:moveTo>
                      <a:pt x="100" y="78"/>
                    </a:moveTo>
                    <a:cubicBezTo>
                      <a:pt x="99" y="67"/>
                      <a:pt x="99" y="57"/>
                      <a:pt x="96" y="47"/>
                    </a:cubicBezTo>
                    <a:cubicBezTo>
                      <a:pt x="95" y="41"/>
                      <a:pt x="93" y="30"/>
                      <a:pt x="93" y="30"/>
                    </a:cubicBezTo>
                    <a:cubicBezTo>
                      <a:pt x="92" y="28"/>
                      <a:pt x="91" y="23"/>
                      <a:pt x="89" y="21"/>
                    </a:cubicBezTo>
                    <a:cubicBezTo>
                      <a:pt x="87" y="20"/>
                      <a:pt x="84" y="20"/>
                      <a:pt x="84" y="20"/>
                    </a:cubicBezTo>
                    <a:cubicBezTo>
                      <a:pt x="83" y="17"/>
                      <a:pt x="81" y="15"/>
                      <a:pt x="78" y="15"/>
                    </a:cubicBezTo>
                    <a:cubicBezTo>
                      <a:pt x="82" y="7"/>
                      <a:pt x="71" y="2"/>
                      <a:pt x="64" y="1"/>
                    </a:cubicBezTo>
                    <a:cubicBezTo>
                      <a:pt x="64" y="1"/>
                      <a:pt x="64" y="1"/>
                      <a:pt x="63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4" y="1"/>
                      <a:pt x="63" y="1"/>
                      <a:pt x="62" y="1"/>
                    </a:cubicBezTo>
                    <a:cubicBezTo>
                      <a:pt x="59" y="1"/>
                      <a:pt x="57" y="0"/>
                      <a:pt x="55" y="0"/>
                    </a:cubicBezTo>
                    <a:cubicBezTo>
                      <a:pt x="54" y="0"/>
                      <a:pt x="53" y="0"/>
                      <a:pt x="52" y="0"/>
                    </a:cubicBezTo>
                    <a:cubicBezTo>
                      <a:pt x="51" y="0"/>
                      <a:pt x="50" y="0"/>
                      <a:pt x="49" y="0"/>
                    </a:cubicBezTo>
                    <a:cubicBezTo>
                      <a:pt x="49" y="1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3" y="2"/>
                      <a:pt x="40" y="2"/>
                      <a:pt x="37" y="3"/>
                    </a:cubicBezTo>
                    <a:cubicBezTo>
                      <a:pt x="35" y="4"/>
                      <a:pt x="33" y="5"/>
                      <a:pt x="32" y="7"/>
                    </a:cubicBezTo>
                    <a:cubicBezTo>
                      <a:pt x="28" y="9"/>
                      <a:pt x="25" y="15"/>
                      <a:pt x="23" y="20"/>
                    </a:cubicBezTo>
                    <a:cubicBezTo>
                      <a:pt x="22" y="22"/>
                      <a:pt x="21" y="24"/>
                      <a:pt x="19" y="26"/>
                    </a:cubicBezTo>
                    <a:cubicBezTo>
                      <a:pt x="19" y="27"/>
                      <a:pt x="18" y="29"/>
                      <a:pt x="18" y="29"/>
                    </a:cubicBezTo>
                    <a:cubicBezTo>
                      <a:pt x="16" y="32"/>
                      <a:pt x="15" y="35"/>
                      <a:pt x="13" y="38"/>
                    </a:cubicBezTo>
                    <a:cubicBezTo>
                      <a:pt x="13" y="40"/>
                      <a:pt x="12" y="41"/>
                      <a:pt x="11" y="43"/>
                    </a:cubicBezTo>
                    <a:cubicBezTo>
                      <a:pt x="11" y="44"/>
                      <a:pt x="10" y="45"/>
                      <a:pt x="10" y="45"/>
                    </a:cubicBezTo>
                    <a:cubicBezTo>
                      <a:pt x="3" y="58"/>
                      <a:pt x="0" y="76"/>
                      <a:pt x="1" y="90"/>
                    </a:cubicBezTo>
                    <a:cubicBezTo>
                      <a:pt x="1" y="94"/>
                      <a:pt x="3" y="98"/>
                      <a:pt x="3" y="102"/>
                    </a:cubicBezTo>
                    <a:cubicBezTo>
                      <a:pt x="3" y="107"/>
                      <a:pt x="3" y="112"/>
                      <a:pt x="3" y="117"/>
                    </a:cubicBezTo>
                    <a:cubicBezTo>
                      <a:pt x="4" y="122"/>
                      <a:pt x="9" y="134"/>
                      <a:pt x="10" y="139"/>
                    </a:cubicBezTo>
                    <a:cubicBezTo>
                      <a:pt x="10" y="142"/>
                      <a:pt x="13" y="148"/>
                      <a:pt x="13" y="148"/>
                    </a:cubicBezTo>
                    <a:cubicBezTo>
                      <a:pt x="13" y="148"/>
                      <a:pt x="13" y="149"/>
                      <a:pt x="13" y="149"/>
                    </a:cubicBezTo>
                    <a:cubicBezTo>
                      <a:pt x="14" y="151"/>
                      <a:pt x="15" y="153"/>
                      <a:pt x="15" y="155"/>
                    </a:cubicBezTo>
                    <a:cubicBezTo>
                      <a:pt x="16" y="156"/>
                      <a:pt x="17" y="158"/>
                      <a:pt x="17" y="158"/>
                    </a:cubicBezTo>
                    <a:cubicBezTo>
                      <a:pt x="18" y="160"/>
                      <a:pt x="21" y="162"/>
                      <a:pt x="23" y="161"/>
                    </a:cubicBezTo>
                    <a:cubicBezTo>
                      <a:pt x="24" y="164"/>
                      <a:pt x="26" y="166"/>
                      <a:pt x="28" y="168"/>
                    </a:cubicBezTo>
                    <a:cubicBezTo>
                      <a:pt x="28" y="169"/>
                      <a:pt x="29" y="169"/>
                      <a:pt x="29" y="169"/>
                    </a:cubicBezTo>
                    <a:cubicBezTo>
                      <a:pt x="31" y="174"/>
                      <a:pt x="41" y="174"/>
                      <a:pt x="45" y="176"/>
                    </a:cubicBezTo>
                    <a:cubicBezTo>
                      <a:pt x="47" y="176"/>
                      <a:pt x="50" y="176"/>
                      <a:pt x="52" y="176"/>
                    </a:cubicBezTo>
                    <a:cubicBezTo>
                      <a:pt x="58" y="177"/>
                      <a:pt x="64" y="179"/>
                      <a:pt x="70" y="177"/>
                    </a:cubicBezTo>
                    <a:cubicBezTo>
                      <a:pt x="74" y="176"/>
                      <a:pt x="77" y="175"/>
                      <a:pt x="80" y="174"/>
                    </a:cubicBezTo>
                    <a:cubicBezTo>
                      <a:pt x="84" y="172"/>
                      <a:pt x="87" y="170"/>
                      <a:pt x="89" y="166"/>
                    </a:cubicBezTo>
                    <a:cubicBezTo>
                      <a:pt x="94" y="155"/>
                      <a:pt x="96" y="141"/>
                      <a:pt x="99" y="130"/>
                    </a:cubicBezTo>
                    <a:cubicBezTo>
                      <a:pt x="102" y="112"/>
                      <a:pt x="102" y="97"/>
                      <a:pt x="100" y="78"/>
                    </a:cubicBezTo>
                    <a:close/>
                    <a:moveTo>
                      <a:pt x="61" y="122"/>
                    </a:moveTo>
                    <a:cubicBezTo>
                      <a:pt x="61" y="123"/>
                      <a:pt x="61" y="126"/>
                      <a:pt x="61" y="126"/>
                    </a:cubicBezTo>
                    <a:cubicBezTo>
                      <a:pt x="61" y="124"/>
                      <a:pt x="61" y="121"/>
                      <a:pt x="61" y="121"/>
                    </a:cubicBezTo>
                    <a:cubicBezTo>
                      <a:pt x="61" y="121"/>
                      <a:pt x="62" y="122"/>
                      <a:pt x="61" y="122"/>
                    </a:cubicBezTo>
                    <a:close/>
                    <a:moveTo>
                      <a:pt x="49" y="83"/>
                    </a:moveTo>
                    <a:cubicBezTo>
                      <a:pt x="50" y="82"/>
                      <a:pt x="50" y="81"/>
                      <a:pt x="50" y="81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2"/>
                      <a:pt x="51" y="83"/>
                    </a:cubicBezTo>
                    <a:lnTo>
                      <a:pt x="49" y="83"/>
                    </a:lnTo>
                    <a:close/>
                    <a:moveTo>
                      <a:pt x="17" y="119"/>
                    </a:moveTo>
                    <a:cubicBezTo>
                      <a:pt x="18" y="119"/>
                      <a:pt x="18" y="119"/>
                      <a:pt x="18" y="119"/>
                    </a:cubicBezTo>
                    <a:cubicBezTo>
                      <a:pt x="19" y="119"/>
                      <a:pt x="21" y="119"/>
                      <a:pt x="21" y="119"/>
                    </a:cubicBezTo>
                    <a:cubicBezTo>
                      <a:pt x="21" y="120"/>
                      <a:pt x="21" y="123"/>
                      <a:pt x="21" y="123"/>
                    </a:cubicBezTo>
                    <a:cubicBezTo>
                      <a:pt x="20" y="124"/>
                      <a:pt x="20" y="128"/>
                      <a:pt x="20" y="128"/>
                    </a:cubicBezTo>
                    <a:cubicBezTo>
                      <a:pt x="20" y="129"/>
                      <a:pt x="20" y="130"/>
                      <a:pt x="20" y="131"/>
                    </a:cubicBezTo>
                    <a:cubicBezTo>
                      <a:pt x="19" y="127"/>
                      <a:pt x="18" y="123"/>
                      <a:pt x="17" y="119"/>
                    </a:cubicBezTo>
                    <a:close/>
                    <a:moveTo>
                      <a:pt x="81" y="138"/>
                    </a:moveTo>
                    <a:cubicBezTo>
                      <a:pt x="81" y="146"/>
                      <a:pt x="78" y="151"/>
                      <a:pt x="75" y="158"/>
                    </a:cubicBezTo>
                    <a:cubicBezTo>
                      <a:pt x="75" y="159"/>
                      <a:pt x="75" y="162"/>
                      <a:pt x="75" y="162"/>
                    </a:cubicBezTo>
                    <a:cubicBezTo>
                      <a:pt x="75" y="162"/>
                      <a:pt x="74" y="163"/>
                      <a:pt x="74" y="163"/>
                    </a:cubicBezTo>
                    <a:cubicBezTo>
                      <a:pt x="74" y="162"/>
                      <a:pt x="74" y="161"/>
                      <a:pt x="75" y="161"/>
                    </a:cubicBezTo>
                    <a:cubicBezTo>
                      <a:pt x="75" y="159"/>
                      <a:pt x="75" y="156"/>
                      <a:pt x="75" y="156"/>
                    </a:cubicBezTo>
                    <a:cubicBezTo>
                      <a:pt x="78" y="152"/>
                      <a:pt x="80" y="147"/>
                      <a:pt x="81" y="143"/>
                    </a:cubicBezTo>
                    <a:cubicBezTo>
                      <a:pt x="81" y="142"/>
                      <a:pt x="81" y="140"/>
                      <a:pt x="81" y="139"/>
                    </a:cubicBezTo>
                    <a:cubicBezTo>
                      <a:pt x="80" y="139"/>
                      <a:pt x="80" y="138"/>
                      <a:pt x="80" y="138"/>
                    </a:cubicBezTo>
                    <a:cubicBezTo>
                      <a:pt x="81" y="138"/>
                      <a:pt x="81" y="138"/>
                      <a:pt x="81" y="138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7">
                <a:extLst>
                  <a:ext uri="{FF2B5EF4-FFF2-40B4-BE49-F238E27FC236}">
                    <a16:creationId xmlns:a16="http://schemas.microsoft.com/office/drawing/2014/main" xmlns="" id="{60936ED0-3FDF-4FA7-83B6-02A299533F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" y="16"/>
                <a:ext cx="176" cy="403"/>
              </a:xfrm>
              <a:custGeom>
                <a:avLst/>
                <a:gdLst>
                  <a:gd name="T0" fmla="*/ 71 w 73"/>
                  <a:gd name="T1" fmla="*/ 33 h 168"/>
                  <a:gd name="T2" fmla="*/ 49 w 73"/>
                  <a:gd name="T3" fmla="*/ 6 h 168"/>
                  <a:gd name="T4" fmla="*/ 39 w 73"/>
                  <a:gd name="T5" fmla="*/ 3 h 168"/>
                  <a:gd name="T6" fmla="*/ 36 w 73"/>
                  <a:gd name="T7" fmla="*/ 4 h 168"/>
                  <a:gd name="T8" fmla="*/ 33 w 73"/>
                  <a:gd name="T9" fmla="*/ 4 h 168"/>
                  <a:gd name="T10" fmla="*/ 27 w 73"/>
                  <a:gd name="T11" fmla="*/ 2 h 168"/>
                  <a:gd name="T12" fmla="*/ 22 w 73"/>
                  <a:gd name="T13" fmla="*/ 1 h 168"/>
                  <a:gd name="T14" fmla="*/ 20 w 73"/>
                  <a:gd name="T15" fmla="*/ 1 h 168"/>
                  <a:gd name="T16" fmla="*/ 17 w 73"/>
                  <a:gd name="T17" fmla="*/ 0 h 168"/>
                  <a:gd name="T18" fmla="*/ 15 w 73"/>
                  <a:gd name="T19" fmla="*/ 1 h 168"/>
                  <a:gd name="T20" fmla="*/ 13 w 73"/>
                  <a:gd name="T21" fmla="*/ 1 h 168"/>
                  <a:gd name="T22" fmla="*/ 1 w 73"/>
                  <a:gd name="T23" fmla="*/ 9 h 168"/>
                  <a:gd name="T24" fmla="*/ 9 w 73"/>
                  <a:gd name="T25" fmla="*/ 29 h 168"/>
                  <a:gd name="T26" fmla="*/ 12 w 73"/>
                  <a:gd name="T27" fmla="*/ 37 h 168"/>
                  <a:gd name="T28" fmla="*/ 16 w 73"/>
                  <a:gd name="T29" fmla="*/ 68 h 168"/>
                  <a:gd name="T30" fmla="*/ 18 w 73"/>
                  <a:gd name="T31" fmla="*/ 77 h 168"/>
                  <a:gd name="T32" fmla="*/ 18 w 73"/>
                  <a:gd name="T33" fmla="*/ 100 h 168"/>
                  <a:gd name="T34" fmla="*/ 16 w 73"/>
                  <a:gd name="T35" fmla="*/ 118 h 168"/>
                  <a:gd name="T36" fmla="*/ 9 w 73"/>
                  <a:gd name="T37" fmla="*/ 150 h 168"/>
                  <a:gd name="T38" fmla="*/ 13 w 73"/>
                  <a:gd name="T39" fmla="*/ 168 h 168"/>
                  <a:gd name="T40" fmla="*/ 22 w 73"/>
                  <a:gd name="T41" fmla="*/ 161 h 168"/>
                  <a:gd name="T42" fmla="*/ 29 w 73"/>
                  <a:gd name="T43" fmla="*/ 155 h 168"/>
                  <a:gd name="T44" fmla="*/ 40 w 73"/>
                  <a:gd name="T45" fmla="*/ 139 h 168"/>
                  <a:gd name="T46" fmla="*/ 57 w 73"/>
                  <a:gd name="T47" fmla="*/ 98 h 168"/>
                  <a:gd name="T48" fmla="*/ 63 w 73"/>
                  <a:gd name="T49" fmla="*/ 88 h 168"/>
                  <a:gd name="T50" fmla="*/ 69 w 73"/>
                  <a:gd name="T51" fmla="*/ 60 h 168"/>
                  <a:gd name="T52" fmla="*/ 71 w 73"/>
                  <a:gd name="T53" fmla="*/ 33 h 168"/>
                  <a:gd name="T54" fmla="*/ 24 w 73"/>
                  <a:gd name="T55" fmla="*/ 29 h 168"/>
                  <a:gd name="T56" fmla="*/ 24 w 73"/>
                  <a:gd name="T57" fmla="*/ 28 h 168"/>
                  <a:gd name="T58" fmla="*/ 25 w 73"/>
                  <a:gd name="T59" fmla="*/ 28 h 168"/>
                  <a:gd name="T60" fmla="*/ 24 w 73"/>
                  <a:gd name="T61" fmla="*/ 29 h 168"/>
                  <a:gd name="T62" fmla="*/ 59 w 73"/>
                  <a:gd name="T63" fmla="*/ 47 h 168"/>
                  <a:gd name="T64" fmla="*/ 58 w 73"/>
                  <a:gd name="T65" fmla="*/ 42 h 168"/>
                  <a:gd name="T66" fmla="*/ 57 w 73"/>
                  <a:gd name="T67" fmla="*/ 37 h 168"/>
                  <a:gd name="T68" fmla="*/ 57 w 73"/>
                  <a:gd name="T69" fmla="*/ 33 h 168"/>
                  <a:gd name="T70" fmla="*/ 56 w 73"/>
                  <a:gd name="T71" fmla="*/ 31 h 168"/>
                  <a:gd name="T72" fmla="*/ 55 w 73"/>
                  <a:gd name="T73" fmla="*/ 27 h 168"/>
                  <a:gd name="T74" fmla="*/ 55 w 73"/>
                  <a:gd name="T75" fmla="*/ 27 h 168"/>
                  <a:gd name="T76" fmla="*/ 60 w 73"/>
                  <a:gd name="T77" fmla="*/ 39 h 168"/>
                  <a:gd name="T78" fmla="*/ 59 w 73"/>
                  <a:gd name="T79" fmla="*/ 4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3" h="168">
                    <a:moveTo>
                      <a:pt x="71" y="33"/>
                    </a:moveTo>
                    <a:cubicBezTo>
                      <a:pt x="69" y="22"/>
                      <a:pt x="60" y="10"/>
                      <a:pt x="49" y="6"/>
                    </a:cubicBezTo>
                    <a:cubicBezTo>
                      <a:pt x="46" y="4"/>
                      <a:pt x="43" y="3"/>
                      <a:pt x="39" y="3"/>
                    </a:cubicBezTo>
                    <a:cubicBezTo>
                      <a:pt x="38" y="3"/>
                      <a:pt x="37" y="3"/>
                      <a:pt x="36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1" y="3"/>
                      <a:pt x="29" y="2"/>
                      <a:pt x="27" y="2"/>
                    </a:cubicBezTo>
                    <a:cubicBezTo>
                      <a:pt x="25" y="1"/>
                      <a:pt x="22" y="1"/>
                      <a:pt x="22" y="1"/>
                    </a:cubicBezTo>
                    <a:cubicBezTo>
                      <a:pt x="21" y="1"/>
                      <a:pt x="20" y="1"/>
                      <a:pt x="20" y="1"/>
                    </a:cubicBezTo>
                    <a:cubicBezTo>
                      <a:pt x="19" y="1"/>
                      <a:pt x="18" y="1"/>
                      <a:pt x="17" y="0"/>
                    </a:cubicBezTo>
                    <a:cubicBezTo>
                      <a:pt x="17" y="0"/>
                      <a:pt x="16" y="0"/>
                      <a:pt x="15" y="1"/>
                    </a:cubicBezTo>
                    <a:cubicBezTo>
                      <a:pt x="15" y="1"/>
                      <a:pt x="13" y="1"/>
                      <a:pt x="13" y="1"/>
                    </a:cubicBezTo>
                    <a:cubicBezTo>
                      <a:pt x="7" y="1"/>
                      <a:pt x="0" y="2"/>
                      <a:pt x="1" y="9"/>
                    </a:cubicBezTo>
                    <a:cubicBezTo>
                      <a:pt x="1" y="15"/>
                      <a:pt x="6" y="24"/>
                      <a:pt x="9" y="29"/>
                    </a:cubicBezTo>
                    <a:cubicBezTo>
                      <a:pt x="10" y="31"/>
                      <a:pt x="12" y="37"/>
                      <a:pt x="12" y="37"/>
                    </a:cubicBezTo>
                    <a:cubicBezTo>
                      <a:pt x="15" y="48"/>
                      <a:pt x="15" y="58"/>
                      <a:pt x="16" y="68"/>
                    </a:cubicBezTo>
                    <a:cubicBezTo>
                      <a:pt x="16" y="71"/>
                      <a:pt x="18" y="74"/>
                      <a:pt x="18" y="77"/>
                    </a:cubicBezTo>
                    <a:cubicBezTo>
                      <a:pt x="19" y="84"/>
                      <a:pt x="19" y="93"/>
                      <a:pt x="18" y="100"/>
                    </a:cubicBezTo>
                    <a:cubicBezTo>
                      <a:pt x="18" y="103"/>
                      <a:pt x="17" y="114"/>
                      <a:pt x="16" y="118"/>
                    </a:cubicBezTo>
                    <a:cubicBezTo>
                      <a:pt x="13" y="129"/>
                      <a:pt x="12" y="139"/>
                      <a:pt x="9" y="150"/>
                    </a:cubicBezTo>
                    <a:cubicBezTo>
                      <a:pt x="9" y="154"/>
                      <a:pt x="4" y="168"/>
                      <a:pt x="13" y="168"/>
                    </a:cubicBezTo>
                    <a:cubicBezTo>
                      <a:pt x="18" y="168"/>
                      <a:pt x="20" y="163"/>
                      <a:pt x="22" y="161"/>
                    </a:cubicBezTo>
                    <a:cubicBezTo>
                      <a:pt x="24" y="159"/>
                      <a:pt x="27" y="157"/>
                      <a:pt x="29" y="155"/>
                    </a:cubicBezTo>
                    <a:cubicBezTo>
                      <a:pt x="33" y="150"/>
                      <a:pt x="37" y="144"/>
                      <a:pt x="40" y="139"/>
                    </a:cubicBezTo>
                    <a:cubicBezTo>
                      <a:pt x="49" y="126"/>
                      <a:pt x="52" y="112"/>
                      <a:pt x="57" y="98"/>
                    </a:cubicBezTo>
                    <a:cubicBezTo>
                      <a:pt x="59" y="94"/>
                      <a:pt x="61" y="91"/>
                      <a:pt x="63" y="88"/>
                    </a:cubicBezTo>
                    <a:cubicBezTo>
                      <a:pt x="67" y="79"/>
                      <a:pt x="67" y="70"/>
                      <a:pt x="69" y="60"/>
                    </a:cubicBezTo>
                    <a:cubicBezTo>
                      <a:pt x="70" y="51"/>
                      <a:pt x="73" y="42"/>
                      <a:pt x="71" y="33"/>
                    </a:cubicBezTo>
                    <a:close/>
                    <a:moveTo>
                      <a:pt x="24" y="29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25" y="28"/>
                      <a:pt x="25" y="28"/>
                      <a:pt x="25" y="28"/>
                    </a:cubicBezTo>
                    <a:lnTo>
                      <a:pt x="24" y="29"/>
                    </a:lnTo>
                    <a:close/>
                    <a:moveTo>
                      <a:pt x="59" y="47"/>
                    </a:moveTo>
                    <a:cubicBezTo>
                      <a:pt x="58" y="45"/>
                      <a:pt x="58" y="43"/>
                      <a:pt x="58" y="42"/>
                    </a:cubicBezTo>
                    <a:cubicBezTo>
                      <a:pt x="58" y="40"/>
                      <a:pt x="57" y="37"/>
                      <a:pt x="57" y="37"/>
                    </a:cubicBezTo>
                    <a:cubicBezTo>
                      <a:pt x="57" y="36"/>
                      <a:pt x="57" y="34"/>
                      <a:pt x="57" y="33"/>
                    </a:cubicBezTo>
                    <a:cubicBezTo>
                      <a:pt x="57" y="32"/>
                      <a:pt x="56" y="31"/>
                      <a:pt x="56" y="31"/>
                    </a:cubicBezTo>
                    <a:cubicBezTo>
                      <a:pt x="55" y="30"/>
                      <a:pt x="55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7" y="31"/>
                      <a:pt x="60" y="34"/>
                      <a:pt x="60" y="39"/>
                    </a:cubicBezTo>
                    <a:cubicBezTo>
                      <a:pt x="59" y="42"/>
                      <a:pt x="59" y="47"/>
                      <a:pt x="59" y="47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9">
                <a:extLst>
                  <a:ext uri="{FF2B5EF4-FFF2-40B4-BE49-F238E27FC236}">
                    <a16:creationId xmlns:a16="http://schemas.microsoft.com/office/drawing/2014/main" xmlns="" id="{FFE166E7-0A43-473A-B6D9-7C4B460CC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" y="14"/>
                <a:ext cx="154" cy="376"/>
              </a:xfrm>
              <a:custGeom>
                <a:avLst/>
                <a:gdLst>
                  <a:gd name="T0" fmla="*/ 51 w 64"/>
                  <a:gd name="T1" fmla="*/ 131 h 157"/>
                  <a:gd name="T2" fmla="*/ 43 w 64"/>
                  <a:gd name="T3" fmla="*/ 114 h 157"/>
                  <a:gd name="T4" fmla="*/ 40 w 64"/>
                  <a:gd name="T5" fmla="*/ 98 h 157"/>
                  <a:gd name="T6" fmla="*/ 44 w 64"/>
                  <a:gd name="T7" fmla="*/ 42 h 157"/>
                  <a:gd name="T8" fmla="*/ 52 w 64"/>
                  <a:gd name="T9" fmla="*/ 26 h 157"/>
                  <a:gd name="T10" fmla="*/ 58 w 64"/>
                  <a:gd name="T11" fmla="*/ 18 h 157"/>
                  <a:gd name="T12" fmla="*/ 58 w 64"/>
                  <a:gd name="T13" fmla="*/ 16 h 157"/>
                  <a:gd name="T14" fmla="*/ 61 w 64"/>
                  <a:gd name="T15" fmla="*/ 16 h 157"/>
                  <a:gd name="T16" fmla="*/ 62 w 64"/>
                  <a:gd name="T17" fmla="*/ 12 h 157"/>
                  <a:gd name="T18" fmla="*/ 62 w 64"/>
                  <a:gd name="T19" fmla="*/ 11 h 157"/>
                  <a:gd name="T20" fmla="*/ 62 w 64"/>
                  <a:gd name="T21" fmla="*/ 10 h 157"/>
                  <a:gd name="T22" fmla="*/ 63 w 64"/>
                  <a:gd name="T23" fmla="*/ 4 h 157"/>
                  <a:gd name="T24" fmla="*/ 64 w 64"/>
                  <a:gd name="T25" fmla="*/ 5 h 157"/>
                  <a:gd name="T26" fmla="*/ 63 w 64"/>
                  <a:gd name="T27" fmla="*/ 3 h 157"/>
                  <a:gd name="T28" fmla="*/ 62 w 64"/>
                  <a:gd name="T29" fmla="*/ 2 h 157"/>
                  <a:gd name="T30" fmla="*/ 59 w 64"/>
                  <a:gd name="T31" fmla="*/ 0 h 157"/>
                  <a:gd name="T32" fmla="*/ 59 w 64"/>
                  <a:gd name="T33" fmla="*/ 0 h 157"/>
                  <a:gd name="T34" fmla="*/ 50 w 64"/>
                  <a:gd name="T35" fmla="*/ 1 h 157"/>
                  <a:gd name="T36" fmla="*/ 46 w 64"/>
                  <a:gd name="T37" fmla="*/ 1 h 157"/>
                  <a:gd name="T38" fmla="*/ 38 w 64"/>
                  <a:gd name="T39" fmla="*/ 1 h 157"/>
                  <a:gd name="T40" fmla="*/ 29 w 64"/>
                  <a:gd name="T41" fmla="*/ 1 h 157"/>
                  <a:gd name="T42" fmla="*/ 26 w 64"/>
                  <a:gd name="T43" fmla="*/ 4 h 157"/>
                  <a:gd name="T44" fmla="*/ 11 w 64"/>
                  <a:gd name="T45" fmla="*/ 17 h 157"/>
                  <a:gd name="T46" fmla="*/ 2 w 64"/>
                  <a:gd name="T47" fmla="*/ 36 h 157"/>
                  <a:gd name="T48" fmla="*/ 1 w 64"/>
                  <a:gd name="T49" fmla="*/ 56 h 157"/>
                  <a:gd name="T50" fmla="*/ 15 w 64"/>
                  <a:gd name="T51" fmla="*/ 119 h 157"/>
                  <a:gd name="T52" fmla="*/ 37 w 64"/>
                  <a:gd name="T53" fmla="*/ 150 h 157"/>
                  <a:gd name="T54" fmla="*/ 46 w 64"/>
                  <a:gd name="T55" fmla="*/ 156 h 157"/>
                  <a:gd name="T56" fmla="*/ 47 w 64"/>
                  <a:gd name="T57" fmla="*/ 156 h 157"/>
                  <a:gd name="T58" fmla="*/ 49 w 64"/>
                  <a:gd name="T59" fmla="*/ 157 h 157"/>
                  <a:gd name="T60" fmla="*/ 52 w 64"/>
                  <a:gd name="T61" fmla="*/ 156 h 157"/>
                  <a:gd name="T62" fmla="*/ 53 w 64"/>
                  <a:gd name="T63" fmla="*/ 156 h 157"/>
                  <a:gd name="T64" fmla="*/ 55 w 64"/>
                  <a:gd name="T65" fmla="*/ 143 h 157"/>
                  <a:gd name="T66" fmla="*/ 51 w 64"/>
                  <a:gd name="T67" fmla="*/ 13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" h="157">
                    <a:moveTo>
                      <a:pt x="51" y="131"/>
                    </a:moveTo>
                    <a:cubicBezTo>
                      <a:pt x="48" y="125"/>
                      <a:pt x="45" y="120"/>
                      <a:pt x="43" y="114"/>
                    </a:cubicBezTo>
                    <a:cubicBezTo>
                      <a:pt x="40" y="110"/>
                      <a:pt x="40" y="103"/>
                      <a:pt x="40" y="98"/>
                    </a:cubicBezTo>
                    <a:cubicBezTo>
                      <a:pt x="37" y="79"/>
                      <a:pt x="37" y="61"/>
                      <a:pt x="44" y="42"/>
                    </a:cubicBezTo>
                    <a:cubicBezTo>
                      <a:pt x="46" y="36"/>
                      <a:pt x="48" y="32"/>
                      <a:pt x="52" y="26"/>
                    </a:cubicBezTo>
                    <a:cubicBezTo>
                      <a:pt x="53" y="23"/>
                      <a:pt x="55" y="21"/>
                      <a:pt x="58" y="18"/>
                    </a:cubicBezTo>
                    <a:cubicBezTo>
                      <a:pt x="58" y="17"/>
                      <a:pt x="58" y="17"/>
                      <a:pt x="58" y="16"/>
                    </a:cubicBezTo>
                    <a:cubicBezTo>
                      <a:pt x="59" y="17"/>
                      <a:pt x="60" y="17"/>
                      <a:pt x="61" y="16"/>
                    </a:cubicBezTo>
                    <a:cubicBezTo>
                      <a:pt x="63" y="15"/>
                      <a:pt x="63" y="14"/>
                      <a:pt x="62" y="12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0"/>
                    </a:cubicBezTo>
                    <a:cubicBezTo>
                      <a:pt x="64" y="8"/>
                      <a:pt x="64" y="6"/>
                      <a:pt x="63" y="4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3" y="3"/>
                      <a:pt x="63" y="3"/>
                    </a:cubicBezTo>
                    <a:cubicBezTo>
                      <a:pt x="63" y="3"/>
                      <a:pt x="63" y="2"/>
                      <a:pt x="62" y="2"/>
                    </a:cubicBezTo>
                    <a:cubicBezTo>
                      <a:pt x="62" y="1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7" y="0"/>
                      <a:pt x="54" y="0"/>
                      <a:pt x="50" y="1"/>
                    </a:cubicBezTo>
                    <a:cubicBezTo>
                      <a:pt x="49" y="1"/>
                      <a:pt x="46" y="1"/>
                      <a:pt x="46" y="1"/>
                    </a:cubicBezTo>
                    <a:cubicBezTo>
                      <a:pt x="43" y="1"/>
                      <a:pt x="38" y="1"/>
                      <a:pt x="38" y="1"/>
                    </a:cubicBezTo>
                    <a:cubicBezTo>
                      <a:pt x="35" y="0"/>
                      <a:pt x="32" y="0"/>
                      <a:pt x="29" y="1"/>
                    </a:cubicBezTo>
                    <a:cubicBezTo>
                      <a:pt x="28" y="1"/>
                      <a:pt x="26" y="4"/>
                      <a:pt x="26" y="4"/>
                    </a:cubicBezTo>
                    <a:cubicBezTo>
                      <a:pt x="20" y="7"/>
                      <a:pt x="15" y="12"/>
                      <a:pt x="11" y="17"/>
                    </a:cubicBezTo>
                    <a:cubicBezTo>
                      <a:pt x="9" y="22"/>
                      <a:pt x="4" y="30"/>
                      <a:pt x="2" y="36"/>
                    </a:cubicBezTo>
                    <a:cubicBezTo>
                      <a:pt x="0" y="43"/>
                      <a:pt x="1" y="49"/>
                      <a:pt x="1" y="56"/>
                    </a:cubicBezTo>
                    <a:cubicBezTo>
                      <a:pt x="0" y="78"/>
                      <a:pt x="8" y="98"/>
                      <a:pt x="15" y="119"/>
                    </a:cubicBezTo>
                    <a:cubicBezTo>
                      <a:pt x="19" y="130"/>
                      <a:pt x="27" y="143"/>
                      <a:pt x="37" y="150"/>
                    </a:cubicBezTo>
                    <a:cubicBezTo>
                      <a:pt x="38" y="152"/>
                      <a:pt x="42" y="156"/>
                      <a:pt x="46" y="156"/>
                    </a:cubicBezTo>
                    <a:cubicBezTo>
                      <a:pt x="46" y="156"/>
                      <a:pt x="47" y="156"/>
                      <a:pt x="47" y="156"/>
                    </a:cubicBezTo>
                    <a:cubicBezTo>
                      <a:pt x="48" y="156"/>
                      <a:pt x="48" y="157"/>
                      <a:pt x="49" y="157"/>
                    </a:cubicBezTo>
                    <a:cubicBezTo>
                      <a:pt x="50" y="157"/>
                      <a:pt x="51" y="156"/>
                      <a:pt x="52" y="156"/>
                    </a:cubicBezTo>
                    <a:cubicBezTo>
                      <a:pt x="52" y="156"/>
                      <a:pt x="52" y="156"/>
                      <a:pt x="53" y="156"/>
                    </a:cubicBezTo>
                    <a:cubicBezTo>
                      <a:pt x="60" y="156"/>
                      <a:pt x="57" y="147"/>
                      <a:pt x="55" y="143"/>
                    </a:cubicBezTo>
                    <a:cubicBezTo>
                      <a:pt x="53" y="139"/>
                      <a:pt x="53" y="135"/>
                      <a:pt x="51" y="131"/>
                    </a:cubicBezTo>
                    <a:close/>
                  </a:path>
                </a:pathLst>
              </a:custGeom>
              <a:grpFill/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6" name="Group 22">
              <a:extLst>
                <a:ext uri="{FF2B5EF4-FFF2-40B4-BE49-F238E27FC236}">
                  <a16:creationId xmlns:a16="http://schemas.microsoft.com/office/drawing/2014/main" xmlns="" id="{62C36167-6F6D-458F-BD72-52875FD42B7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497072" y="4466708"/>
              <a:ext cx="378840" cy="403930"/>
              <a:chOff x="0" y="3"/>
              <a:chExt cx="604" cy="644"/>
            </a:xfrm>
            <a:solidFill>
              <a:srgbClr val="FFE6F0"/>
            </a:solidFill>
          </p:grpSpPr>
          <p:sp>
            <p:nvSpPr>
              <p:cNvPr id="118" name="Freeform 23">
                <a:extLst>
                  <a:ext uri="{FF2B5EF4-FFF2-40B4-BE49-F238E27FC236}">
                    <a16:creationId xmlns:a16="http://schemas.microsoft.com/office/drawing/2014/main" xmlns="" id="{7A990D13-B0BD-4C2E-B4D9-5CBBC9046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" y="8"/>
                <a:ext cx="590" cy="545"/>
              </a:xfrm>
              <a:custGeom>
                <a:avLst/>
                <a:gdLst>
                  <a:gd name="T0" fmla="*/ 177 w 246"/>
                  <a:gd name="T1" fmla="*/ 225 h 227"/>
                  <a:gd name="T2" fmla="*/ 211 w 246"/>
                  <a:gd name="T3" fmla="*/ 226 h 227"/>
                  <a:gd name="T4" fmla="*/ 237 w 246"/>
                  <a:gd name="T5" fmla="*/ 226 h 227"/>
                  <a:gd name="T6" fmla="*/ 240 w 246"/>
                  <a:gd name="T7" fmla="*/ 211 h 227"/>
                  <a:gd name="T8" fmla="*/ 226 w 246"/>
                  <a:gd name="T9" fmla="*/ 195 h 227"/>
                  <a:gd name="T10" fmla="*/ 219 w 246"/>
                  <a:gd name="T11" fmla="*/ 186 h 227"/>
                  <a:gd name="T12" fmla="*/ 213 w 246"/>
                  <a:gd name="T13" fmla="*/ 178 h 227"/>
                  <a:gd name="T14" fmla="*/ 208 w 246"/>
                  <a:gd name="T15" fmla="*/ 156 h 227"/>
                  <a:gd name="T16" fmla="*/ 205 w 246"/>
                  <a:gd name="T17" fmla="*/ 128 h 227"/>
                  <a:gd name="T18" fmla="*/ 204 w 246"/>
                  <a:gd name="T19" fmla="*/ 120 h 227"/>
                  <a:gd name="T20" fmla="*/ 203 w 246"/>
                  <a:gd name="T21" fmla="*/ 111 h 227"/>
                  <a:gd name="T22" fmla="*/ 203 w 246"/>
                  <a:gd name="T23" fmla="*/ 96 h 227"/>
                  <a:gd name="T24" fmla="*/ 198 w 246"/>
                  <a:gd name="T25" fmla="*/ 70 h 227"/>
                  <a:gd name="T26" fmla="*/ 179 w 246"/>
                  <a:gd name="T27" fmla="*/ 30 h 227"/>
                  <a:gd name="T28" fmla="*/ 166 w 246"/>
                  <a:gd name="T29" fmla="*/ 24 h 227"/>
                  <a:gd name="T30" fmla="*/ 146 w 246"/>
                  <a:gd name="T31" fmla="*/ 18 h 227"/>
                  <a:gd name="T32" fmla="*/ 140 w 246"/>
                  <a:gd name="T33" fmla="*/ 19 h 227"/>
                  <a:gd name="T34" fmla="*/ 138 w 246"/>
                  <a:gd name="T35" fmla="*/ 11 h 227"/>
                  <a:gd name="T36" fmla="*/ 137 w 246"/>
                  <a:gd name="T37" fmla="*/ 10 h 227"/>
                  <a:gd name="T38" fmla="*/ 131 w 246"/>
                  <a:gd name="T39" fmla="*/ 2 h 227"/>
                  <a:gd name="T40" fmla="*/ 125 w 246"/>
                  <a:gd name="T41" fmla="*/ 0 h 227"/>
                  <a:gd name="T42" fmla="*/ 117 w 246"/>
                  <a:gd name="T43" fmla="*/ 3 h 227"/>
                  <a:gd name="T44" fmla="*/ 116 w 246"/>
                  <a:gd name="T45" fmla="*/ 5 h 227"/>
                  <a:gd name="T46" fmla="*/ 111 w 246"/>
                  <a:gd name="T47" fmla="*/ 9 h 227"/>
                  <a:gd name="T48" fmla="*/ 108 w 246"/>
                  <a:gd name="T49" fmla="*/ 22 h 227"/>
                  <a:gd name="T50" fmla="*/ 100 w 246"/>
                  <a:gd name="T51" fmla="*/ 24 h 227"/>
                  <a:gd name="T52" fmla="*/ 65 w 246"/>
                  <a:gd name="T53" fmla="*/ 55 h 227"/>
                  <a:gd name="T54" fmla="*/ 50 w 246"/>
                  <a:gd name="T55" fmla="*/ 86 h 227"/>
                  <a:gd name="T56" fmla="*/ 47 w 246"/>
                  <a:gd name="T57" fmla="*/ 116 h 227"/>
                  <a:gd name="T58" fmla="*/ 45 w 246"/>
                  <a:gd name="T59" fmla="*/ 151 h 227"/>
                  <a:gd name="T60" fmla="*/ 32 w 246"/>
                  <a:gd name="T61" fmla="*/ 181 h 227"/>
                  <a:gd name="T62" fmla="*/ 4 w 246"/>
                  <a:gd name="T63" fmla="*/ 213 h 227"/>
                  <a:gd name="T64" fmla="*/ 1 w 246"/>
                  <a:gd name="T65" fmla="*/ 220 h 227"/>
                  <a:gd name="T66" fmla="*/ 17 w 246"/>
                  <a:gd name="T67" fmla="*/ 224 h 227"/>
                  <a:gd name="T68" fmla="*/ 34 w 246"/>
                  <a:gd name="T69" fmla="*/ 224 h 227"/>
                  <a:gd name="T70" fmla="*/ 54 w 246"/>
                  <a:gd name="T71" fmla="*/ 223 h 227"/>
                  <a:gd name="T72" fmla="*/ 79 w 246"/>
                  <a:gd name="T73" fmla="*/ 224 h 227"/>
                  <a:gd name="T74" fmla="*/ 132 w 246"/>
                  <a:gd name="T75" fmla="*/ 224 h 227"/>
                  <a:gd name="T76" fmla="*/ 150 w 246"/>
                  <a:gd name="T77" fmla="*/ 22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6" h="227">
                    <a:moveTo>
                      <a:pt x="161" y="225"/>
                    </a:moveTo>
                    <a:cubicBezTo>
                      <a:pt x="166" y="225"/>
                      <a:pt x="172" y="225"/>
                      <a:pt x="177" y="225"/>
                    </a:cubicBezTo>
                    <a:cubicBezTo>
                      <a:pt x="184" y="225"/>
                      <a:pt x="191" y="224"/>
                      <a:pt x="199" y="225"/>
                    </a:cubicBezTo>
                    <a:cubicBezTo>
                      <a:pt x="203" y="225"/>
                      <a:pt x="207" y="225"/>
                      <a:pt x="211" y="226"/>
                    </a:cubicBezTo>
                    <a:cubicBezTo>
                      <a:pt x="217" y="226"/>
                      <a:pt x="222" y="227"/>
                      <a:pt x="227" y="227"/>
                    </a:cubicBezTo>
                    <a:cubicBezTo>
                      <a:pt x="231" y="227"/>
                      <a:pt x="234" y="227"/>
                      <a:pt x="237" y="226"/>
                    </a:cubicBezTo>
                    <a:cubicBezTo>
                      <a:pt x="240" y="225"/>
                      <a:pt x="244" y="224"/>
                      <a:pt x="245" y="221"/>
                    </a:cubicBezTo>
                    <a:cubicBezTo>
                      <a:pt x="246" y="218"/>
                      <a:pt x="243" y="214"/>
                      <a:pt x="240" y="211"/>
                    </a:cubicBezTo>
                    <a:cubicBezTo>
                      <a:pt x="240" y="211"/>
                      <a:pt x="239" y="210"/>
                      <a:pt x="238" y="209"/>
                    </a:cubicBezTo>
                    <a:cubicBezTo>
                      <a:pt x="235" y="205"/>
                      <a:pt x="230" y="200"/>
                      <a:pt x="226" y="195"/>
                    </a:cubicBezTo>
                    <a:cubicBezTo>
                      <a:pt x="225" y="195"/>
                      <a:pt x="225" y="195"/>
                      <a:pt x="225" y="195"/>
                    </a:cubicBezTo>
                    <a:cubicBezTo>
                      <a:pt x="223" y="192"/>
                      <a:pt x="221" y="189"/>
                      <a:pt x="219" y="186"/>
                    </a:cubicBezTo>
                    <a:cubicBezTo>
                      <a:pt x="219" y="185"/>
                      <a:pt x="218" y="184"/>
                      <a:pt x="218" y="183"/>
                    </a:cubicBezTo>
                    <a:cubicBezTo>
                      <a:pt x="216" y="181"/>
                      <a:pt x="215" y="180"/>
                      <a:pt x="213" y="178"/>
                    </a:cubicBezTo>
                    <a:cubicBezTo>
                      <a:pt x="212" y="176"/>
                      <a:pt x="211" y="175"/>
                      <a:pt x="210" y="173"/>
                    </a:cubicBezTo>
                    <a:cubicBezTo>
                      <a:pt x="208" y="170"/>
                      <a:pt x="208" y="162"/>
                      <a:pt x="208" y="156"/>
                    </a:cubicBezTo>
                    <a:cubicBezTo>
                      <a:pt x="208" y="152"/>
                      <a:pt x="208" y="149"/>
                      <a:pt x="208" y="146"/>
                    </a:cubicBezTo>
                    <a:cubicBezTo>
                      <a:pt x="207" y="140"/>
                      <a:pt x="206" y="134"/>
                      <a:pt x="205" y="128"/>
                    </a:cubicBezTo>
                    <a:cubicBezTo>
                      <a:pt x="205" y="127"/>
                      <a:pt x="205" y="124"/>
                      <a:pt x="205" y="124"/>
                    </a:cubicBezTo>
                    <a:cubicBezTo>
                      <a:pt x="205" y="123"/>
                      <a:pt x="205" y="121"/>
                      <a:pt x="204" y="120"/>
                    </a:cubicBezTo>
                    <a:cubicBezTo>
                      <a:pt x="204" y="119"/>
                      <a:pt x="204" y="117"/>
                      <a:pt x="203" y="116"/>
                    </a:cubicBezTo>
                    <a:cubicBezTo>
                      <a:pt x="203" y="114"/>
                      <a:pt x="203" y="111"/>
                      <a:pt x="203" y="111"/>
                    </a:cubicBezTo>
                    <a:cubicBezTo>
                      <a:pt x="202" y="107"/>
                      <a:pt x="203" y="104"/>
                      <a:pt x="203" y="101"/>
                    </a:cubicBezTo>
                    <a:cubicBezTo>
                      <a:pt x="203" y="100"/>
                      <a:pt x="203" y="98"/>
                      <a:pt x="203" y="96"/>
                    </a:cubicBezTo>
                    <a:cubicBezTo>
                      <a:pt x="202" y="89"/>
                      <a:pt x="201" y="83"/>
                      <a:pt x="199" y="77"/>
                    </a:cubicBezTo>
                    <a:cubicBezTo>
                      <a:pt x="199" y="75"/>
                      <a:pt x="199" y="72"/>
                      <a:pt x="198" y="70"/>
                    </a:cubicBezTo>
                    <a:cubicBezTo>
                      <a:pt x="198" y="66"/>
                      <a:pt x="197" y="61"/>
                      <a:pt x="195" y="56"/>
                    </a:cubicBezTo>
                    <a:cubicBezTo>
                      <a:pt x="194" y="52"/>
                      <a:pt x="187" y="38"/>
                      <a:pt x="179" y="30"/>
                    </a:cubicBezTo>
                    <a:cubicBezTo>
                      <a:pt x="176" y="28"/>
                      <a:pt x="172" y="26"/>
                      <a:pt x="169" y="25"/>
                    </a:cubicBezTo>
                    <a:cubicBezTo>
                      <a:pt x="168" y="25"/>
                      <a:pt x="167" y="24"/>
                      <a:pt x="166" y="24"/>
                    </a:cubicBezTo>
                    <a:cubicBezTo>
                      <a:pt x="164" y="23"/>
                      <a:pt x="163" y="22"/>
                      <a:pt x="161" y="22"/>
                    </a:cubicBezTo>
                    <a:cubicBezTo>
                      <a:pt x="156" y="20"/>
                      <a:pt x="151" y="18"/>
                      <a:pt x="146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4" y="18"/>
                      <a:pt x="142" y="18"/>
                      <a:pt x="140" y="19"/>
                    </a:cubicBezTo>
                    <a:cubicBezTo>
                      <a:pt x="140" y="17"/>
                      <a:pt x="140" y="16"/>
                      <a:pt x="140" y="15"/>
                    </a:cubicBezTo>
                    <a:cubicBezTo>
                      <a:pt x="138" y="11"/>
                      <a:pt x="138" y="11"/>
                      <a:pt x="138" y="11"/>
                    </a:cubicBezTo>
                    <a:cubicBezTo>
                      <a:pt x="137" y="10"/>
                      <a:pt x="137" y="10"/>
                      <a:pt x="137" y="10"/>
                    </a:cubicBezTo>
                    <a:cubicBezTo>
                      <a:pt x="137" y="10"/>
                      <a:pt x="137" y="10"/>
                      <a:pt x="137" y="10"/>
                    </a:cubicBezTo>
                    <a:cubicBezTo>
                      <a:pt x="137" y="10"/>
                      <a:pt x="136" y="9"/>
                      <a:pt x="136" y="9"/>
                    </a:cubicBezTo>
                    <a:cubicBezTo>
                      <a:pt x="136" y="6"/>
                      <a:pt x="134" y="3"/>
                      <a:pt x="131" y="2"/>
                    </a:cubicBezTo>
                    <a:cubicBezTo>
                      <a:pt x="131" y="2"/>
                      <a:pt x="131" y="2"/>
                      <a:pt x="131" y="2"/>
                    </a:cubicBezTo>
                    <a:cubicBezTo>
                      <a:pt x="129" y="1"/>
                      <a:pt x="127" y="0"/>
                      <a:pt x="125" y="0"/>
                    </a:cubicBezTo>
                    <a:cubicBezTo>
                      <a:pt x="123" y="0"/>
                      <a:pt x="122" y="0"/>
                      <a:pt x="120" y="1"/>
                    </a:cubicBezTo>
                    <a:cubicBezTo>
                      <a:pt x="119" y="2"/>
                      <a:pt x="117" y="2"/>
                      <a:pt x="117" y="3"/>
                    </a:cubicBezTo>
                    <a:cubicBezTo>
                      <a:pt x="116" y="3"/>
                      <a:pt x="116" y="4"/>
                      <a:pt x="116" y="4"/>
                    </a:cubicBezTo>
                    <a:cubicBezTo>
                      <a:pt x="116" y="4"/>
                      <a:pt x="116" y="4"/>
                      <a:pt x="116" y="5"/>
                    </a:cubicBezTo>
                    <a:cubicBezTo>
                      <a:pt x="115" y="5"/>
                      <a:pt x="115" y="5"/>
                      <a:pt x="115" y="5"/>
                    </a:cubicBezTo>
                    <a:cubicBezTo>
                      <a:pt x="114" y="5"/>
                      <a:pt x="112" y="8"/>
                      <a:pt x="111" y="9"/>
                    </a:cubicBezTo>
                    <a:cubicBezTo>
                      <a:pt x="108" y="13"/>
                      <a:pt x="106" y="17"/>
                      <a:pt x="108" y="21"/>
                    </a:cubicBezTo>
                    <a:cubicBezTo>
                      <a:pt x="108" y="21"/>
                      <a:pt x="108" y="21"/>
                      <a:pt x="108" y="22"/>
                    </a:cubicBezTo>
                    <a:cubicBezTo>
                      <a:pt x="107" y="22"/>
                      <a:pt x="106" y="22"/>
                      <a:pt x="105" y="23"/>
                    </a:cubicBezTo>
                    <a:cubicBezTo>
                      <a:pt x="104" y="23"/>
                      <a:pt x="102" y="24"/>
                      <a:pt x="100" y="24"/>
                    </a:cubicBezTo>
                    <a:cubicBezTo>
                      <a:pt x="98" y="24"/>
                      <a:pt x="96" y="25"/>
                      <a:pt x="94" y="26"/>
                    </a:cubicBezTo>
                    <a:cubicBezTo>
                      <a:pt x="79" y="31"/>
                      <a:pt x="72" y="43"/>
                      <a:pt x="65" y="55"/>
                    </a:cubicBezTo>
                    <a:cubicBezTo>
                      <a:pt x="64" y="57"/>
                      <a:pt x="62" y="59"/>
                      <a:pt x="61" y="61"/>
                    </a:cubicBezTo>
                    <a:cubicBezTo>
                      <a:pt x="56" y="69"/>
                      <a:pt x="51" y="76"/>
                      <a:pt x="50" y="86"/>
                    </a:cubicBezTo>
                    <a:cubicBezTo>
                      <a:pt x="49" y="95"/>
                      <a:pt x="48" y="104"/>
                      <a:pt x="47" y="111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8" y="119"/>
                      <a:pt x="48" y="121"/>
                      <a:pt x="48" y="123"/>
                    </a:cubicBezTo>
                    <a:cubicBezTo>
                      <a:pt x="46" y="132"/>
                      <a:pt x="46" y="141"/>
                      <a:pt x="45" y="151"/>
                    </a:cubicBezTo>
                    <a:cubicBezTo>
                      <a:pt x="45" y="160"/>
                      <a:pt x="44" y="168"/>
                      <a:pt x="39" y="173"/>
                    </a:cubicBezTo>
                    <a:cubicBezTo>
                      <a:pt x="36" y="176"/>
                      <a:pt x="34" y="179"/>
                      <a:pt x="32" y="181"/>
                    </a:cubicBezTo>
                    <a:cubicBezTo>
                      <a:pt x="27" y="187"/>
                      <a:pt x="22" y="193"/>
                      <a:pt x="17" y="198"/>
                    </a:cubicBezTo>
                    <a:cubicBezTo>
                      <a:pt x="12" y="203"/>
                      <a:pt x="8" y="208"/>
                      <a:pt x="4" y="213"/>
                    </a:cubicBezTo>
                    <a:cubicBezTo>
                      <a:pt x="4" y="213"/>
                      <a:pt x="3" y="214"/>
                      <a:pt x="3" y="214"/>
                    </a:cubicBezTo>
                    <a:cubicBezTo>
                      <a:pt x="2" y="215"/>
                      <a:pt x="0" y="217"/>
                      <a:pt x="1" y="220"/>
                    </a:cubicBezTo>
                    <a:cubicBezTo>
                      <a:pt x="2" y="223"/>
                      <a:pt x="6" y="225"/>
                      <a:pt x="11" y="225"/>
                    </a:cubicBezTo>
                    <a:cubicBezTo>
                      <a:pt x="13" y="225"/>
                      <a:pt x="15" y="225"/>
                      <a:pt x="17" y="224"/>
                    </a:cubicBezTo>
                    <a:cubicBezTo>
                      <a:pt x="18" y="224"/>
                      <a:pt x="19" y="224"/>
                      <a:pt x="20" y="224"/>
                    </a:cubicBezTo>
                    <a:cubicBezTo>
                      <a:pt x="25" y="224"/>
                      <a:pt x="30" y="224"/>
                      <a:pt x="34" y="224"/>
                    </a:cubicBezTo>
                    <a:cubicBezTo>
                      <a:pt x="44" y="224"/>
                      <a:pt x="44" y="224"/>
                      <a:pt x="44" y="224"/>
                    </a:cubicBezTo>
                    <a:cubicBezTo>
                      <a:pt x="47" y="224"/>
                      <a:pt x="51" y="224"/>
                      <a:pt x="54" y="223"/>
                    </a:cubicBezTo>
                    <a:cubicBezTo>
                      <a:pt x="64" y="223"/>
                      <a:pt x="64" y="223"/>
                      <a:pt x="64" y="223"/>
                    </a:cubicBezTo>
                    <a:cubicBezTo>
                      <a:pt x="69" y="223"/>
                      <a:pt x="74" y="224"/>
                      <a:pt x="79" y="224"/>
                    </a:cubicBezTo>
                    <a:cubicBezTo>
                      <a:pt x="91" y="225"/>
                      <a:pt x="104" y="225"/>
                      <a:pt x="115" y="224"/>
                    </a:cubicBezTo>
                    <a:cubicBezTo>
                      <a:pt x="120" y="224"/>
                      <a:pt x="126" y="224"/>
                      <a:pt x="132" y="224"/>
                    </a:cubicBezTo>
                    <a:cubicBezTo>
                      <a:pt x="135" y="224"/>
                      <a:pt x="141" y="223"/>
                      <a:pt x="141" y="223"/>
                    </a:cubicBezTo>
                    <a:cubicBezTo>
                      <a:pt x="144" y="223"/>
                      <a:pt x="147" y="224"/>
                      <a:pt x="150" y="224"/>
                    </a:cubicBezTo>
                    <a:cubicBezTo>
                      <a:pt x="154" y="225"/>
                      <a:pt x="157" y="225"/>
                      <a:pt x="161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4">
                <a:extLst>
                  <a:ext uri="{FF2B5EF4-FFF2-40B4-BE49-F238E27FC236}">
                    <a16:creationId xmlns:a16="http://schemas.microsoft.com/office/drawing/2014/main" xmlns="" id="{7E272ABE-E9FC-45B5-819A-67B0C8202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" y="572"/>
                <a:ext cx="134" cy="75"/>
              </a:xfrm>
              <a:custGeom>
                <a:avLst/>
                <a:gdLst>
                  <a:gd name="T0" fmla="*/ 52 w 56"/>
                  <a:gd name="T1" fmla="*/ 3 h 31"/>
                  <a:gd name="T2" fmla="*/ 48 w 56"/>
                  <a:gd name="T3" fmla="*/ 1 h 31"/>
                  <a:gd name="T4" fmla="*/ 43 w 56"/>
                  <a:gd name="T5" fmla="*/ 0 h 31"/>
                  <a:gd name="T6" fmla="*/ 39 w 56"/>
                  <a:gd name="T7" fmla="*/ 0 h 31"/>
                  <a:gd name="T8" fmla="*/ 37 w 56"/>
                  <a:gd name="T9" fmla="*/ 0 h 31"/>
                  <a:gd name="T10" fmla="*/ 21 w 56"/>
                  <a:gd name="T11" fmla="*/ 0 h 31"/>
                  <a:gd name="T12" fmla="*/ 16 w 56"/>
                  <a:gd name="T13" fmla="*/ 1 h 31"/>
                  <a:gd name="T14" fmla="*/ 16 w 56"/>
                  <a:gd name="T15" fmla="*/ 2 h 31"/>
                  <a:gd name="T16" fmla="*/ 15 w 56"/>
                  <a:gd name="T17" fmla="*/ 3 h 31"/>
                  <a:gd name="T18" fmla="*/ 15 w 56"/>
                  <a:gd name="T19" fmla="*/ 3 h 31"/>
                  <a:gd name="T20" fmla="*/ 13 w 56"/>
                  <a:gd name="T21" fmla="*/ 3 h 31"/>
                  <a:gd name="T22" fmla="*/ 13 w 56"/>
                  <a:gd name="T23" fmla="*/ 4 h 31"/>
                  <a:gd name="T24" fmla="*/ 2 w 56"/>
                  <a:gd name="T25" fmla="*/ 12 h 31"/>
                  <a:gd name="T26" fmla="*/ 7 w 56"/>
                  <a:gd name="T27" fmla="*/ 24 h 31"/>
                  <a:gd name="T28" fmla="*/ 28 w 56"/>
                  <a:gd name="T29" fmla="*/ 31 h 31"/>
                  <a:gd name="T30" fmla="*/ 33 w 56"/>
                  <a:gd name="T31" fmla="*/ 31 h 31"/>
                  <a:gd name="T32" fmla="*/ 41 w 56"/>
                  <a:gd name="T33" fmla="*/ 28 h 31"/>
                  <a:gd name="T34" fmla="*/ 45 w 56"/>
                  <a:gd name="T35" fmla="*/ 25 h 31"/>
                  <a:gd name="T36" fmla="*/ 49 w 56"/>
                  <a:gd name="T37" fmla="*/ 22 h 31"/>
                  <a:gd name="T38" fmla="*/ 51 w 56"/>
                  <a:gd name="T39" fmla="*/ 21 h 31"/>
                  <a:gd name="T40" fmla="*/ 52 w 56"/>
                  <a:gd name="T41" fmla="*/ 21 h 31"/>
                  <a:gd name="T42" fmla="*/ 52 w 56"/>
                  <a:gd name="T43" fmla="*/ 19 h 31"/>
                  <a:gd name="T44" fmla="*/ 53 w 56"/>
                  <a:gd name="T45" fmla="*/ 19 h 31"/>
                  <a:gd name="T46" fmla="*/ 53 w 56"/>
                  <a:gd name="T47" fmla="*/ 17 h 31"/>
                  <a:gd name="T48" fmla="*/ 54 w 56"/>
                  <a:gd name="T49" fmla="*/ 13 h 31"/>
                  <a:gd name="T50" fmla="*/ 54 w 56"/>
                  <a:gd name="T51" fmla="*/ 12 h 31"/>
                  <a:gd name="T52" fmla="*/ 53 w 56"/>
                  <a:gd name="T53" fmla="*/ 3 h 31"/>
                  <a:gd name="T54" fmla="*/ 52 w 56"/>
                  <a:gd name="T55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6" h="31">
                    <a:moveTo>
                      <a:pt x="52" y="3"/>
                    </a:moveTo>
                    <a:cubicBezTo>
                      <a:pt x="51" y="2"/>
                      <a:pt x="49" y="1"/>
                      <a:pt x="48" y="1"/>
                    </a:cubicBezTo>
                    <a:cubicBezTo>
                      <a:pt x="46" y="0"/>
                      <a:pt x="45" y="0"/>
                      <a:pt x="43" y="0"/>
                    </a:cubicBezTo>
                    <a:cubicBezTo>
                      <a:pt x="41" y="0"/>
                      <a:pt x="40" y="0"/>
                      <a:pt x="39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2" y="0"/>
                      <a:pt x="27" y="0"/>
                      <a:pt x="21" y="0"/>
                    </a:cubicBezTo>
                    <a:cubicBezTo>
                      <a:pt x="19" y="0"/>
                      <a:pt x="17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8" y="4"/>
                      <a:pt x="3" y="8"/>
                      <a:pt x="2" y="12"/>
                    </a:cubicBezTo>
                    <a:cubicBezTo>
                      <a:pt x="0" y="17"/>
                      <a:pt x="2" y="21"/>
                      <a:pt x="7" y="24"/>
                    </a:cubicBezTo>
                    <a:cubicBezTo>
                      <a:pt x="12" y="29"/>
                      <a:pt x="20" y="31"/>
                      <a:pt x="28" y="31"/>
                    </a:cubicBezTo>
                    <a:cubicBezTo>
                      <a:pt x="30" y="31"/>
                      <a:pt x="31" y="31"/>
                      <a:pt x="33" y="31"/>
                    </a:cubicBezTo>
                    <a:cubicBezTo>
                      <a:pt x="36" y="30"/>
                      <a:pt x="39" y="30"/>
                      <a:pt x="41" y="28"/>
                    </a:cubicBezTo>
                    <a:cubicBezTo>
                      <a:pt x="43" y="27"/>
                      <a:pt x="45" y="25"/>
                      <a:pt x="45" y="25"/>
                    </a:cubicBezTo>
                    <a:cubicBezTo>
                      <a:pt x="47" y="24"/>
                      <a:pt x="48" y="23"/>
                      <a:pt x="49" y="22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4" y="16"/>
                      <a:pt x="54" y="14"/>
                      <a:pt x="54" y="13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6" y="9"/>
                      <a:pt x="55" y="6"/>
                      <a:pt x="53" y="3"/>
                    </a:cubicBezTo>
                    <a:cubicBezTo>
                      <a:pt x="52" y="3"/>
                      <a:pt x="52" y="3"/>
                      <a:pt x="5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5">
                <a:extLst>
                  <a:ext uri="{FF2B5EF4-FFF2-40B4-BE49-F238E27FC236}">
                    <a16:creationId xmlns:a16="http://schemas.microsoft.com/office/drawing/2014/main" xmlns="" id="{985EA767-2476-4176-878C-F4B0820EC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"/>
                <a:ext cx="153" cy="197"/>
              </a:xfrm>
              <a:custGeom>
                <a:avLst/>
                <a:gdLst>
                  <a:gd name="T0" fmla="*/ 16 w 64"/>
                  <a:gd name="T1" fmla="*/ 26 h 82"/>
                  <a:gd name="T2" fmla="*/ 14 w 64"/>
                  <a:gd name="T3" fmla="*/ 32 h 82"/>
                  <a:gd name="T4" fmla="*/ 12 w 64"/>
                  <a:gd name="T5" fmla="*/ 36 h 82"/>
                  <a:gd name="T6" fmla="*/ 9 w 64"/>
                  <a:gd name="T7" fmla="*/ 40 h 82"/>
                  <a:gd name="T8" fmla="*/ 9 w 64"/>
                  <a:gd name="T9" fmla="*/ 41 h 82"/>
                  <a:gd name="T10" fmla="*/ 4 w 64"/>
                  <a:gd name="T11" fmla="*/ 56 h 82"/>
                  <a:gd name="T12" fmla="*/ 3 w 64"/>
                  <a:gd name="T13" fmla="*/ 57 h 82"/>
                  <a:gd name="T14" fmla="*/ 1 w 64"/>
                  <a:gd name="T15" fmla="*/ 72 h 82"/>
                  <a:gd name="T16" fmla="*/ 4 w 64"/>
                  <a:gd name="T17" fmla="*/ 77 h 82"/>
                  <a:gd name="T18" fmla="*/ 5 w 64"/>
                  <a:gd name="T19" fmla="*/ 78 h 82"/>
                  <a:gd name="T20" fmla="*/ 8 w 64"/>
                  <a:gd name="T21" fmla="*/ 79 h 82"/>
                  <a:gd name="T22" fmla="*/ 14 w 64"/>
                  <a:gd name="T23" fmla="*/ 81 h 82"/>
                  <a:gd name="T24" fmla="*/ 15 w 64"/>
                  <a:gd name="T25" fmla="*/ 81 h 82"/>
                  <a:gd name="T26" fmla="*/ 15 w 64"/>
                  <a:gd name="T27" fmla="*/ 82 h 82"/>
                  <a:gd name="T28" fmla="*/ 17 w 64"/>
                  <a:gd name="T29" fmla="*/ 82 h 82"/>
                  <a:gd name="T30" fmla="*/ 22 w 64"/>
                  <a:gd name="T31" fmla="*/ 81 h 82"/>
                  <a:gd name="T32" fmla="*/ 23 w 64"/>
                  <a:gd name="T33" fmla="*/ 81 h 82"/>
                  <a:gd name="T34" fmla="*/ 27 w 64"/>
                  <a:gd name="T35" fmla="*/ 82 h 82"/>
                  <a:gd name="T36" fmla="*/ 32 w 64"/>
                  <a:gd name="T37" fmla="*/ 81 h 82"/>
                  <a:gd name="T38" fmla="*/ 35 w 64"/>
                  <a:gd name="T39" fmla="*/ 75 h 82"/>
                  <a:gd name="T40" fmla="*/ 37 w 64"/>
                  <a:gd name="T41" fmla="*/ 70 h 82"/>
                  <a:gd name="T42" fmla="*/ 37 w 64"/>
                  <a:gd name="T43" fmla="*/ 68 h 82"/>
                  <a:gd name="T44" fmla="*/ 38 w 64"/>
                  <a:gd name="T45" fmla="*/ 65 h 82"/>
                  <a:gd name="T46" fmla="*/ 38 w 64"/>
                  <a:gd name="T47" fmla="*/ 64 h 82"/>
                  <a:gd name="T48" fmla="*/ 39 w 64"/>
                  <a:gd name="T49" fmla="*/ 60 h 82"/>
                  <a:gd name="T50" fmla="*/ 40 w 64"/>
                  <a:gd name="T51" fmla="*/ 57 h 82"/>
                  <a:gd name="T52" fmla="*/ 54 w 64"/>
                  <a:gd name="T53" fmla="*/ 36 h 82"/>
                  <a:gd name="T54" fmla="*/ 55 w 64"/>
                  <a:gd name="T55" fmla="*/ 34 h 82"/>
                  <a:gd name="T56" fmla="*/ 57 w 64"/>
                  <a:gd name="T57" fmla="*/ 30 h 82"/>
                  <a:gd name="T58" fmla="*/ 58 w 64"/>
                  <a:gd name="T59" fmla="*/ 27 h 82"/>
                  <a:gd name="T60" fmla="*/ 58 w 64"/>
                  <a:gd name="T61" fmla="*/ 27 h 82"/>
                  <a:gd name="T62" fmla="*/ 60 w 64"/>
                  <a:gd name="T63" fmla="*/ 25 h 82"/>
                  <a:gd name="T64" fmla="*/ 61 w 64"/>
                  <a:gd name="T65" fmla="*/ 24 h 82"/>
                  <a:gd name="T66" fmla="*/ 62 w 64"/>
                  <a:gd name="T67" fmla="*/ 14 h 82"/>
                  <a:gd name="T68" fmla="*/ 54 w 64"/>
                  <a:gd name="T69" fmla="*/ 10 h 82"/>
                  <a:gd name="T70" fmla="*/ 52 w 64"/>
                  <a:gd name="T71" fmla="*/ 9 h 82"/>
                  <a:gd name="T72" fmla="*/ 51 w 64"/>
                  <a:gd name="T73" fmla="*/ 8 h 82"/>
                  <a:gd name="T74" fmla="*/ 49 w 64"/>
                  <a:gd name="T75" fmla="*/ 7 h 82"/>
                  <a:gd name="T76" fmla="*/ 44 w 64"/>
                  <a:gd name="T77" fmla="*/ 2 h 82"/>
                  <a:gd name="T78" fmla="*/ 41 w 64"/>
                  <a:gd name="T79" fmla="*/ 1 h 82"/>
                  <a:gd name="T80" fmla="*/ 41 w 64"/>
                  <a:gd name="T81" fmla="*/ 1 h 82"/>
                  <a:gd name="T82" fmla="*/ 28 w 64"/>
                  <a:gd name="T83" fmla="*/ 8 h 82"/>
                  <a:gd name="T84" fmla="*/ 26 w 64"/>
                  <a:gd name="T85" fmla="*/ 10 h 82"/>
                  <a:gd name="T86" fmla="*/ 20 w 64"/>
                  <a:gd name="T87" fmla="*/ 17 h 82"/>
                  <a:gd name="T88" fmla="*/ 16 w 64"/>
                  <a:gd name="T89" fmla="*/ 2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" h="82">
                    <a:moveTo>
                      <a:pt x="16" y="26"/>
                    </a:moveTo>
                    <a:cubicBezTo>
                      <a:pt x="15" y="28"/>
                      <a:pt x="14" y="30"/>
                      <a:pt x="14" y="32"/>
                    </a:cubicBezTo>
                    <a:cubicBezTo>
                      <a:pt x="13" y="33"/>
                      <a:pt x="12" y="34"/>
                      <a:pt x="12" y="36"/>
                    </a:cubicBezTo>
                    <a:cubicBezTo>
                      <a:pt x="11" y="37"/>
                      <a:pt x="10" y="38"/>
                      <a:pt x="9" y="40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8" y="44"/>
                      <a:pt x="5" y="51"/>
                      <a:pt x="4" y="56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2" y="62"/>
                      <a:pt x="0" y="68"/>
                      <a:pt x="1" y="72"/>
                    </a:cubicBezTo>
                    <a:cubicBezTo>
                      <a:pt x="2" y="75"/>
                      <a:pt x="2" y="75"/>
                      <a:pt x="4" y="77"/>
                    </a:cubicBezTo>
                    <a:cubicBezTo>
                      <a:pt x="4" y="77"/>
                      <a:pt x="4" y="78"/>
                      <a:pt x="5" y="78"/>
                    </a:cubicBezTo>
                    <a:cubicBezTo>
                      <a:pt x="6" y="79"/>
                      <a:pt x="7" y="79"/>
                      <a:pt x="8" y="79"/>
                    </a:cubicBezTo>
                    <a:cubicBezTo>
                      <a:pt x="10" y="80"/>
                      <a:pt x="11" y="81"/>
                      <a:pt x="14" y="81"/>
                    </a:cubicBezTo>
                    <a:cubicBezTo>
                      <a:pt x="14" y="81"/>
                      <a:pt x="14" y="81"/>
                      <a:pt x="15" y="81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8" y="82"/>
                      <a:pt x="21" y="81"/>
                      <a:pt x="22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4" y="82"/>
                      <a:pt x="25" y="82"/>
                      <a:pt x="27" y="82"/>
                    </a:cubicBezTo>
                    <a:cubicBezTo>
                      <a:pt x="29" y="82"/>
                      <a:pt x="30" y="82"/>
                      <a:pt x="32" y="81"/>
                    </a:cubicBezTo>
                    <a:cubicBezTo>
                      <a:pt x="33" y="80"/>
                      <a:pt x="34" y="77"/>
                      <a:pt x="35" y="75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69"/>
                      <a:pt x="37" y="68"/>
                      <a:pt x="37" y="68"/>
                    </a:cubicBezTo>
                    <a:cubicBezTo>
                      <a:pt x="37" y="66"/>
                      <a:pt x="37" y="65"/>
                      <a:pt x="38" y="65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3"/>
                      <a:pt x="39" y="62"/>
                      <a:pt x="39" y="60"/>
                    </a:cubicBezTo>
                    <a:cubicBezTo>
                      <a:pt x="40" y="59"/>
                      <a:pt x="40" y="58"/>
                      <a:pt x="40" y="57"/>
                    </a:cubicBezTo>
                    <a:cubicBezTo>
                      <a:pt x="44" y="49"/>
                      <a:pt x="48" y="43"/>
                      <a:pt x="54" y="36"/>
                    </a:cubicBezTo>
                    <a:cubicBezTo>
                      <a:pt x="54" y="35"/>
                      <a:pt x="54" y="35"/>
                      <a:pt x="55" y="34"/>
                    </a:cubicBezTo>
                    <a:cubicBezTo>
                      <a:pt x="56" y="33"/>
                      <a:pt x="57" y="32"/>
                      <a:pt x="57" y="30"/>
                    </a:cubicBezTo>
                    <a:cubicBezTo>
                      <a:pt x="57" y="29"/>
                      <a:pt x="57" y="28"/>
                      <a:pt x="58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7"/>
                      <a:pt x="59" y="26"/>
                      <a:pt x="60" y="25"/>
                    </a:cubicBezTo>
                    <a:cubicBezTo>
                      <a:pt x="60" y="25"/>
                      <a:pt x="61" y="24"/>
                      <a:pt x="61" y="24"/>
                    </a:cubicBezTo>
                    <a:cubicBezTo>
                      <a:pt x="63" y="21"/>
                      <a:pt x="64" y="17"/>
                      <a:pt x="62" y="14"/>
                    </a:cubicBezTo>
                    <a:cubicBezTo>
                      <a:pt x="60" y="12"/>
                      <a:pt x="56" y="11"/>
                      <a:pt x="54" y="10"/>
                    </a:cubicBezTo>
                    <a:cubicBezTo>
                      <a:pt x="53" y="10"/>
                      <a:pt x="52" y="9"/>
                      <a:pt x="52" y="9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0" y="8"/>
                      <a:pt x="49" y="7"/>
                      <a:pt x="49" y="7"/>
                    </a:cubicBezTo>
                    <a:cubicBezTo>
                      <a:pt x="47" y="5"/>
                      <a:pt x="46" y="3"/>
                      <a:pt x="44" y="2"/>
                    </a:cubicBezTo>
                    <a:cubicBezTo>
                      <a:pt x="43" y="2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2" y="4"/>
                      <a:pt x="28" y="8"/>
                    </a:cubicBezTo>
                    <a:cubicBezTo>
                      <a:pt x="28" y="9"/>
                      <a:pt x="27" y="9"/>
                      <a:pt x="26" y="10"/>
                    </a:cubicBezTo>
                    <a:cubicBezTo>
                      <a:pt x="24" y="12"/>
                      <a:pt x="22" y="14"/>
                      <a:pt x="20" y="17"/>
                    </a:cubicBezTo>
                    <a:cubicBezTo>
                      <a:pt x="18" y="20"/>
                      <a:pt x="17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6">
                <a:extLst>
                  <a:ext uri="{FF2B5EF4-FFF2-40B4-BE49-F238E27FC236}">
                    <a16:creationId xmlns:a16="http://schemas.microsoft.com/office/drawing/2014/main" xmlns="" id="{43BD172F-58EB-4252-B376-805D549B61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" y="3"/>
                <a:ext cx="134" cy="233"/>
              </a:xfrm>
              <a:custGeom>
                <a:avLst/>
                <a:gdLst>
                  <a:gd name="T0" fmla="*/ 53 w 56"/>
                  <a:gd name="T1" fmla="*/ 73 h 97"/>
                  <a:gd name="T2" fmla="*/ 53 w 56"/>
                  <a:gd name="T3" fmla="*/ 71 h 97"/>
                  <a:gd name="T4" fmla="*/ 36 w 56"/>
                  <a:gd name="T5" fmla="*/ 19 h 97"/>
                  <a:gd name="T6" fmla="*/ 35 w 56"/>
                  <a:gd name="T7" fmla="*/ 16 h 97"/>
                  <a:gd name="T8" fmla="*/ 26 w 56"/>
                  <a:gd name="T9" fmla="*/ 5 h 97"/>
                  <a:gd name="T10" fmla="*/ 21 w 56"/>
                  <a:gd name="T11" fmla="*/ 1 h 97"/>
                  <a:gd name="T12" fmla="*/ 20 w 56"/>
                  <a:gd name="T13" fmla="*/ 0 h 97"/>
                  <a:gd name="T14" fmla="*/ 20 w 56"/>
                  <a:gd name="T15" fmla="*/ 0 h 97"/>
                  <a:gd name="T16" fmla="*/ 17 w 56"/>
                  <a:gd name="T17" fmla="*/ 0 h 97"/>
                  <a:gd name="T18" fmla="*/ 17 w 56"/>
                  <a:gd name="T19" fmla="*/ 0 h 97"/>
                  <a:gd name="T20" fmla="*/ 5 w 56"/>
                  <a:gd name="T21" fmla="*/ 6 h 97"/>
                  <a:gd name="T22" fmla="*/ 0 w 56"/>
                  <a:gd name="T23" fmla="*/ 12 h 97"/>
                  <a:gd name="T24" fmla="*/ 0 w 56"/>
                  <a:gd name="T25" fmla="*/ 16 h 97"/>
                  <a:gd name="T26" fmla="*/ 0 w 56"/>
                  <a:gd name="T27" fmla="*/ 17 h 97"/>
                  <a:gd name="T28" fmla="*/ 2 w 56"/>
                  <a:gd name="T29" fmla="*/ 24 h 97"/>
                  <a:gd name="T30" fmla="*/ 3 w 56"/>
                  <a:gd name="T31" fmla="*/ 25 h 97"/>
                  <a:gd name="T32" fmla="*/ 4 w 56"/>
                  <a:gd name="T33" fmla="*/ 25 h 97"/>
                  <a:gd name="T34" fmla="*/ 10 w 56"/>
                  <a:gd name="T35" fmla="*/ 36 h 97"/>
                  <a:gd name="T36" fmla="*/ 13 w 56"/>
                  <a:gd name="T37" fmla="*/ 42 h 97"/>
                  <a:gd name="T38" fmla="*/ 14 w 56"/>
                  <a:gd name="T39" fmla="*/ 46 h 97"/>
                  <a:gd name="T40" fmla="*/ 17 w 56"/>
                  <a:gd name="T41" fmla="*/ 55 h 97"/>
                  <a:gd name="T42" fmla="*/ 18 w 56"/>
                  <a:gd name="T43" fmla="*/ 58 h 97"/>
                  <a:gd name="T44" fmla="*/ 21 w 56"/>
                  <a:gd name="T45" fmla="*/ 73 h 97"/>
                  <a:gd name="T46" fmla="*/ 25 w 56"/>
                  <a:gd name="T47" fmla="*/ 91 h 97"/>
                  <a:gd name="T48" fmla="*/ 34 w 56"/>
                  <a:gd name="T49" fmla="*/ 97 h 97"/>
                  <a:gd name="T50" fmla="*/ 34 w 56"/>
                  <a:gd name="T51" fmla="*/ 97 h 97"/>
                  <a:gd name="T52" fmla="*/ 48 w 56"/>
                  <a:gd name="T53" fmla="*/ 94 h 97"/>
                  <a:gd name="T54" fmla="*/ 53 w 56"/>
                  <a:gd name="T55" fmla="*/ 76 h 97"/>
                  <a:gd name="T56" fmla="*/ 53 w 56"/>
                  <a:gd name="T57" fmla="*/ 73 h 97"/>
                  <a:gd name="T58" fmla="*/ 34 w 56"/>
                  <a:gd name="T59" fmla="*/ 95 h 97"/>
                  <a:gd name="T60" fmla="*/ 34 w 56"/>
                  <a:gd name="T61" fmla="*/ 95 h 97"/>
                  <a:gd name="T62" fmla="*/ 34 w 56"/>
                  <a:gd name="T63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6" h="97">
                    <a:moveTo>
                      <a:pt x="53" y="73"/>
                    </a:moveTo>
                    <a:cubicBezTo>
                      <a:pt x="53" y="71"/>
                      <a:pt x="53" y="71"/>
                      <a:pt x="53" y="71"/>
                    </a:cubicBezTo>
                    <a:cubicBezTo>
                      <a:pt x="50" y="52"/>
                      <a:pt x="48" y="35"/>
                      <a:pt x="36" y="19"/>
                    </a:cubicBezTo>
                    <a:cubicBezTo>
                      <a:pt x="36" y="18"/>
                      <a:pt x="35" y="17"/>
                      <a:pt x="35" y="16"/>
                    </a:cubicBezTo>
                    <a:cubicBezTo>
                      <a:pt x="32" y="13"/>
                      <a:pt x="29" y="8"/>
                      <a:pt x="26" y="5"/>
                    </a:cubicBezTo>
                    <a:cubicBezTo>
                      <a:pt x="25" y="3"/>
                      <a:pt x="23" y="2"/>
                      <a:pt x="21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9" y="2"/>
                      <a:pt x="5" y="6"/>
                    </a:cubicBezTo>
                    <a:cubicBezTo>
                      <a:pt x="3" y="8"/>
                      <a:pt x="1" y="10"/>
                      <a:pt x="0" y="12"/>
                    </a:cubicBezTo>
                    <a:cubicBezTo>
                      <a:pt x="0" y="13"/>
                      <a:pt x="0" y="15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2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6" y="29"/>
                      <a:pt x="10" y="36"/>
                      <a:pt x="10" y="36"/>
                    </a:cubicBezTo>
                    <a:cubicBezTo>
                      <a:pt x="11" y="38"/>
                      <a:pt x="12" y="40"/>
                      <a:pt x="13" y="42"/>
                    </a:cubicBezTo>
                    <a:cubicBezTo>
                      <a:pt x="13" y="43"/>
                      <a:pt x="13" y="45"/>
                      <a:pt x="14" y="46"/>
                    </a:cubicBezTo>
                    <a:cubicBezTo>
                      <a:pt x="15" y="49"/>
                      <a:pt x="16" y="52"/>
                      <a:pt x="17" y="55"/>
                    </a:cubicBezTo>
                    <a:cubicBezTo>
                      <a:pt x="17" y="55"/>
                      <a:pt x="17" y="56"/>
                      <a:pt x="18" y="58"/>
                    </a:cubicBezTo>
                    <a:cubicBezTo>
                      <a:pt x="19" y="62"/>
                      <a:pt x="20" y="68"/>
                      <a:pt x="21" y="73"/>
                    </a:cubicBezTo>
                    <a:cubicBezTo>
                      <a:pt x="22" y="79"/>
                      <a:pt x="23" y="85"/>
                      <a:pt x="25" y="91"/>
                    </a:cubicBezTo>
                    <a:cubicBezTo>
                      <a:pt x="27" y="95"/>
                      <a:pt x="29" y="97"/>
                      <a:pt x="34" y="97"/>
                    </a:cubicBezTo>
                    <a:cubicBezTo>
                      <a:pt x="34" y="97"/>
                      <a:pt x="34" y="97"/>
                      <a:pt x="34" y="97"/>
                    </a:cubicBezTo>
                    <a:cubicBezTo>
                      <a:pt x="37" y="97"/>
                      <a:pt x="46" y="95"/>
                      <a:pt x="48" y="94"/>
                    </a:cubicBezTo>
                    <a:cubicBezTo>
                      <a:pt x="56" y="91"/>
                      <a:pt x="54" y="82"/>
                      <a:pt x="53" y="76"/>
                    </a:cubicBezTo>
                    <a:cubicBezTo>
                      <a:pt x="53" y="75"/>
                      <a:pt x="53" y="74"/>
                      <a:pt x="53" y="73"/>
                    </a:cubicBezTo>
                    <a:close/>
                    <a:moveTo>
                      <a:pt x="34" y="95"/>
                    </a:moveTo>
                    <a:cubicBezTo>
                      <a:pt x="34" y="95"/>
                      <a:pt x="34" y="95"/>
                      <a:pt x="34" y="95"/>
                    </a:cubicBezTo>
                    <a:cubicBezTo>
                      <a:pt x="34" y="95"/>
                      <a:pt x="34" y="95"/>
                      <a:pt x="3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xmlns="" id="{A3019D05-7A9E-44E8-A33B-C483FD93F8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7654" y="6093140"/>
              <a:ext cx="397676" cy="373064"/>
            </a:xfrm>
            <a:custGeom>
              <a:avLst/>
              <a:gdLst>
                <a:gd name="T0" fmla="*/ 15 w 256"/>
                <a:gd name="T1" fmla="*/ 206 h 240"/>
                <a:gd name="T2" fmla="*/ 66 w 256"/>
                <a:gd name="T3" fmla="*/ 239 h 240"/>
                <a:gd name="T4" fmla="*/ 113 w 256"/>
                <a:gd name="T5" fmla="*/ 238 h 240"/>
                <a:gd name="T6" fmla="*/ 159 w 256"/>
                <a:gd name="T7" fmla="*/ 236 h 240"/>
                <a:gd name="T8" fmla="*/ 196 w 256"/>
                <a:gd name="T9" fmla="*/ 233 h 240"/>
                <a:gd name="T10" fmla="*/ 254 w 256"/>
                <a:gd name="T11" fmla="*/ 222 h 240"/>
                <a:gd name="T12" fmla="*/ 254 w 256"/>
                <a:gd name="T13" fmla="*/ 185 h 240"/>
                <a:gd name="T14" fmla="*/ 254 w 256"/>
                <a:gd name="T15" fmla="*/ 129 h 240"/>
                <a:gd name="T16" fmla="*/ 244 w 256"/>
                <a:gd name="T17" fmla="*/ 51 h 240"/>
                <a:gd name="T18" fmla="*/ 234 w 256"/>
                <a:gd name="T19" fmla="*/ 45 h 240"/>
                <a:gd name="T20" fmla="*/ 222 w 256"/>
                <a:gd name="T21" fmla="*/ 46 h 240"/>
                <a:gd name="T22" fmla="*/ 180 w 256"/>
                <a:gd name="T23" fmla="*/ 41 h 240"/>
                <a:gd name="T24" fmla="*/ 177 w 256"/>
                <a:gd name="T25" fmla="*/ 20 h 240"/>
                <a:gd name="T26" fmla="*/ 167 w 256"/>
                <a:gd name="T27" fmla="*/ 6 h 240"/>
                <a:gd name="T28" fmla="*/ 138 w 256"/>
                <a:gd name="T29" fmla="*/ 1 h 240"/>
                <a:gd name="T30" fmla="*/ 121 w 256"/>
                <a:gd name="T31" fmla="*/ 2 h 240"/>
                <a:gd name="T32" fmla="*/ 119 w 256"/>
                <a:gd name="T33" fmla="*/ 1 h 240"/>
                <a:gd name="T34" fmla="*/ 112 w 256"/>
                <a:gd name="T35" fmla="*/ 0 h 240"/>
                <a:gd name="T36" fmla="*/ 111 w 256"/>
                <a:gd name="T37" fmla="*/ 0 h 240"/>
                <a:gd name="T38" fmla="*/ 90 w 256"/>
                <a:gd name="T39" fmla="*/ 16 h 240"/>
                <a:gd name="T40" fmla="*/ 84 w 256"/>
                <a:gd name="T41" fmla="*/ 50 h 240"/>
                <a:gd name="T42" fmla="*/ 69 w 256"/>
                <a:gd name="T43" fmla="*/ 53 h 240"/>
                <a:gd name="T44" fmla="*/ 49 w 256"/>
                <a:gd name="T45" fmla="*/ 56 h 240"/>
                <a:gd name="T46" fmla="*/ 18 w 256"/>
                <a:gd name="T47" fmla="*/ 65 h 240"/>
                <a:gd name="T48" fmla="*/ 11 w 256"/>
                <a:gd name="T49" fmla="*/ 72 h 240"/>
                <a:gd name="T50" fmla="*/ 1 w 256"/>
                <a:gd name="T51" fmla="*/ 110 h 240"/>
                <a:gd name="T52" fmla="*/ 4 w 256"/>
                <a:gd name="T53" fmla="*/ 154 h 240"/>
                <a:gd name="T54" fmla="*/ 128 w 256"/>
                <a:gd name="T55" fmla="*/ 17 h 240"/>
                <a:gd name="T56" fmla="*/ 156 w 256"/>
                <a:gd name="T57" fmla="*/ 18 h 240"/>
                <a:gd name="T58" fmla="*/ 161 w 256"/>
                <a:gd name="T59" fmla="*/ 26 h 240"/>
                <a:gd name="T60" fmla="*/ 164 w 256"/>
                <a:gd name="T61" fmla="*/ 44 h 240"/>
                <a:gd name="T62" fmla="*/ 153 w 256"/>
                <a:gd name="T63" fmla="*/ 47 h 240"/>
                <a:gd name="T64" fmla="*/ 123 w 256"/>
                <a:gd name="T65" fmla="*/ 52 h 240"/>
                <a:gd name="T66" fmla="*/ 100 w 256"/>
                <a:gd name="T67" fmla="*/ 51 h 240"/>
                <a:gd name="T68" fmla="*/ 96 w 256"/>
                <a:gd name="T69" fmla="*/ 32 h 240"/>
                <a:gd name="T70" fmla="*/ 64 w 256"/>
                <a:gd name="T71" fmla="*/ 141 h 240"/>
                <a:gd name="T72" fmla="*/ 75 w 256"/>
                <a:gd name="T73" fmla="*/ 137 h 240"/>
                <a:gd name="T74" fmla="*/ 105 w 256"/>
                <a:gd name="T75" fmla="*/ 156 h 240"/>
                <a:gd name="T76" fmla="*/ 116 w 256"/>
                <a:gd name="T77" fmla="*/ 153 h 240"/>
                <a:gd name="T78" fmla="*/ 135 w 256"/>
                <a:gd name="T79" fmla="*/ 133 h 240"/>
                <a:gd name="T80" fmla="*/ 153 w 256"/>
                <a:gd name="T81" fmla="*/ 108 h 240"/>
                <a:gd name="T82" fmla="*/ 164 w 256"/>
                <a:gd name="T83" fmla="*/ 96 h 240"/>
                <a:gd name="T84" fmla="*/ 174 w 256"/>
                <a:gd name="T85" fmla="*/ 97 h 240"/>
                <a:gd name="T86" fmla="*/ 181 w 256"/>
                <a:gd name="T87" fmla="*/ 100 h 240"/>
                <a:gd name="T88" fmla="*/ 169 w 256"/>
                <a:gd name="T89" fmla="*/ 118 h 240"/>
                <a:gd name="T90" fmla="*/ 125 w 256"/>
                <a:gd name="T91" fmla="*/ 175 h 240"/>
                <a:gd name="T92" fmla="*/ 76 w 256"/>
                <a:gd name="T93" fmla="*/ 157 h 240"/>
                <a:gd name="T94" fmla="*/ 59 w 256"/>
                <a:gd name="T95" fmla="*/ 14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6" h="240">
                  <a:moveTo>
                    <a:pt x="4" y="154"/>
                  </a:moveTo>
                  <a:cubicBezTo>
                    <a:pt x="5" y="160"/>
                    <a:pt x="7" y="166"/>
                    <a:pt x="7" y="172"/>
                  </a:cubicBezTo>
                  <a:cubicBezTo>
                    <a:pt x="9" y="184"/>
                    <a:pt x="12" y="195"/>
                    <a:pt x="15" y="206"/>
                  </a:cubicBezTo>
                  <a:cubicBezTo>
                    <a:pt x="17" y="214"/>
                    <a:pt x="20" y="221"/>
                    <a:pt x="25" y="227"/>
                  </a:cubicBezTo>
                  <a:cubicBezTo>
                    <a:pt x="34" y="235"/>
                    <a:pt x="47" y="237"/>
                    <a:pt x="59" y="238"/>
                  </a:cubicBezTo>
                  <a:cubicBezTo>
                    <a:pt x="62" y="238"/>
                    <a:pt x="64" y="239"/>
                    <a:pt x="66" y="239"/>
                  </a:cubicBezTo>
                  <a:cubicBezTo>
                    <a:pt x="73" y="240"/>
                    <a:pt x="79" y="240"/>
                    <a:pt x="87" y="240"/>
                  </a:cubicBezTo>
                  <a:cubicBezTo>
                    <a:pt x="92" y="240"/>
                    <a:pt x="98" y="240"/>
                    <a:pt x="103" y="239"/>
                  </a:cubicBezTo>
                  <a:cubicBezTo>
                    <a:pt x="106" y="239"/>
                    <a:pt x="109" y="239"/>
                    <a:pt x="113" y="238"/>
                  </a:cubicBezTo>
                  <a:cubicBezTo>
                    <a:pt x="116" y="237"/>
                    <a:pt x="120" y="237"/>
                    <a:pt x="123" y="236"/>
                  </a:cubicBezTo>
                  <a:cubicBezTo>
                    <a:pt x="129" y="236"/>
                    <a:pt x="135" y="236"/>
                    <a:pt x="141" y="236"/>
                  </a:cubicBezTo>
                  <a:cubicBezTo>
                    <a:pt x="147" y="237"/>
                    <a:pt x="153" y="237"/>
                    <a:pt x="159" y="236"/>
                  </a:cubicBezTo>
                  <a:cubicBezTo>
                    <a:pt x="163" y="236"/>
                    <a:pt x="168" y="235"/>
                    <a:pt x="172" y="234"/>
                  </a:cubicBezTo>
                  <a:cubicBezTo>
                    <a:pt x="176" y="233"/>
                    <a:pt x="180" y="232"/>
                    <a:pt x="184" y="232"/>
                  </a:cubicBezTo>
                  <a:cubicBezTo>
                    <a:pt x="189" y="231"/>
                    <a:pt x="192" y="232"/>
                    <a:pt x="196" y="233"/>
                  </a:cubicBezTo>
                  <a:cubicBezTo>
                    <a:pt x="197" y="233"/>
                    <a:pt x="199" y="233"/>
                    <a:pt x="201" y="233"/>
                  </a:cubicBezTo>
                  <a:cubicBezTo>
                    <a:pt x="210" y="235"/>
                    <a:pt x="221" y="235"/>
                    <a:pt x="230" y="233"/>
                  </a:cubicBezTo>
                  <a:cubicBezTo>
                    <a:pt x="238" y="232"/>
                    <a:pt x="249" y="230"/>
                    <a:pt x="254" y="222"/>
                  </a:cubicBezTo>
                  <a:cubicBezTo>
                    <a:pt x="256" y="218"/>
                    <a:pt x="256" y="213"/>
                    <a:pt x="256" y="208"/>
                  </a:cubicBezTo>
                  <a:cubicBezTo>
                    <a:pt x="256" y="207"/>
                    <a:pt x="256" y="206"/>
                    <a:pt x="256" y="205"/>
                  </a:cubicBezTo>
                  <a:cubicBezTo>
                    <a:pt x="254" y="197"/>
                    <a:pt x="254" y="194"/>
                    <a:pt x="254" y="185"/>
                  </a:cubicBezTo>
                  <a:cubicBezTo>
                    <a:pt x="255" y="177"/>
                    <a:pt x="256" y="169"/>
                    <a:pt x="256" y="160"/>
                  </a:cubicBezTo>
                  <a:cubicBezTo>
                    <a:pt x="255" y="156"/>
                    <a:pt x="255" y="152"/>
                    <a:pt x="255" y="149"/>
                  </a:cubicBezTo>
                  <a:cubicBezTo>
                    <a:pt x="254" y="142"/>
                    <a:pt x="254" y="135"/>
                    <a:pt x="254" y="129"/>
                  </a:cubicBezTo>
                  <a:cubicBezTo>
                    <a:pt x="254" y="124"/>
                    <a:pt x="254" y="119"/>
                    <a:pt x="255" y="115"/>
                  </a:cubicBezTo>
                  <a:cubicBezTo>
                    <a:pt x="255" y="102"/>
                    <a:pt x="256" y="90"/>
                    <a:pt x="254" y="78"/>
                  </a:cubicBezTo>
                  <a:cubicBezTo>
                    <a:pt x="253" y="72"/>
                    <a:pt x="251" y="58"/>
                    <a:pt x="244" y="51"/>
                  </a:cubicBezTo>
                  <a:cubicBezTo>
                    <a:pt x="242" y="49"/>
                    <a:pt x="240" y="47"/>
                    <a:pt x="237" y="46"/>
                  </a:cubicBezTo>
                  <a:cubicBezTo>
                    <a:pt x="237" y="45"/>
                    <a:pt x="237" y="45"/>
                    <a:pt x="237" y="45"/>
                  </a:cubicBezTo>
                  <a:cubicBezTo>
                    <a:pt x="236" y="45"/>
                    <a:pt x="235" y="45"/>
                    <a:pt x="234" y="45"/>
                  </a:cubicBezTo>
                  <a:cubicBezTo>
                    <a:pt x="232" y="44"/>
                    <a:pt x="229" y="44"/>
                    <a:pt x="229" y="44"/>
                  </a:cubicBezTo>
                  <a:cubicBezTo>
                    <a:pt x="229" y="44"/>
                    <a:pt x="229" y="44"/>
                    <a:pt x="229" y="44"/>
                  </a:cubicBezTo>
                  <a:cubicBezTo>
                    <a:pt x="226" y="45"/>
                    <a:pt x="224" y="45"/>
                    <a:pt x="222" y="46"/>
                  </a:cubicBezTo>
                  <a:cubicBezTo>
                    <a:pt x="219" y="46"/>
                    <a:pt x="216" y="47"/>
                    <a:pt x="213" y="47"/>
                  </a:cubicBezTo>
                  <a:cubicBezTo>
                    <a:pt x="202" y="47"/>
                    <a:pt x="191" y="47"/>
                    <a:pt x="180" y="47"/>
                  </a:cubicBezTo>
                  <a:cubicBezTo>
                    <a:pt x="180" y="45"/>
                    <a:pt x="180" y="43"/>
                    <a:pt x="180" y="41"/>
                  </a:cubicBezTo>
                  <a:cubicBezTo>
                    <a:pt x="180" y="40"/>
                    <a:pt x="180" y="38"/>
                    <a:pt x="181" y="37"/>
                  </a:cubicBezTo>
                  <a:cubicBezTo>
                    <a:pt x="181" y="33"/>
                    <a:pt x="182" y="29"/>
                    <a:pt x="180" y="24"/>
                  </a:cubicBezTo>
                  <a:cubicBezTo>
                    <a:pt x="179" y="23"/>
                    <a:pt x="178" y="22"/>
                    <a:pt x="177" y="20"/>
                  </a:cubicBezTo>
                  <a:cubicBezTo>
                    <a:pt x="176" y="19"/>
                    <a:pt x="176" y="19"/>
                    <a:pt x="175" y="17"/>
                  </a:cubicBezTo>
                  <a:cubicBezTo>
                    <a:pt x="175" y="17"/>
                    <a:pt x="174" y="16"/>
                    <a:pt x="174" y="15"/>
                  </a:cubicBezTo>
                  <a:cubicBezTo>
                    <a:pt x="172" y="12"/>
                    <a:pt x="170" y="9"/>
                    <a:pt x="167" y="6"/>
                  </a:cubicBezTo>
                  <a:cubicBezTo>
                    <a:pt x="163" y="2"/>
                    <a:pt x="157" y="0"/>
                    <a:pt x="148" y="0"/>
                  </a:cubicBezTo>
                  <a:cubicBezTo>
                    <a:pt x="145" y="0"/>
                    <a:pt x="141" y="1"/>
                    <a:pt x="139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6" y="1"/>
                    <a:pt x="133" y="1"/>
                    <a:pt x="131" y="1"/>
                  </a:cubicBezTo>
                  <a:cubicBezTo>
                    <a:pt x="128" y="2"/>
                    <a:pt x="124" y="2"/>
                    <a:pt x="121" y="2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1" y="1"/>
                    <a:pt x="120" y="1"/>
                    <a:pt x="119" y="1"/>
                  </a:cubicBezTo>
                  <a:cubicBezTo>
                    <a:pt x="117" y="0"/>
                    <a:pt x="115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05" y="0"/>
                    <a:pt x="101" y="4"/>
                    <a:pt x="98" y="9"/>
                  </a:cubicBezTo>
                  <a:cubicBezTo>
                    <a:pt x="96" y="11"/>
                    <a:pt x="95" y="13"/>
                    <a:pt x="93" y="14"/>
                  </a:cubicBezTo>
                  <a:cubicBezTo>
                    <a:pt x="92" y="15"/>
                    <a:pt x="91" y="16"/>
                    <a:pt x="90" y="16"/>
                  </a:cubicBezTo>
                  <a:cubicBezTo>
                    <a:pt x="86" y="19"/>
                    <a:pt x="83" y="21"/>
                    <a:pt x="81" y="25"/>
                  </a:cubicBezTo>
                  <a:cubicBezTo>
                    <a:pt x="78" y="32"/>
                    <a:pt x="82" y="41"/>
                    <a:pt x="84" y="48"/>
                  </a:cubicBezTo>
                  <a:cubicBezTo>
                    <a:pt x="84" y="49"/>
                    <a:pt x="84" y="49"/>
                    <a:pt x="84" y="50"/>
                  </a:cubicBezTo>
                  <a:cubicBezTo>
                    <a:pt x="84" y="50"/>
                    <a:pt x="84" y="51"/>
                    <a:pt x="84" y="51"/>
                  </a:cubicBezTo>
                  <a:cubicBezTo>
                    <a:pt x="83" y="51"/>
                    <a:pt x="82" y="51"/>
                    <a:pt x="80" y="51"/>
                  </a:cubicBezTo>
                  <a:cubicBezTo>
                    <a:pt x="77" y="51"/>
                    <a:pt x="74" y="51"/>
                    <a:pt x="69" y="53"/>
                  </a:cubicBezTo>
                  <a:cubicBezTo>
                    <a:pt x="64" y="54"/>
                    <a:pt x="60" y="54"/>
                    <a:pt x="54" y="54"/>
                  </a:cubicBezTo>
                  <a:cubicBezTo>
                    <a:pt x="53" y="54"/>
                    <a:pt x="51" y="55"/>
                    <a:pt x="50" y="56"/>
                  </a:cubicBezTo>
                  <a:cubicBezTo>
                    <a:pt x="50" y="56"/>
                    <a:pt x="49" y="56"/>
                    <a:pt x="49" y="56"/>
                  </a:cubicBezTo>
                  <a:cubicBezTo>
                    <a:pt x="48" y="56"/>
                    <a:pt x="46" y="56"/>
                    <a:pt x="44" y="56"/>
                  </a:cubicBezTo>
                  <a:cubicBezTo>
                    <a:pt x="39" y="57"/>
                    <a:pt x="32" y="57"/>
                    <a:pt x="26" y="60"/>
                  </a:cubicBezTo>
                  <a:cubicBezTo>
                    <a:pt x="23" y="61"/>
                    <a:pt x="20" y="63"/>
                    <a:pt x="18" y="65"/>
                  </a:cubicBezTo>
                  <a:cubicBezTo>
                    <a:pt x="17" y="66"/>
                    <a:pt x="17" y="66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5" y="68"/>
                    <a:pt x="13" y="70"/>
                    <a:pt x="11" y="72"/>
                  </a:cubicBezTo>
                  <a:cubicBezTo>
                    <a:pt x="9" y="74"/>
                    <a:pt x="7" y="76"/>
                    <a:pt x="6" y="77"/>
                  </a:cubicBezTo>
                  <a:cubicBezTo>
                    <a:pt x="0" y="85"/>
                    <a:pt x="0" y="96"/>
                    <a:pt x="1" y="105"/>
                  </a:cubicBezTo>
                  <a:cubicBezTo>
                    <a:pt x="1" y="106"/>
                    <a:pt x="1" y="108"/>
                    <a:pt x="1" y="110"/>
                  </a:cubicBezTo>
                  <a:cubicBezTo>
                    <a:pt x="1" y="112"/>
                    <a:pt x="1" y="115"/>
                    <a:pt x="1" y="118"/>
                  </a:cubicBezTo>
                  <a:cubicBezTo>
                    <a:pt x="0" y="124"/>
                    <a:pt x="0" y="130"/>
                    <a:pt x="1" y="135"/>
                  </a:cubicBezTo>
                  <a:cubicBezTo>
                    <a:pt x="2" y="141"/>
                    <a:pt x="3" y="148"/>
                    <a:pt x="4" y="154"/>
                  </a:cubicBezTo>
                  <a:close/>
                  <a:moveTo>
                    <a:pt x="109" y="22"/>
                  </a:moveTo>
                  <a:cubicBezTo>
                    <a:pt x="110" y="20"/>
                    <a:pt x="112" y="18"/>
                    <a:pt x="113" y="16"/>
                  </a:cubicBezTo>
                  <a:cubicBezTo>
                    <a:pt x="117" y="17"/>
                    <a:pt x="122" y="17"/>
                    <a:pt x="128" y="17"/>
                  </a:cubicBezTo>
                  <a:cubicBezTo>
                    <a:pt x="132" y="17"/>
                    <a:pt x="136" y="17"/>
                    <a:pt x="140" y="17"/>
                  </a:cubicBezTo>
                  <a:cubicBezTo>
                    <a:pt x="143" y="17"/>
                    <a:pt x="146" y="16"/>
                    <a:pt x="148" y="16"/>
                  </a:cubicBezTo>
                  <a:cubicBezTo>
                    <a:pt x="153" y="16"/>
                    <a:pt x="155" y="17"/>
                    <a:pt x="156" y="18"/>
                  </a:cubicBezTo>
                  <a:cubicBezTo>
                    <a:pt x="157" y="18"/>
                    <a:pt x="157" y="19"/>
                    <a:pt x="157" y="19"/>
                  </a:cubicBezTo>
                  <a:cubicBezTo>
                    <a:pt x="157" y="20"/>
                    <a:pt x="157" y="20"/>
                    <a:pt x="158" y="21"/>
                  </a:cubicBezTo>
                  <a:cubicBezTo>
                    <a:pt x="159" y="23"/>
                    <a:pt x="160" y="24"/>
                    <a:pt x="161" y="26"/>
                  </a:cubicBezTo>
                  <a:cubicBezTo>
                    <a:pt x="163" y="28"/>
                    <a:pt x="164" y="29"/>
                    <a:pt x="165" y="31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5" y="35"/>
                    <a:pt x="164" y="39"/>
                    <a:pt x="164" y="44"/>
                  </a:cubicBezTo>
                  <a:cubicBezTo>
                    <a:pt x="164" y="45"/>
                    <a:pt x="164" y="46"/>
                    <a:pt x="164" y="47"/>
                  </a:cubicBezTo>
                  <a:cubicBezTo>
                    <a:pt x="163" y="47"/>
                    <a:pt x="163" y="47"/>
                    <a:pt x="162" y="47"/>
                  </a:cubicBezTo>
                  <a:cubicBezTo>
                    <a:pt x="159" y="47"/>
                    <a:pt x="156" y="47"/>
                    <a:pt x="153" y="47"/>
                  </a:cubicBezTo>
                  <a:cubicBezTo>
                    <a:pt x="150" y="47"/>
                    <a:pt x="146" y="48"/>
                    <a:pt x="143" y="49"/>
                  </a:cubicBezTo>
                  <a:cubicBezTo>
                    <a:pt x="142" y="50"/>
                    <a:pt x="140" y="50"/>
                    <a:pt x="138" y="51"/>
                  </a:cubicBezTo>
                  <a:cubicBezTo>
                    <a:pt x="134" y="51"/>
                    <a:pt x="129" y="52"/>
                    <a:pt x="123" y="52"/>
                  </a:cubicBezTo>
                  <a:cubicBezTo>
                    <a:pt x="119" y="52"/>
                    <a:pt x="116" y="52"/>
                    <a:pt x="113" y="51"/>
                  </a:cubicBezTo>
                  <a:cubicBezTo>
                    <a:pt x="111" y="51"/>
                    <a:pt x="109" y="51"/>
                    <a:pt x="107" y="51"/>
                  </a:cubicBezTo>
                  <a:cubicBezTo>
                    <a:pt x="105" y="51"/>
                    <a:pt x="103" y="51"/>
                    <a:pt x="100" y="51"/>
                  </a:cubicBezTo>
                  <a:cubicBezTo>
                    <a:pt x="100" y="50"/>
                    <a:pt x="100" y="50"/>
                    <a:pt x="100" y="49"/>
                  </a:cubicBezTo>
                  <a:cubicBezTo>
                    <a:pt x="100" y="45"/>
                    <a:pt x="98" y="38"/>
                    <a:pt x="97" y="36"/>
                  </a:cubicBezTo>
                  <a:cubicBezTo>
                    <a:pt x="97" y="35"/>
                    <a:pt x="96" y="33"/>
                    <a:pt x="96" y="32"/>
                  </a:cubicBezTo>
                  <a:cubicBezTo>
                    <a:pt x="101" y="29"/>
                    <a:pt x="105" y="25"/>
                    <a:pt x="109" y="22"/>
                  </a:cubicBezTo>
                  <a:close/>
                  <a:moveTo>
                    <a:pt x="60" y="145"/>
                  </a:moveTo>
                  <a:cubicBezTo>
                    <a:pt x="61" y="144"/>
                    <a:pt x="63" y="142"/>
                    <a:pt x="64" y="141"/>
                  </a:cubicBezTo>
                  <a:cubicBezTo>
                    <a:pt x="65" y="139"/>
                    <a:pt x="67" y="137"/>
                    <a:pt x="69" y="136"/>
                  </a:cubicBezTo>
                  <a:cubicBezTo>
                    <a:pt x="69" y="135"/>
                    <a:pt x="70" y="134"/>
                    <a:pt x="70" y="133"/>
                  </a:cubicBezTo>
                  <a:cubicBezTo>
                    <a:pt x="72" y="135"/>
                    <a:pt x="75" y="136"/>
                    <a:pt x="75" y="137"/>
                  </a:cubicBezTo>
                  <a:cubicBezTo>
                    <a:pt x="76" y="138"/>
                    <a:pt x="78" y="139"/>
                    <a:pt x="79" y="139"/>
                  </a:cubicBezTo>
                  <a:cubicBezTo>
                    <a:pt x="80" y="140"/>
                    <a:pt x="81" y="141"/>
                    <a:pt x="83" y="142"/>
                  </a:cubicBezTo>
                  <a:cubicBezTo>
                    <a:pt x="90" y="148"/>
                    <a:pt x="97" y="154"/>
                    <a:pt x="105" y="156"/>
                  </a:cubicBezTo>
                  <a:cubicBezTo>
                    <a:pt x="105" y="156"/>
                    <a:pt x="106" y="156"/>
                    <a:pt x="107" y="156"/>
                  </a:cubicBezTo>
                  <a:cubicBezTo>
                    <a:pt x="109" y="157"/>
                    <a:pt x="112" y="157"/>
                    <a:pt x="113" y="156"/>
                  </a:cubicBezTo>
                  <a:cubicBezTo>
                    <a:pt x="114" y="155"/>
                    <a:pt x="116" y="154"/>
                    <a:pt x="116" y="153"/>
                  </a:cubicBezTo>
                  <a:cubicBezTo>
                    <a:pt x="121" y="150"/>
                    <a:pt x="127" y="142"/>
                    <a:pt x="131" y="138"/>
                  </a:cubicBezTo>
                  <a:cubicBezTo>
                    <a:pt x="131" y="137"/>
                    <a:pt x="132" y="136"/>
                    <a:pt x="132" y="136"/>
                  </a:cubicBezTo>
                  <a:cubicBezTo>
                    <a:pt x="133" y="135"/>
                    <a:pt x="134" y="134"/>
                    <a:pt x="135" y="133"/>
                  </a:cubicBezTo>
                  <a:cubicBezTo>
                    <a:pt x="140" y="128"/>
                    <a:pt x="145" y="122"/>
                    <a:pt x="149" y="116"/>
                  </a:cubicBezTo>
                  <a:cubicBezTo>
                    <a:pt x="149" y="115"/>
                    <a:pt x="149" y="114"/>
                    <a:pt x="150" y="114"/>
                  </a:cubicBezTo>
                  <a:cubicBezTo>
                    <a:pt x="151" y="112"/>
                    <a:pt x="152" y="110"/>
                    <a:pt x="153" y="108"/>
                  </a:cubicBezTo>
                  <a:cubicBezTo>
                    <a:pt x="155" y="105"/>
                    <a:pt x="159" y="98"/>
                    <a:pt x="160" y="96"/>
                  </a:cubicBezTo>
                  <a:cubicBezTo>
                    <a:pt x="161" y="96"/>
                    <a:pt x="161" y="96"/>
                    <a:pt x="162" y="96"/>
                  </a:cubicBezTo>
                  <a:cubicBezTo>
                    <a:pt x="162" y="96"/>
                    <a:pt x="163" y="96"/>
                    <a:pt x="164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7" y="95"/>
                    <a:pt x="168" y="95"/>
                  </a:cubicBezTo>
                  <a:cubicBezTo>
                    <a:pt x="171" y="95"/>
                    <a:pt x="173" y="96"/>
                    <a:pt x="174" y="97"/>
                  </a:cubicBezTo>
                  <a:cubicBezTo>
                    <a:pt x="175" y="97"/>
                    <a:pt x="176" y="98"/>
                    <a:pt x="177" y="98"/>
                  </a:cubicBezTo>
                  <a:cubicBezTo>
                    <a:pt x="178" y="99"/>
                    <a:pt x="179" y="99"/>
                    <a:pt x="180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0"/>
                    <a:pt x="182" y="100"/>
                    <a:pt x="182" y="101"/>
                  </a:cubicBezTo>
                  <a:cubicBezTo>
                    <a:pt x="178" y="104"/>
                    <a:pt x="175" y="110"/>
                    <a:pt x="172" y="115"/>
                  </a:cubicBezTo>
                  <a:cubicBezTo>
                    <a:pt x="171" y="116"/>
                    <a:pt x="170" y="117"/>
                    <a:pt x="169" y="118"/>
                  </a:cubicBezTo>
                  <a:cubicBezTo>
                    <a:pt x="164" y="126"/>
                    <a:pt x="158" y="134"/>
                    <a:pt x="152" y="141"/>
                  </a:cubicBezTo>
                  <a:cubicBezTo>
                    <a:pt x="147" y="148"/>
                    <a:pt x="141" y="156"/>
                    <a:pt x="135" y="163"/>
                  </a:cubicBezTo>
                  <a:cubicBezTo>
                    <a:pt x="132" y="168"/>
                    <a:pt x="129" y="171"/>
                    <a:pt x="125" y="175"/>
                  </a:cubicBezTo>
                  <a:cubicBezTo>
                    <a:pt x="123" y="178"/>
                    <a:pt x="120" y="180"/>
                    <a:pt x="118" y="183"/>
                  </a:cubicBezTo>
                  <a:cubicBezTo>
                    <a:pt x="117" y="184"/>
                    <a:pt x="116" y="186"/>
                    <a:pt x="115" y="187"/>
                  </a:cubicBezTo>
                  <a:cubicBezTo>
                    <a:pt x="105" y="177"/>
                    <a:pt x="93" y="168"/>
                    <a:pt x="76" y="157"/>
                  </a:cubicBezTo>
                  <a:cubicBezTo>
                    <a:pt x="75" y="156"/>
                    <a:pt x="73" y="155"/>
                    <a:pt x="71" y="154"/>
                  </a:cubicBezTo>
                  <a:cubicBezTo>
                    <a:pt x="69" y="153"/>
                    <a:pt x="67" y="152"/>
                    <a:pt x="66" y="151"/>
                  </a:cubicBezTo>
                  <a:cubicBezTo>
                    <a:pt x="64" y="149"/>
                    <a:pt x="61" y="147"/>
                    <a:pt x="59" y="146"/>
                  </a:cubicBezTo>
                  <a:cubicBezTo>
                    <a:pt x="59" y="145"/>
                    <a:pt x="59" y="145"/>
                    <a:pt x="60" y="145"/>
                  </a:cubicBezTo>
                  <a:close/>
                </a:path>
              </a:pathLst>
            </a:custGeom>
            <a:solidFill>
              <a:srgbClr val="FFE6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xmlns="" id="{11F6052A-3F2C-48D6-A356-03654B936DED}"/>
              </a:ext>
            </a:extLst>
          </p:cNvPr>
          <p:cNvGrpSpPr/>
          <p:nvPr/>
        </p:nvGrpSpPr>
        <p:grpSpPr>
          <a:xfrm>
            <a:off x="6793612" y="1124728"/>
            <a:ext cx="4151604" cy="5476891"/>
            <a:chOff x="7418522" y="1124728"/>
            <a:chExt cx="4545786" cy="5476891"/>
          </a:xfrm>
        </p:grpSpPr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xmlns="" id="{4F700968-3599-46B4-A5AD-4EF48C29FC9B}"/>
                </a:ext>
              </a:extLst>
            </p:cNvPr>
            <p:cNvSpPr txBox="1"/>
            <p:nvPr/>
          </p:nvSpPr>
          <p:spPr>
            <a:xfrm>
              <a:off x="7418522" y="1124728"/>
              <a:ext cx="4545786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senectus et netus et malesuada fames ac turpis egestas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xmlns="" id="{7CF2D49A-0D41-4831-87DC-4BB28DA98BD1}"/>
                </a:ext>
              </a:extLst>
            </p:cNvPr>
            <p:cNvSpPr txBox="1"/>
            <p:nvPr/>
          </p:nvSpPr>
          <p:spPr>
            <a:xfrm>
              <a:off x="7418522" y="5957725"/>
              <a:ext cx="4545786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senectus et netus et malesuada fames ac turpis egestas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xmlns="" id="{1551F348-BDCE-4C0D-BD6D-B78D78B74929}"/>
                </a:ext>
              </a:extLst>
            </p:cNvPr>
            <p:cNvSpPr txBox="1"/>
            <p:nvPr/>
          </p:nvSpPr>
          <p:spPr>
            <a:xfrm>
              <a:off x="7418522" y="4346726"/>
              <a:ext cx="4545786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senectus et netus et malesuada fames ac turpis egestas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xmlns="" id="{D4A7AD62-EC74-4679-BE13-F45D57076E00}"/>
                </a:ext>
              </a:extLst>
            </p:cNvPr>
            <p:cNvSpPr txBox="1"/>
            <p:nvPr/>
          </p:nvSpPr>
          <p:spPr>
            <a:xfrm>
              <a:off x="7418522" y="2735727"/>
              <a:ext cx="4545786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senectus et netus et malesuada fames ac turpis egestas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D0E6BA77-D8D0-4FD4-A006-CC5C67325C91}"/>
              </a:ext>
            </a:extLst>
          </p:cNvPr>
          <p:cNvGrpSpPr/>
          <p:nvPr/>
        </p:nvGrpSpPr>
        <p:grpSpPr>
          <a:xfrm>
            <a:off x="1246783" y="1124728"/>
            <a:ext cx="4151605" cy="5476891"/>
            <a:chOff x="1309074" y="1124728"/>
            <a:chExt cx="4545786" cy="5476891"/>
          </a:xfrm>
        </p:grpSpPr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xmlns="" id="{62202329-79BA-4788-A628-C00895E54407}"/>
                </a:ext>
              </a:extLst>
            </p:cNvPr>
            <p:cNvSpPr txBox="1"/>
            <p:nvPr/>
          </p:nvSpPr>
          <p:spPr>
            <a:xfrm>
              <a:off x="1309074" y="1124728"/>
              <a:ext cx="4545786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 b="1">
                  <a:solidFill>
                    <a:srgbClr val="E96C9D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senectus et netus et malesuada fames ac turpis egestas</a:t>
              </a:r>
              <a:endPara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xmlns="" id="{C7111DF7-A9FB-4C24-8990-169A45248631}"/>
                </a:ext>
              </a:extLst>
            </p:cNvPr>
            <p:cNvSpPr txBox="1"/>
            <p:nvPr/>
          </p:nvSpPr>
          <p:spPr>
            <a:xfrm>
              <a:off x="1309074" y="5957725"/>
              <a:ext cx="4545786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 b="1">
                  <a:solidFill>
                    <a:srgbClr val="E96C9D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senectus et netus et malesuada fames ac turpis egestas</a:t>
              </a:r>
              <a:endPara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xmlns="" id="{4AD1CF8C-0FF6-488F-ADC1-C77D422815B5}"/>
                </a:ext>
              </a:extLst>
            </p:cNvPr>
            <p:cNvSpPr txBox="1"/>
            <p:nvPr/>
          </p:nvSpPr>
          <p:spPr>
            <a:xfrm>
              <a:off x="1309074" y="4346726"/>
              <a:ext cx="4545786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 b="1">
                  <a:solidFill>
                    <a:srgbClr val="E96C9D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senectus et netus et malesuada fames ac turpis egestas</a:t>
              </a:r>
              <a:endPara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xmlns="" id="{2BCA5A1D-F499-41FD-B56E-DFFCC92592C8}"/>
                </a:ext>
              </a:extLst>
            </p:cNvPr>
            <p:cNvSpPr txBox="1"/>
            <p:nvPr/>
          </p:nvSpPr>
          <p:spPr>
            <a:xfrm>
              <a:off x="1309074" y="2735727"/>
              <a:ext cx="4545786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 b="1">
                  <a:solidFill>
                    <a:srgbClr val="E96C9D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senectus et netus et malesuada fames ac turpis egestas</a:t>
              </a:r>
              <a:endPara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xmlns="" id="{A5A658E5-A98F-4609-8098-272B36C4D787}"/>
              </a:ext>
            </a:extLst>
          </p:cNvPr>
          <p:cNvGrpSpPr/>
          <p:nvPr/>
        </p:nvGrpSpPr>
        <p:grpSpPr>
          <a:xfrm>
            <a:off x="5398388" y="-171000"/>
            <a:ext cx="1395224" cy="7200000"/>
            <a:chOff x="5398388" y="-171000"/>
            <a:chExt cx="1395224" cy="7200000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xmlns="" id="{2C2DA12E-FF6B-46F0-BF86-6E408D30B083}"/>
                </a:ext>
              </a:extLst>
            </p:cNvPr>
            <p:cNvGrpSpPr/>
            <p:nvPr/>
          </p:nvGrpSpPr>
          <p:grpSpPr>
            <a:xfrm>
              <a:off x="5398388" y="-171000"/>
              <a:ext cx="1395224" cy="7200000"/>
              <a:chOff x="5825410" y="-171000"/>
              <a:chExt cx="541180" cy="7200000"/>
            </a:xfrm>
          </p:grpSpPr>
          <p:sp>
            <p:nvSpPr>
              <p:cNvPr id="178" name="矩形 177">
                <a:extLst>
                  <a:ext uri="{FF2B5EF4-FFF2-40B4-BE49-F238E27FC236}">
                    <a16:creationId xmlns:a16="http://schemas.microsoft.com/office/drawing/2014/main" xmlns="" id="{0FC07841-3287-4C16-BE00-151FC0F593CE}"/>
                  </a:ext>
                </a:extLst>
              </p:cNvPr>
              <p:cNvSpPr/>
              <p:nvPr/>
            </p:nvSpPr>
            <p:spPr>
              <a:xfrm>
                <a:off x="5825410" y="-171000"/>
                <a:ext cx="273407" cy="7200000"/>
              </a:xfrm>
              <a:prstGeom prst="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50800" dist="38100" dir="10800000" algn="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矩形 178">
                <a:extLst>
                  <a:ext uri="{FF2B5EF4-FFF2-40B4-BE49-F238E27FC236}">
                    <a16:creationId xmlns:a16="http://schemas.microsoft.com/office/drawing/2014/main" xmlns="" id="{BEF44123-9841-480B-BE4E-CA86B49141A2}"/>
                  </a:ext>
                </a:extLst>
              </p:cNvPr>
              <p:cNvSpPr/>
              <p:nvPr/>
            </p:nvSpPr>
            <p:spPr>
              <a:xfrm>
                <a:off x="6093183" y="-171000"/>
                <a:ext cx="273407" cy="7200000"/>
              </a:xfrm>
              <a:prstGeom prst="rect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50800" dist="38100" algn="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xmlns="" id="{5DE97A29-E443-438F-AE35-3F784F153431}"/>
                </a:ext>
              </a:extLst>
            </p:cNvPr>
            <p:cNvGrpSpPr/>
            <p:nvPr/>
          </p:nvGrpSpPr>
          <p:grpSpPr>
            <a:xfrm>
              <a:off x="5398388" y="-171000"/>
              <a:ext cx="1395224" cy="7200000"/>
              <a:chOff x="5825410" y="-171000"/>
              <a:chExt cx="541180" cy="7200000"/>
            </a:xfrm>
          </p:grpSpPr>
          <p:sp>
            <p:nvSpPr>
              <p:cNvPr id="201" name="矩形 200">
                <a:extLst>
                  <a:ext uri="{FF2B5EF4-FFF2-40B4-BE49-F238E27FC236}">
                    <a16:creationId xmlns:a16="http://schemas.microsoft.com/office/drawing/2014/main" xmlns="" id="{57B30974-6A7C-44FD-8EF9-A1DFFE45CEB1}"/>
                  </a:ext>
                </a:extLst>
              </p:cNvPr>
              <p:cNvSpPr/>
              <p:nvPr/>
            </p:nvSpPr>
            <p:spPr>
              <a:xfrm>
                <a:off x="5825410" y="-171000"/>
                <a:ext cx="273407" cy="7200000"/>
              </a:xfrm>
              <a:prstGeom prst="rect">
                <a:avLst/>
              </a:prstGeom>
              <a:solidFill>
                <a:srgbClr val="FFE6F0"/>
              </a:solidFill>
              <a:ln>
                <a:noFill/>
              </a:ln>
              <a:effectLst>
                <a:innerShdw blurRad="63500" dist="50800" dir="10800000">
                  <a:srgbClr val="FFFFF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矩形 201">
                <a:extLst>
                  <a:ext uri="{FF2B5EF4-FFF2-40B4-BE49-F238E27FC236}">
                    <a16:creationId xmlns:a16="http://schemas.microsoft.com/office/drawing/2014/main" xmlns="" id="{A535A96A-2A59-4640-918F-09DE97689DD0}"/>
                  </a:ext>
                </a:extLst>
              </p:cNvPr>
              <p:cNvSpPr/>
              <p:nvPr/>
            </p:nvSpPr>
            <p:spPr>
              <a:xfrm>
                <a:off x="6093183" y="-171000"/>
                <a:ext cx="273407" cy="7200000"/>
              </a:xfrm>
              <a:prstGeom prst="rect">
                <a:avLst/>
              </a:prstGeom>
              <a:solidFill>
                <a:srgbClr val="E96C9D"/>
              </a:solidFill>
              <a:ln>
                <a:noFill/>
              </a:ln>
              <a:effectLst>
                <a:innerShdw blurRad="63500" dist="50800">
                  <a:srgbClr val="C65C8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xmlns="" id="{3D4DEC63-F961-4A85-A201-46813DD8DE6A}"/>
              </a:ext>
            </a:extLst>
          </p:cNvPr>
          <p:cNvGrpSpPr/>
          <p:nvPr/>
        </p:nvGrpSpPr>
        <p:grpSpPr>
          <a:xfrm>
            <a:off x="5667600" y="-171000"/>
            <a:ext cx="856800" cy="7200000"/>
            <a:chOff x="5825410" y="-171000"/>
            <a:chExt cx="541180" cy="7200000"/>
          </a:xfrm>
        </p:grpSpPr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xmlns="" id="{A88A544A-C827-4769-AFD9-1E7AEBF9256D}"/>
                </a:ext>
              </a:extLst>
            </p:cNvPr>
            <p:cNvSpPr/>
            <p:nvPr/>
          </p:nvSpPr>
          <p:spPr>
            <a:xfrm>
              <a:off x="5825410" y="-171000"/>
              <a:ext cx="273407" cy="7200000"/>
            </a:xfrm>
            <a:prstGeom prst="rect">
              <a:avLst/>
            </a:prstGeom>
            <a:solidFill>
              <a:srgbClr val="FFE6F0"/>
            </a:solidFill>
            <a:ln>
              <a:noFill/>
            </a:ln>
            <a:effectLst>
              <a:innerShdw blurRad="63500" dist="63500" dir="10800000">
                <a:srgbClr val="D9C4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 205">
              <a:extLst>
                <a:ext uri="{FF2B5EF4-FFF2-40B4-BE49-F238E27FC236}">
                  <a16:creationId xmlns:a16="http://schemas.microsoft.com/office/drawing/2014/main" xmlns="" id="{2D28F0FB-8408-41EA-AE3E-CD410D8B398F}"/>
                </a:ext>
              </a:extLst>
            </p:cNvPr>
            <p:cNvSpPr/>
            <p:nvPr/>
          </p:nvSpPr>
          <p:spPr>
            <a:xfrm>
              <a:off x="6093183" y="-171000"/>
              <a:ext cx="273407" cy="7200000"/>
            </a:xfrm>
            <a:prstGeom prst="rect">
              <a:avLst/>
            </a:prstGeom>
            <a:solidFill>
              <a:srgbClr val="E96C9D"/>
            </a:solidFill>
            <a:ln>
              <a:noFill/>
            </a:ln>
            <a:effectLst>
              <a:innerShdw blurRad="63500" dist="50800">
                <a:srgbClr val="FF7CB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xmlns="" id="{4F949737-D80D-4910-9036-8800D9609BB8}"/>
              </a:ext>
            </a:extLst>
          </p:cNvPr>
          <p:cNvGrpSpPr/>
          <p:nvPr/>
        </p:nvGrpSpPr>
        <p:grpSpPr>
          <a:xfrm>
            <a:off x="5667600" y="-570606"/>
            <a:ext cx="856800" cy="2758328"/>
            <a:chOff x="5667600" y="3947886"/>
            <a:chExt cx="856800" cy="3081114"/>
          </a:xfrm>
        </p:grpSpPr>
        <p:sp>
          <p:nvSpPr>
            <p:cNvPr id="208" name="矩形: 圆角 207">
              <a:extLst>
                <a:ext uri="{FF2B5EF4-FFF2-40B4-BE49-F238E27FC236}">
                  <a16:creationId xmlns:a16="http://schemas.microsoft.com/office/drawing/2014/main" xmlns="" id="{AAEED6E6-6C03-4788-A3CC-595362AE9A83}"/>
                </a:ext>
              </a:extLst>
            </p:cNvPr>
            <p:cNvSpPr/>
            <p:nvPr/>
          </p:nvSpPr>
          <p:spPr>
            <a:xfrm>
              <a:off x="5667600" y="3947886"/>
              <a:ext cx="856800" cy="3081114"/>
            </a:xfrm>
            <a:prstGeom prst="roundRect">
              <a:avLst>
                <a:gd name="adj" fmla="val 50000"/>
              </a:avLst>
            </a:prstGeom>
            <a:gradFill>
              <a:gsLst>
                <a:gs pos="35000">
                  <a:srgbClr val="E96C9D"/>
                </a:gs>
                <a:gs pos="100000">
                  <a:srgbClr val="F687B3"/>
                </a:gs>
              </a:gsLst>
              <a:lin ang="2700000" scaled="1"/>
            </a:gradFill>
            <a:ln>
              <a:noFill/>
            </a:ln>
            <a:effectLst>
              <a:outerShdw blurRad="50800" dist="25400" dir="10800000" algn="r" rotWithShape="0">
                <a:srgbClr val="D9C4CC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矩形: 圆角 208">
              <a:extLst>
                <a:ext uri="{FF2B5EF4-FFF2-40B4-BE49-F238E27FC236}">
                  <a16:creationId xmlns:a16="http://schemas.microsoft.com/office/drawing/2014/main" xmlns="" id="{E14DFA2D-FA8B-403C-A6F8-2CCA43B17E87}"/>
                </a:ext>
              </a:extLst>
            </p:cNvPr>
            <p:cNvSpPr/>
            <p:nvPr/>
          </p:nvSpPr>
          <p:spPr>
            <a:xfrm>
              <a:off x="5667600" y="3947886"/>
              <a:ext cx="856800" cy="3081114"/>
            </a:xfrm>
            <a:prstGeom prst="roundRect">
              <a:avLst>
                <a:gd name="adj" fmla="val 50000"/>
              </a:avLst>
            </a:prstGeom>
            <a:gradFill>
              <a:gsLst>
                <a:gs pos="35000">
                  <a:srgbClr val="E96C9D"/>
                </a:gs>
                <a:gs pos="100000">
                  <a:srgbClr val="F687B3"/>
                </a:gs>
              </a:gsLst>
              <a:lin ang="2700000" scaled="1"/>
            </a:gradFill>
            <a:ln>
              <a:noFill/>
            </a:ln>
            <a:effectLst>
              <a:outerShdw blurRad="50800" dist="25400" algn="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xmlns="" id="{4EC16BE8-074C-4AB5-9F6D-CD0D4961D592}"/>
              </a:ext>
            </a:extLst>
          </p:cNvPr>
          <p:cNvGrpSpPr/>
          <p:nvPr/>
        </p:nvGrpSpPr>
        <p:grpSpPr>
          <a:xfrm>
            <a:off x="5821838" y="1534622"/>
            <a:ext cx="548325" cy="548325"/>
            <a:chOff x="740228" y="714127"/>
            <a:chExt cx="4268594" cy="4268594"/>
          </a:xfrm>
        </p:grpSpPr>
        <p:sp>
          <p:nvSpPr>
            <p:cNvPr id="220" name="矩形: 圆角 219">
              <a:extLst>
                <a:ext uri="{FF2B5EF4-FFF2-40B4-BE49-F238E27FC236}">
                  <a16:creationId xmlns:a16="http://schemas.microsoft.com/office/drawing/2014/main" xmlns="" id="{F43AB57F-4198-455D-8BEB-0F8D3B5D1A66}"/>
                </a:ext>
              </a:extLst>
            </p:cNvPr>
            <p:cNvSpPr/>
            <p:nvPr/>
          </p:nvSpPr>
          <p:spPr>
            <a:xfrm>
              <a:off x="740228" y="714127"/>
              <a:ext cx="4268594" cy="4268594"/>
            </a:xfrm>
            <a:prstGeom prst="ellipse">
              <a:avLst/>
            </a:prstGeom>
            <a:solidFill>
              <a:srgbClr val="FFE6F0"/>
            </a:solidFill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矩形: 圆角 220">
              <a:extLst>
                <a:ext uri="{FF2B5EF4-FFF2-40B4-BE49-F238E27FC236}">
                  <a16:creationId xmlns:a16="http://schemas.microsoft.com/office/drawing/2014/main" xmlns="" id="{6A525FB9-9BB9-4F63-912B-6C71E08A1469}"/>
                </a:ext>
              </a:extLst>
            </p:cNvPr>
            <p:cNvSpPr/>
            <p:nvPr/>
          </p:nvSpPr>
          <p:spPr>
            <a:xfrm>
              <a:off x="740228" y="714127"/>
              <a:ext cx="4268594" cy="4268594"/>
            </a:xfrm>
            <a:prstGeom prst="ellipse">
              <a:avLst/>
            </a:prstGeom>
            <a:solidFill>
              <a:srgbClr val="FFE6F0"/>
            </a:solidFill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xmlns="" id="{5E3EEF06-1516-4CF5-A4B9-71BF4AD9C476}"/>
              </a:ext>
            </a:extLst>
          </p:cNvPr>
          <p:cNvGrpSpPr/>
          <p:nvPr/>
        </p:nvGrpSpPr>
        <p:grpSpPr>
          <a:xfrm>
            <a:off x="5880898" y="1593682"/>
            <a:ext cx="430204" cy="430204"/>
            <a:chOff x="740228" y="714127"/>
            <a:chExt cx="4268594" cy="4268594"/>
          </a:xfrm>
        </p:grpSpPr>
        <p:sp>
          <p:nvSpPr>
            <p:cNvPr id="231" name="矩形: 圆角 230">
              <a:extLst>
                <a:ext uri="{FF2B5EF4-FFF2-40B4-BE49-F238E27FC236}">
                  <a16:creationId xmlns:a16="http://schemas.microsoft.com/office/drawing/2014/main" xmlns="" id="{704F5A52-15AE-48C8-9CD1-E9B9BB500C30}"/>
                </a:ext>
              </a:extLst>
            </p:cNvPr>
            <p:cNvSpPr/>
            <p:nvPr/>
          </p:nvSpPr>
          <p:spPr>
            <a:xfrm>
              <a:off x="740228" y="714127"/>
              <a:ext cx="4268594" cy="4268594"/>
            </a:xfrm>
            <a:prstGeom prst="ellipse">
              <a:avLst/>
            </a:prstGeom>
            <a:solidFill>
              <a:srgbClr val="FFE6F0"/>
            </a:solidFill>
            <a:ln>
              <a:noFill/>
            </a:ln>
            <a:effectLst>
              <a:outerShdw blurRad="63500" dist="38100" dir="13500000" algn="br" rotWithShape="0">
                <a:srgbClr val="FFFFFF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: 圆角 231">
              <a:extLst>
                <a:ext uri="{FF2B5EF4-FFF2-40B4-BE49-F238E27FC236}">
                  <a16:creationId xmlns:a16="http://schemas.microsoft.com/office/drawing/2014/main" xmlns="" id="{7A2E51D3-E772-4AA4-800B-783AFB294E4F}"/>
                </a:ext>
              </a:extLst>
            </p:cNvPr>
            <p:cNvSpPr/>
            <p:nvPr/>
          </p:nvSpPr>
          <p:spPr>
            <a:xfrm>
              <a:off x="740228" y="714127"/>
              <a:ext cx="4268594" cy="4268594"/>
            </a:xfrm>
            <a:prstGeom prst="ellipse">
              <a:avLst/>
            </a:prstGeom>
            <a:solidFill>
              <a:srgbClr val="FFE6F0"/>
            </a:solidFill>
            <a:ln>
              <a:noFill/>
            </a:ln>
            <a:effectLst>
              <a:outerShdw blurRad="63500" dist="38100" dir="2700000" algn="tl" rotWithShape="0">
                <a:srgbClr val="D9C4CC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xmlns="" id="{4807A18F-826A-4AED-9966-209BEF9A51DA}"/>
              </a:ext>
            </a:extLst>
          </p:cNvPr>
          <p:cNvGrpSpPr/>
          <p:nvPr/>
        </p:nvGrpSpPr>
        <p:grpSpPr>
          <a:xfrm>
            <a:off x="9333821" y="570444"/>
            <a:ext cx="459872" cy="459872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244" name="组合 243">
              <a:extLst>
                <a:ext uri="{FF2B5EF4-FFF2-40B4-BE49-F238E27FC236}">
                  <a16:creationId xmlns:a16="http://schemas.microsoft.com/office/drawing/2014/main" xmlns="" id="{4C9DFD27-3A01-4FC8-B037-B8D6D321BDF2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xmlns="" id="{20F709A3-7696-49E4-A503-0E371D51DBA5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xmlns="" id="{C80532D5-C696-44F6-A893-C624582F1E20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xmlns="" id="{EAC461A1-4A1A-4C6A-B7D9-F9C2041AA7A5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246" name="椭圆 245">
                <a:extLst>
                  <a:ext uri="{FF2B5EF4-FFF2-40B4-BE49-F238E27FC236}">
                    <a16:creationId xmlns:a16="http://schemas.microsoft.com/office/drawing/2014/main" xmlns="" id="{CEFFD3CE-D6DA-42E5-868C-8898117D6692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xmlns="" id="{7147EC19-207C-4C14-8A8C-1784E6F95BE3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xmlns="" id="{1AC74442-238E-4CD7-A336-D3CC440867D3}"/>
              </a:ext>
            </a:extLst>
          </p:cNvPr>
          <p:cNvGrpSpPr/>
          <p:nvPr/>
        </p:nvGrpSpPr>
        <p:grpSpPr>
          <a:xfrm rot="16371851">
            <a:off x="9295634" y="5191188"/>
            <a:ext cx="644232" cy="684446"/>
            <a:chOff x="2096461" y="3617658"/>
            <a:chExt cx="1296988" cy="1377949"/>
          </a:xfrm>
          <a:solidFill>
            <a:srgbClr val="E96C9D"/>
          </a:solidFill>
        </p:grpSpPr>
        <p:sp>
          <p:nvSpPr>
            <p:cNvPr id="252" name="Freeform 9">
              <a:extLst>
                <a:ext uri="{FF2B5EF4-FFF2-40B4-BE49-F238E27FC236}">
                  <a16:creationId xmlns:a16="http://schemas.microsoft.com/office/drawing/2014/main" xmlns="" id="{D128B3AD-879A-4D6C-92EB-D78777B1B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9">
              <a:extLst>
                <a:ext uri="{FF2B5EF4-FFF2-40B4-BE49-F238E27FC236}">
                  <a16:creationId xmlns:a16="http://schemas.microsoft.com/office/drawing/2014/main" xmlns="" id="{B987B27C-3493-4EB6-9F41-9CFD475AB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xmlns="" id="{FC9340EB-9AC6-4FD7-9559-82EBFD02D30F}"/>
              </a:ext>
            </a:extLst>
          </p:cNvPr>
          <p:cNvGrpSpPr/>
          <p:nvPr/>
        </p:nvGrpSpPr>
        <p:grpSpPr>
          <a:xfrm rot="3920815">
            <a:off x="7302880" y="3459460"/>
            <a:ext cx="611506" cy="611506"/>
            <a:chOff x="1287872" y="4613034"/>
            <a:chExt cx="611506" cy="611506"/>
          </a:xfrm>
          <a:solidFill>
            <a:srgbClr val="E96C9D"/>
          </a:solidFill>
        </p:grpSpPr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xmlns="" id="{B4C4D057-E4E4-408B-849A-428BC80FF082}"/>
                </a:ext>
              </a:extLst>
            </p:cNvPr>
            <p:cNvGrpSpPr/>
            <p:nvPr/>
          </p:nvGrpSpPr>
          <p:grpSpPr>
            <a:xfrm>
              <a:off x="1287872" y="4613034"/>
              <a:ext cx="611506" cy="611506"/>
              <a:chOff x="5314950" y="1473200"/>
              <a:chExt cx="3822700" cy="3822700"/>
            </a:xfrm>
            <a:grpFill/>
          </p:grpSpPr>
          <p:sp>
            <p:nvSpPr>
              <p:cNvPr id="264" name="等腰三角形 263">
                <a:extLst>
                  <a:ext uri="{FF2B5EF4-FFF2-40B4-BE49-F238E27FC236}">
                    <a16:creationId xmlns:a16="http://schemas.microsoft.com/office/drawing/2014/main" xmlns="" id="{2747F1F7-CD44-4CE3-AC8E-13C5CA93F469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等腰三角形 264">
                <a:extLst>
                  <a:ext uri="{FF2B5EF4-FFF2-40B4-BE49-F238E27FC236}">
                    <a16:creationId xmlns:a16="http://schemas.microsoft.com/office/drawing/2014/main" xmlns="" id="{B533F6C9-6CD7-4124-BD22-9EB426163C99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xmlns="" id="{A9EE1AAA-1B98-4C8A-9DE4-497A160BA069}"/>
                </a:ext>
              </a:extLst>
            </p:cNvPr>
            <p:cNvGrpSpPr/>
            <p:nvPr/>
          </p:nvGrpSpPr>
          <p:grpSpPr>
            <a:xfrm>
              <a:off x="1437540" y="4762702"/>
              <a:ext cx="312170" cy="312170"/>
              <a:chOff x="5314950" y="1473200"/>
              <a:chExt cx="3822700" cy="3822700"/>
            </a:xfrm>
            <a:grpFill/>
          </p:grpSpPr>
          <p:sp>
            <p:nvSpPr>
              <p:cNvPr id="262" name="等腰三角形 261">
                <a:extLst>
                  <a:ext uri="{FF2B5EF4-FFF2-40B4-BE49-F238E27FC236}">
                    <a16:creationId xmlns:a16="http://schemas.microsoft.com/office/drawing/2014/main" xmlns="" id="{601ADE9E-2B30-418D-B589-37665D05FC45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等腰三角形 262">
                <a:extLst>
                  <a:ext uri="{FF2B5EF4-FFF2-40B4-BE49-F238E27FC236}">
                    <a16:creationId xmlns:a16="http://schemas.microsoft.com/office/drawing/2014/main" xmlns="" id="{8B9F5BB4-C323-4DDA-90AF-0C981147AA1B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xmlns="" id="{AA9A9AE0-F28A-4AAB-8DD5-FC24CC3CC4B8}"/>
              </a:ext>
            </a:extLst>
          </p:cNvPr>
          <p:cNvGrpSpPr/>
          <p:nvPr/>
        </p:nvGrpSpPr>
        <p:grpSpPr>
          <a:xfrm>
            <a:off x="3827798" y="1497704"/>
            <a:ext cx="595474" cy="585243"/>
            <a:chOff x="-11112" y="-4763"/>
            <a:chExt cx="1385888" cy="1362076"/>
          </a:xfrm>
          <a:solidFill>
            <a:srgbClr val="FFE6F0"/>
          </a:solidFill>
        </p:grpSpPr>
        <p:grpSp>
          <p:nvGrpSpPr>
            <p:cNvPr id="276" name="Group 26">
              <a:extLst>
                <a:ext uri="{FF2B5EF4-FFF2-40B4-BE49-F238E27FC236}">
                  <a16:creationId xmlns:a16="http://schemas.microsoft.com/office/drawing/2014/main" xmlns="" id="{96E242B5-8D93-4D98-B91B-D1536DC51B7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280" name="Freeform 27">
                <a:extLst>
                  <a:ext uri="{FF2B5EF4-FFF2-40B4-BE49-F238E27FC236}">
                    <a16:creationId xmlns:a16="http://schemas.microsoft.com/office/drawing/2014/main" xmlns="" id="{FE72A519-5945-409D-8EBA-9A621273E0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Freeform 28">
                <a:extLst>
                  <a:ext uri="{FF2B5EF4-FFF2-40B4-BE49-F238E27FC236}">
                    <a16:creationId xmlns:a16="http://schemas.microsoft.com/office/drawing/2014/main" xmlns="" id="{5AF1BC9C-DC1D-4EAB-B2A8-B6C255E995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Group 26">
              <a:extLst>
                <a:ext uri="{FF2B5EF4-FFF2-40B4-BE49-F238E27FC236}">
                  <a16:creationId xmlns:a16="http://schemas.microsoft.com/office/drawing/2014/main" xmlns="" id="{5CDFBC4C-684A-4BB3-B824-DD8B738FF3B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278" name="Freeform 27">
                <a:extLst>
                  <a:ext uri="{FF2B5EF4-FFF2-40B4-BE49-F238E27FC236}">
                    <a16:creationId xmlns:a16="http://schemas.microsoft.com/office/drawing/2014/main" xmlns="" id="{C082CFF7-E718-49D0-A9F9-B8CB349580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Freeform 28">
                <a:extLst>
                  <a:ext uri="{FF2B5EF4-FFF2-40B4-BE49-F238E27FC236}">
                    <a16:creationId xmlns:a16="http://schemas.microsoft.com/office/drawing/2014/main" xmlns="" id="{E7958398-C4D3-4523-BD56-397E19915C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6" name="组合 285">
            <a:extLst>
              <a:ext uri="{FF2B5EF4-FFF2-40B4-BE49-F238E27FC236}">
                <a16:creationId xmlns:a16="http://schemas.microsoft.com/office/drawing/2014/main" xmlns="" id="{BCA24F70-5AB4-4E94-A1A5-230C82C79BD5}"/>
              </a:ext>
            </a:extLst>
          </p:cNvPr>
          <p:cNvGrpSpPr/>
          <p:nvPr/>
        </p:nvGrpSpPr>
        <p:grpSpPr>
          <a:xfrm rot="13027388">
            <a:off x="4100226" y="5618884"/>
            <a:ext cx="426438" cy="426438"/>
            <a:chOff x="5314950" y="1473200"/>
            <a:chExt cx="3822700" cy="3822700"/>
          </a:xfrm>
          <a:solidFill>
            <a:srgbClr val="FFE6F0"/>
          </a:solidFill>
        </p:grpSpPr>
        <p:sp>
          <p:nvSpPr>
            <p:cNvPr id="284" name="等腰三角形 283">
              <a:extLst>
                <a:ext uri="{FF2B5EF4-FFF2-40B4-BE49-F238E27FC236}">
                  <a16:creationId xmlns:a16="http://schemas.microsoft.com/office/drawing/2014/main" xmlns="" id="{F84C821B-5DA5-473B-ABDA-CFDB81333462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D9C4CC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等腰三角形 284">
              <a:extLst>
                <a:ext uri="{FF2B5EF4-FFF2-40B4-BE49-F238E27FC236}">
                  <a16:creationId xmlns:a16="http://schemas.microsoft.com/office/drawing/2014/main" xmlns="" id="{01256288-D691-4C18-A87E-CEE98192BD3A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FFFF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4" name="组合 293">
            <a:extLst>
              <a:ext uri="{FF2B5EF4-FFF2-40B4-BE49-F238E27FC236}">
                <a16:creationId xmlns:a16="http://schemas.microsoft.com/office/drawing/2014/main" xmlns="" id="{5148BCAE-2BD6-40C3-A334-553522470E05}"/>
              </a:ext>
            </a:extLst>
          </p:cNvPr>
          <p:cNvGrpSpPr/>
          <p:nvPr/>
        </p:nvGrpSpPr>
        <p:grpSpPr>
          <a:xfrm rot="3192953">
            <a:off x="1160227" y="3497838"/>
            <a:ext cx="743676" cy="796401"/>
            <a:chOff x="456286" y="1266571"/>
            <a:chExt cx="1276350" cy="1366838"/>
          </a:xfrm>
        </p:grpSpPr>
        <p:sp>
          <p:nvSpPr>
            <p:cNvPr id="292" name="Freeform 5">
              <a:extLst>
                <a:ext uri="{FF2B5EF4-FFF2-40B4-BE49-F238E27FC236}">
                  <a16:creationId xmlns:a16="http://schemas.microsoft.com/office/drawing/2014/main" xmlns="" id="{23393F62-18D2-4DA9-9BDE-641BCD942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FFE6F0"/>
            </a:solidFill>
            <a:ln>
              <a:noFill/>
            </a:ln>
            <a:effectLst>
              <a:outerShdw blurRad="50800" dist="38100" dir="2700000" algn="tl" rotWithShape="0">
                <a:srgbClr val="D9C4CC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">
              <a:extLst>
                <a:ext uri="{FF2B5EF4-FFF2-40B4-BE49-F238E27FC236}">
                  <a16:creationId xmlns:a16="http://schemas.microsoft.com/office/drawing/2014/main" xmlns="" id="{55E82335-1370-4736-900D-5826988D8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FFE6F0"/>
            </a:solidFill>
            <a:ln>
              <a:noFill/>
            </a:ln>
            <a:effectLst>
              <a:outerShdw blurRad="50800" dist="38100" dir="13500000" algn="br" rotWithShape="0">
                <a:srgbClr val="FFFFFF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6" name="矩形: 圆角 231">
            <a:extLst>
              <a:ext uri="{FF2B5EF4-FFF2-40B4-BE49-F238E27FC236}">
                <a16:creationId xmlns:a16="http://schemas.microsoft.com/office/drawing/2014/main" xmlns="" id="{083A390D-E889-45A0-897B-5B9D8492E5AF}"/>
              </a:ext>
            </a:extLst>
          </p:cNvPr>
          <p:cNvSpPr/>
          <p:nvPr/>
        </p:nvSpPr>
        <p:spPr>
          <a:xfrm>
            <a:off x="6007362" y="1720146"/>
            <a:ext cx="177276" cy="17727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12700" dist="38100" dir="13500000">
              <a:srgbClr val="C65C85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70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E7801A5-BEC3-4B50-BEA2-30851EF73A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4" name="组合 173">
            <a:extLst>
              <a:ext uri="{FF2B5EF4-FFF2-40B4-BE49-F238E27FC236}">
                <a16:creationId xmlns:a16="http://schemas.microsoft.com/office/drawing/2014/main" xmlns="" id="{A5EB028F-A546-45AC-B507-6F68BBCAE3A7}"/>
              </a:ext>
            </a:extLst>
          </p:cNvPr>
          <p:cNvGrpSpPr/>
          <p:nvPr/>
        </p:nvGrpSpPr>
        <p:grpSpPr>
          <a:xfrm rot="3192953">
            <a:off x="503791" y="3210701"/>
            <a:ext cx="1036874" cy="1110385"/>
            <a:chOff x="456286" y="1266571"/>
            <a:chExt cx="1276350" cy="1366838"/>
          </a:xfrm>
        </p:grpSpPr>
        <p:sp>
          <p:nvSpPr>
            <p:cNvPr id="172" name="Freeform 5">
              <a:extLst>
                <a:ext uri="{FF2B5EF4-FFF2-40B4-BE49-F238E27FC236}">
                  <a16:creationId xmlns:a16="http://schemas.microsoft.com/office/drawing/2014/main" xmlns="" id="{A92770CF-D2B6-41E3-994C-DBCECABCB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E96C9D"/>
            </a:solidFill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">
              <a:extLst>
                <a:ext uri="{FF2B5EF4-FFF2-40B4-BE49-F238E27FC236}">
                  <a16:creationId xmlns:a16="http://schemas.microsoft.com/office/drawing/2014/main" xmlns="" id="{975B2907-B5BB-48C9-9E57-23EC7E4B2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E96C9D"/>
            </a:solidFill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xmlns="" id="{17D3E0BC-9052-4428-B655-B959AFD92F49}"/>
              </a:ext>
            </a:extLst>
          </p:cNvPr>
          <p:cNvGrpSpPr/>
          <p:nvPr/>
        </p:nvGrpSpPr>
        <p:grpSpPr>
          <a:xfrm>
            <a:off x="4973600" y="526651"/>
            <a:ext cx="459872" cy="459872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xmlns="" id="{B94B2C23-699C-4D47-8B14-E8FA0EA86F9D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xmlns="" id="{3382B983-7493-4857-9A8A-0E02D65894F0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xmlns="" id="{6CA9AE41-331D-4694-BF46-0DD5BB1FF480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xmlns="" id="{138CBE36-F0D7-43E6-B0FF-0853FA2D2ED1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C3E5E677-F6EB-48A2-925B-5B1FD019E26E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28753BD1-0706-4C51-B139-E998B1151AAF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5058D136-E14D-4283-A670-EDD1CDAF5CB6}"/>
              </a:ext>
            </a:extLst>
          </p:cNvPr>
          <p:cNvGrpSpPr/>
          <p:nvPr/>
        </p:nvGrpSpPr>
        <p:grpSpPr>
          <a:xfrm>
            <a:off x="1484045" y="5624867"/>
            <a:ext cx="957011" cy="904027"/>
            <a:chOff x="-6350" y="1588"/>
            <a:chExt cx="1376363" cy="1300162"/>
          </a:xfrm>
          <a:solidFill>
            <a:srgbClr val="E96C9D"/>
          </a:solidFill>
        </p:grpSpPr>
        <p:sp>
          <p:nvSpPr>
            <p:cNvPr id="188" name="Freeform 13">
              <a:extLst>
                <a:ext uri="{FF2B5EF4-FFF2-40B4-BE49-F238E27FC236}">
                  <a16:creationId xmlns:a16="http://schemas.microsoft.com/office/drawing/2014/main" xmlns="" id="{B46966A3-10DC-45C1-928A-F707B0B86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3">
              <a:extLst>
                <a:ext uri="{FF2B5EF4-FFF2-40B4-BE49-F238E27FC236}">
                  <a16:creationId xmlns:a16="http://schemas.microsoft.com/office/drawing/2014/main" xmlns="" id="{3935A64A-A00C-40D5-BEDB-8936DE8A4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xmlns="" id="{110C698E-3083-4689-96A9-CAE8CB2F89D0}"/>
              </a:ext>
            </a:extLst>
          </p:cNvPr>
          <p:cNvGrpSpPr/>
          <p:nvPr/>
        </p:nvGrpSpPr>
        <p:grpSpPr>
          <a:xfrm rot="3920815">
            <a:off x="3690303" y="4187153"/>
            <a:ext cx="611506" cy="611506"/>
            <a:chOff x="1287872" y="4613034"/>
            <a:chExt cx="611506" cy="611506"/>
          </a:xfrm>
          <a:solidFill>
            <a:srgbClr val="E96C9D"/>
          </a:solidFill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xmlns="" id="{3F064FAC-651B-49F6-B7BB-6B3F548140F1}"/>
                </a:ext>
              </a:extLst>
            </p:cNvPr>
            <p:cNvGrpSpPr/>
            <p:nvPr/>
          </p:nvGrpSpPr>
          <p:grpSpPr>
            <a:xfrm>
              <a:off x="1287872" y="4613034"/>
              <a:ext cx="611506" cy="611506"/>
              <a:chOff x="5314950" y="1473200"/>
              <a:chExt cx="3822700" cy="3822700"/>
            </a:xfrm>
            <a:grpFill/>
          </p:grpSpPr>
          <p:sp>
            <p:nvSpPr>
              <p:cNvPr id="196" name="等腰三角形 195">
                <a:extLst>
                  <a:ext uri="{FF2B5EF4-FFF2-40B4-BE49-F238E27FC236}">
                    <a16:creationId xmlns:a16="http://schemas.microsoft.com/office/drawing/2014/main" xmlns="" id="{A68217BB-4DBA-48AC-A201-F73278C67D88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等腰三角形 196">
                <a:extLst>
                  <a:ext uri="{FF2B5EF4-FFF2-40B4-BE49-F238E27FC236}">
                    <a16:creationId xmlns:a16="http://schemas.microsoft.com/office/drawing/2014/main" xmlns="" id="{6D55DE13-2ECB-43A9-B027-75D69E5D6FEC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xmlns="" id="{E65A9386-FC45-47A1-9FC9-427D88365FC0}"/>
                </a:ext>
              </a:extLst>
            </p:cNvPr>
            <p:cNvGrpSpPr/>
            <p:nvPr/>
          </p:nvGrpSpPr>
          <p:grpSpPr>
            <a:xfrm>
              <a:off x="1437540" y="4762702"/>
              <a:ext cx="312170" cy="312170"/>
              <a:chOff x="5314950" y="1473200"/>
              <a:chExt cx="3822700" cy="3822700"/>
            </a:xfrm>
            <a:grpFill/>
          </p:grpSpPr>
          <p:sp>
            <p:nvSpPr>
              <p:cNvPr id="194" name="等腰三角形 193">
                <a:extLst>
                  <a:ext uri="{FF2B5EF4-FFF2-40B4-BE49-F238E27FC236}">
                    <a16:creationId xmlns:a16="http://schemas.microsoft.com/office/drawing/2014/main" xmlns="" id="{9B169457-C864-4B01-B8C7-00546FD77C05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等腰三角形 194">
                <a:extLst>
                  <a:ext uri="{FF2B5EF4-FFF2-40B4-BE49-F238E27FC236}">
                    <a16:creationId xmlns:a16="http://schemas.microsoft.com/office/drawing/2014/main" xmlns="" id="{099E572E-728A-47AB-B4B5-399519AD4411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xmlns="" id="{B875A9E2-6C99-4308-87BF-14399F90C73A}"/>
              </a:ext>
            </a:extLst>
          </p:cNvPr>
          <p:cNvGrpSpPr/>
          <p:nvPr/>
        </p:nvGrpSpPr>
        <p:grpSpPr>
          <a:xfrm>
            <a:off x="8718404" y="3765893"/>
            <a:ext cx="919775" cy="919775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xmlns="" id="{C6152E8F-AE84-4BB1-A573-E28B47A212D7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xmlns="" id="{E5B213E0-0701-499B-91EC-8585451F2169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xmlns="" id="{2D906525-6684-4841-9D8E-B28D65861871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xmlns="" id="{4A769B46-62F4-4B8D-9D8E-5F2C4A713DA5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xmlns="" id="{AA1D88FA-7A03-40E6-A836-ED26233750D6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xmlns="" id="{19277730-7C6D-4C49-8A74-D86FB239DAE0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xmlns="" id="{E91DC7CC-4B8D-450C-80D3-428D754C965C}"/>
              </a:ext>
            </a:extLst>
          </p:cNvPr>
          <p:cNvGrpSpPr/>
          <p:nvPr/>
        </p:nvGrpSpPr>
        <p:grpSpPr>
          <a:xfrm rot="2700000">
            <a:off x="11825298" y="3169684"/>
            <a:ext cx="518632" cy="518632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208" name="矩形: 圆角 207">
              <a:extLst>
                <a:ext uri="{FF2B5EF4-FFF2-40B4-BE49-F238E27FC236}">
                  <a16:creationId xmlns:a16="http://schemas.microsoft.com/office/drawing/2014/main" xmlns="" id="{29B9783C-B786-4B38-860A-2B3F368738ED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矩形: 圆角 208">
              <a:extLst>
                <a:ext uri="{FF2B5EF4-FFF2-40B4-BE49-F238E27FC236}">
                  <a16:creationId xmlns:a16="http://schemas.microsoft.com/office/drawing/2014/main" xmlns="" id="{20197050-ADB5-4D9C-9F83-747ADE23204B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xmlns="" id="{4F089D00-3A97-4D2C-A91E-5A462C254878}"/>
              </a:ext>
            </a:extLst>
          </p:cNvPr>
          <p:cNvGrpSpPr/>
          <p:nvPr/>
        </p:nvGrpSpPr>
        <p:grpSpPr>
          <a:xfrm>
            <a:off x="10572112" y="427192"/>
            <a:ext cx="948917" cy="932613"/>
            <a:chOff x="-11112" y="-4763"/>
            <a:chExt cx="1385888" cy="1362076"/>
          </a:xfrm>
          <a:solidFill>
            <a:srgbClr val="E96C9D"/>
          </a:solidFill>
        </p:grpSpPr>
        <p:grpSp>
          <p:nvGrpSpPr>
            <p:cNvPr id="212" name="Group 26">
              <a:extLst>
                <a:ext uri="{FF2B5EF4-FFF2-40B4-BE49-F238E27FC236}">
                  <a16:creationId xmlns:a16="http://schemas.microsoft.com/office/drawing/2014/main" xmlns="" id="{37A7B994-F85A-439D-9FC2-4764A4091C7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216" name="Freeform 27">
                <a:extLst>
                  <a:ext uri="{FF2B5EF4-FFF2-40B4-BE49-F238E27FC236}">
                    <a16:creationId xmlns:a16="http://schemas.microsoft.com/office/drawing/2014/main" xmlns="" id="{CBC664EC-9EAD-4C74-AA5F-83225657FB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Freeform 28">
                <a:extLst>
                  <a:ext uri="{FF2B5EF4-FFF2-40B4-BE49-F238E27FC236}">
                    <a16:creationId xmlns:a16="http://schemas.microsoft.com/office/drawing/2014/main" xmlns="" id="{685C0FBF-EF95-4DBF-9787-8E9527A1EC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3" name="Group 26">
              <a:extLst>
                <a:ext uri="{FF2B5EF4-FFF2-40B4-BE49-F238E27FC236}">
                  <a16:creationId xmlns:a16="http://schemas.microsoft.com/office/drawing/2014/main" xmlns="" id="{10D11DA7-579E-4039-B80A-2A5B4F6E39E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214" name="Freeform 27">
                <a:extLst>
                  <a:ext uri="{FF2B5EF4-FFF2-40B4-BE49-F238E27FC236}">
                    <a16:creationId xmlns:a16="http://schemas.microsoft.com/office/drawing/2014/main" xmlns="" id="{4E10824F-B6B2-40BB-8438-304E748C38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Freeform 28">
                <a:extLst>
                  <a:ext uri="{FF2B5EF4-FFF2-40B4-BE49-F238E27FC236}">
                    <a16:creationId xmlns:a16="http://schemas.microsoft.com/office/drawing/2014/main" xmlns="" id="{4F198203-90CF-44C4-8571-6C7FCCCAEC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2" name="组合 221">
            <a:extLst>
              <a:ext uri="{FF2B5EF4-FFF2-40B4-BE49-F238E27FC236}">
                <a16:creationId xmlns:a16="http://schemas.microsoft.com/office/drawing/2014/main" xmlns="" id="{734630A1-9CB8-4B60-8938-FDD599041F58}"/>
              </a:ext>
            </a:extLst>
          </p:cNvPr>
          <p:cNvGrpSpPr/>
          <p:nvPr/>
        </p:nvGrpSpPr>
        <p:grpSpPr>
          <a:xfrm rot="2700000">
            <a:off x="10835893" y="5207080"/>
            <a:ext cx="810842" cy="839106"/>
            <a:chOff x="1588" y="3175"/>
            <a:chExt cx="1320799" cy="1366838"/>
          </a:xfrm>
          <a:solidFill>
            <a:srgbClr val="E96C9D"/>
          </a:solidFill>
        </p:grpSpPr>
        <p:sp>
          <p:nvSpPr>
            <p:cNvPr id="220" name="Freeform 32">
              <a:extLst>
                <a:ext uri="{FF2B5EF4-FFF2-40B4-BE49-F238E27FC236}">
                  <a16:creationId xmlns:a16="http://schemas.microsoft.com/office/drawing/2014/main" xmlns="" id="{78EE1188-F158-4825-A065-5B48CDD350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1320799" cy="1366838"/>
            </a:xfrm>
            <a:custGeom>
              <a:avLst/>
              <a:gdLst>
                <a:gd name="T0" fmla="*/ 200 w 348"/>
                <a:gd name="T1" fmla="*/ 50 h 360"/>
                <a:gd name="T2" fmla="*/ 218 w 348"/>
                <a:gd name="T3" fmla="*/ 2 h 360"/>
                <a:gd name="T4" fmla="*/ 275 w 348"/>
                <a:gd name="T5" fmla="*/ 36 h 360"/>
                <a:gd name="T6" fmla="*/ 294 w 348"/>
                <a:gd name="T7" fmla="*/ 22 h 360"/>
                <a:gd name="T8" fmla="*/ 332 w 348"/>
                <a:gd name="T9" fmla="*/ 41 h 360"/>
                <a:gd name="T10" fmla="*/ 336 w 348"/>
                <a:gd name="T11" fmla="*/ 52 h 360"/>
                <a:gd name="T12" fmla="*/ 299 w 348"/>
                <a:gd name="T13" fmla="*/ 124 h 360"/>
                <a:gd name="T14" fmla="*/ 340 w 348"/>
                <a:gd name="T15" fmla="*/ 124 h 360"/>
                <a:gd name="T16" fmla="*/ 321 w 348"/>
                <a:gd name="T17" fmla="*/ 144 h 360"/>
                <a:gd name="T18" fmla="*/ 310 w 348"/>
                <a:gd name="T19" fmla="*/ 212 h 360"/>
                <a:gd name="T20" fmla="*/ 344 w 348"/>
                <a:gd name="T21" fmla="*/ 219 h 360"/>
                <a:gd name="T22" fmla="*/ 303 w 348"/>
                <a:gd name="T23" fmla="*/ 292 h 360"/>
                <a:gd name="T24" fmla="*/ 315 w 348"/>
                <a:gd name="T25" fmla="*/ 307 h 360"/>
                <a:gd name="T26" fmla="*/ 299 w 348"/>
                <a:gd name="T27" fmla="*/ 360 h 360"/>
                <a:gd name="T28" fmla="*/ 283 w 348"/>
                <a:gd name="T29" fmla="*/ 316 h 360"/>
                <a:gd name="T30" fmla="*/ 237 w 348"/>
                <a:gd name="T31" fmla="*/ 324 h 360"/>
                <a:gd name="T32" fmla="*/ 221 w 348"/>
                <a:gd name="T33" fmla="*/ 334 h 360"/>
                <a:gd name="T34" fmla="*/ 176 w 348"/>
                <a:gd name="T35" fmla="*/ 328 h 360"/>
                <a:gd name="T36" fmla="*/ 158 w 348"/>
                <a:gd name="T37" fmla="*/ 333 h 360"/>
                <a:gd name="T38" fmla="*/ 92 w 348"/>
                <a:gd name="T39" fmla="*/ 322 h 360"/>
                <a:gd name="T40" fmla="*/ 80 w 348"/>
                <a:gd name="T41" fmla="*/ 345 h 360"/>
                <a:gd name="T42" fmla="*/ 65 w 348"/>
                <a:gd name="T43" fmla="*/ 325 h 360"/>
                <a:gd name="T44" fmla="*/ 14 w 348"/>
                <a:gd name="T45" fmla="*/ 308 h 360"/>
                <a:gd name="T46" fmla="*/ 66 w 348"/>
                <a:gd name="T47" fmla="*/ 294 h 360"/>
                <a:gd name="T48" fmla="*/ 28 w 348"/>
                <a:gd name="T49" fmla="*/ 255 h 360"/>
                <a:gd name="T50" fmla="*/ 63 w 348"/>
                <a:gd name="T51" fmla="*/ 232 h 360"/>
                <a:gd name="T52" fmla="*/ 44 w 348"/>
                <a:gd name="T53" fmla="*/ 167 h 360"/>
                <a:gd name="T54" fmla="*/ 55 w 348"/>
                <a:gd name="T55" fmla="*/ 148 h 360"/>
                <a:gd name="T56" fmla="*/ 46 w 348"/>
                <a:gd name="T57" fmla="*/ 59 h 360"/>
                <a:gd name="T58" fmla="*/ 56 w 348"/>
                <a:gd name="T59" fmla="*/ 3 h 360"/>
                <a:gd name="T60" fmla="*/ 114 w 348"/>
                <a:gd name="T61" fmla="*/ 37 h 360"/>
                <a:gd name="T62" fmla="*/ 76 w 348"/>
                <a:gd name="T63" fmla="*/ 168 h 360"/>
                <a:gd name="T64" fmla="*/ 132 w 348"/>
                <a:gd name="T65" fmla="*/ 164 h 360"/>
                <a:gd name="T66" fmla="*/ 127 w 348"/>
                <a:gd name="T67" fmla="*/ 131 h 360"/>
                <a:gd name="T68" fmla="*/ 71 w 348"/>
                <a:gd name="T69" fmla="*/ 77 h 360"/>
                <a:gd name="T70" fmla="*/ 74 w 348"/>
                <a:gd name="T71" fmla="*/ 143 h 360"/>
                <a:gd name="T72" fmla="*/ 204 w 348"/>
                <a:gd name="T73" fmla="*/ 128 h 360"/>
                <a:gd name="T74" fmla="*/ 155 w 348"/>
                <a:gd name="T75" fmla="*/ 133 h 360"/>
                <a:gd name="T76" fmla="*/ 227 w 348"/>
                <a:gd name="T77" fmla="*/ 128 h 360"/>
                <a:gd name="T78" fmla="*/ 166 w 348"/>
                <a:gd name="T79" fmla="*/ 224 h 360"/>
                <a:gd name="T80" fmla="*/ 212 w 348"/>
                <a:gd name="T81" fmla="*/ 210 h 360"/>
                <a:gd name="T82" fmla="*/ 207 w 348"/>
                <a:gd name="T83" fmla="*/ 158 h 360"/>
                <a:gd name="T84" fmla="*/ 156 w 348"/>
                <a:gd name="T85" fmla="*/ 294 h 360"/>
                <a:gd name="T86" fmla="*/ 86 w 348"/>
                <a:gd name="T87" fmla="*/ 256 h 360"/>
                <a:gd name="T88" fmla="*/ 156 w 348"/>
                <a:gd name="T89" fmla="*/ 294 h 360"/>
                <a:gd name="T90" fmla="*/ 274 w 348"/>
                <a:gd name="T91" fmla="*/ 149 h 360"/>
                <a:gd name="T92" fmla="*/ 230 w 348"/>
                <a:gd name="T93" fmla="*/ 164 h 360"/>
                <a:gd name="T94" fmla="*/ 212 w 348"/>
                <a:gd name="T95" fmla="*/ 246 h 360"/>
                <a:gd name="T96" fmla="*/ 170 w 348"/>
                <a:gd name="T97" fmla="*/ 275 h 360"/>
                <a:gd name="T98" fmla="*/ 213 w 348"/>
                <a:gd name="T99" fmla="*/ 290 h 360"/>
                <a:gd name="T100" fmla="*/ 212 w 348"/>
                <a:gd name="T101" fmla="*/ 246 h 360"/>
                <a:gd name="T102" fmla="*/ 275 w 348"/>
                <a:gd name="T103" fmla="*/ 23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360">
                  <a:moveTo>
                    <a:pt x="135" y="4"/>
                  </a:moveTo>
                  <a:cubicBezTo>
                    <a:pt x="137" y="20"/>
                    <a:pt x="140" y="37"/>
                    <a:pt x="142" y="53"/>
                  </a:cubicBezTo>
                  <a:cubicBezTo>
                    <a:pt x="149" y="55"/>
                    <a:pt x="184" y="54"/>
                    <a:pt x="200" y="50"/>
                  </a:cubicBezTo>
                  <a:cubicBezTo>
                    <a:pt x="200" y="46"/>
                    <a:pt x="200" y="42"/>
                    <a:pt x="200" y="38"/>
                  </a:cubicBezTo>
                  <a:cubicBezTo>
                    <a:pt x="201" y="30"/>
                    <a:pt x="201" y="23"/>
                    <a:pt x="202" y="16"/>
                  </a:cubicBezTo>
                  <a:cubicBezTo>
                    <a:pt x="203" y="6"/>
                    <a:pt x="208" y="2"/>
                    <a:pt x="218" y="2"/>
                  </a:cubicBezTo>
                  <a:cubicBezTo>
                    <a:pt x="220" y="17"/>
                    <a:pt x="222" y="33"/>
                    <a:pt x="224" y="50"/>
                  </a:cubicBezTo>
                  <a:cubicBezTo>
                    <a:pt x="241" y="51"/>
                    <a:pt x="258" y="48"/>
                    <a:pt x="275" y="47"/>
                  </a:cubicBezTo>
                  <a:cubicBezTo>
                    <a:pt x="275" y="43"/>
                    <a:pt x="275" y="40"/>
                    <a:pt x="275" y="36"/>
                  </a:cubicBezTo>
                  <a:cubicBezTo>
                    <a:pt x="274" y="26"/>
                    <a:pt x="276" y="17"/>
                    <a:pt x="280" y="8"/>
                  </a:cubicBezTo>
                  <a:cubicBezTo>
                    <a:pt x="282" y="3"/>
                    <a:pt x="285" y="0"/>
                    <a:pt x="291" y="0"/>
                  </a:cubicBezTo>
                  <a:cubicBezTo>
                    <a:pt x="295" y="7"/>
                    <a:pt x="293" y="15"/>
                    <a:pt x="294" y="22"/>
                  </a:cubicBezTo>
                  <a:cubicBezTo>
                    <a:pt x="294" y="29"/>
                    <a:pt x="294" y="36"/>
                    <a:pt x="294" y="45"/>
                  </a:cubicBezTo>
                  <a:cubicBezTo>
                    <a:pt x="302" y="44"/>
                    <a:pt x="308" y="44"/>
                    <a:pt x="314" y="43"/>
                  </a:cubicBezTo>
                  <a:cubicBezTo>
                    <a:pt x="320" y="42"/>
                    <a:pt x="326" y="42"/>
                    <a:pt x="332" y="41"/>
                  </a:cubicBezTo>
                  <a:cubicBezTo>
                    <a:pt x="333" y="41"/>
                    <a:pt x="334" y="40"/>
                    <a:pt x="336" y="40"/>
                  </a:cubicBezTo>
                  <a:cubicBezTo>
                    <a:pt x="339" y="41"/>
                    <a:pt x="343" y="40"/>
                    <a:pt x="343" y="45"/>
                  </a:cubicBezTo>
                  <a:cubicBezTo>
                    <a:pt x="344" y="48"/>
                    <a:pt x="341" y="52"/>
                    <a:pt x="336" y="52"/>
                  </a:cubicBezTo>
                  <a:cubicBezTo>
                    <a:pt x="324" y="54"/>
                    <a:pt x="312" y="55"/>
                    <a:pt x="300" y="57"/>
                  </a:cubicBezTo>
                  <a:cubicBezTo>
                    <a:pt x="299" y="57"/>
                    <a:pt x="297" y="58"/>
                    <a:pt x="296" y="58"/>
                  </a:cubicBezTo>
                  <a:cubicBezTo>
                    <a:pt x="292" y="71"/>
                    <a:pt x="294" y="106"/>
                    <a:pt x="299" y="124"/>
                  </a:cubicBezTo>
                  <a:cubicBezTo>
                    <a:pt x="303" y="124"/>
                    <a:pt x="307" y="124"/>
                    <a:pt x="311" y="124"/>
                  </a:cubicBezTo>
                  <a:cubicBezTo>
                    <a:pt x="318" y="124"/>
                    <a:pt x="326" y="124"/>
                    <a:pt x="333" y="124"/>
                  </a:cubicBezTo>
                  <a:cubicBezTo>
                    <a:pt x="335" y="124"/>
                    <a:pt x="338" y="123"/>
                    <a:pt x="340" y="124"/>
                  </a:cubicBezTo>
                  <a:cubicBezTo>
                    <a:pt x="342" y="125"/>
                    <a:pt x="345" y="126"/>
                    <a:pt x="346" y="129"/>
                  </a:cubicBezTo>
                  <a:cubicBezTo>
                    <a:pt x="348" y="132"/>
                    <a:pt x="345" y="135"/>
                    <a:pt x="342" y="137"/>
                  </a:cubicBezTo>
                  <a:cubicBezTo>
                    <a:pt x="336" y="141"/>
                    <a:pt x="329" y="143"/>
                    <a:pt x="321" y="144"/>
                  </a:cubicBezTo>
                  <a:cubicBezTo>
                    <a:pt x="314" y="144"/>
                    <a:pt x="308" y="144"/>
                    <a:pt x="300" y="145"/>
                  </a:cubicBezTo>
                  <a:cubicBezTo>
                    <a:pt x="298" y="168"/>
                    <a:pt x="300" y="190"/>
                    <a:pt x="301" y="212"/>
                  </a:cubicBezTo>
                  <a:cubicBezTo>
                    <a:pt x="305" y="212"/>
                    <a:pt x="308" y="212"/>
                    <a:pt x="310" y="212"/>
                  </a:cubicBezTo>
                  <a:cubicBezTo>
                    <a:pt x="318" y="212"/>
                    <a:pt x="325" y="211"/>
                    <a:pt x="332" y="210"/>
                  </a:cubicBezTo>
                  <a:cubicBezTo>
                    <a:pt x="336" y="210"/>
                    <a:pt x="340" y="211"/>
                    <a:pt x="343" y="212"/>
                  </a:cubicBezTo>
                  <a:cubicBezTo>
                    <a:pt x="347" y="213"/>
                    <a:pt x="347" y="216"/>
                    <a:pt x="344" y="219"/>
                  </a:cubicBezTo>
                  <a:cubicBezTo>
                    <a:pt x="342" y="220"/>
                    <a:pt x="340" y="222"/>
                    <a:pt x="338" y="222"/>
                  </a:cubicBezTo>
                  <a:cubicBezTo>
                    <a:pt x="326" y="226"/>
                    <a:pt x="315" y="229"/>
                    <a:pt x="303" y="233"/>
                  </a:cubicBezTo>
                  <a:cubicBezTo>
                    <a:pt x="303" y="252"/>
                    <a:pt x="303" y="272"/>
                    <a:pt x="303" y="292"/>
                  </a:cubicBezTo>
                  <a:cubicBezTo>
                    <a:pt x="317" y="292"/>
                    <a:pt x="332" y="293"/>
                    <a:pt x="346" y="294"/>
                  </a:cubicBezTo>
                  <a:cubicBezTo>
                    <a:pt x="347" y="298"/>
                    <a:pt x="344" y="300"/>
                    <a:pt x="342" y="301"/>
                  </a:cubicBezTo>
                  <a:cubicBezTo>
                    <a:pt x="333" y="303"/>
                    <a:pt x="324" y="306"/>
                    <a:pt x="315" y="307"/>
                  </a:cubicBezTo>
                  <a:cubicBezTo>
                    <a:pt x="307" y="309"/>
                    <a:pt x="305" y="310"/>
                    <a:pt x="307" y="318"/>
                  </a:cubicBezTo>
                  <a:cubicBezTo>
                    <a:pt x="309" y="330"/>
                    <a:pt x="306" y="342"/>
                    <a:pt x="305" y="354"/>
                  </a:cubicBezTo>
                  <a:cubicBezTo>
                    <a:pt x="304" y="358"/>
                    <a:pt x="302" y="360"/>
                    <a:pt x="299" y="360"/>
                  </a:cubicBezTo>
                  <a:cubicBezTo>
                    <a:pt x="296" y="360"/>
                    <a:pt x="294" y="358"/>
                    <a:pt x="294" y="354"/>
                  </a:cubicBezTo>
                  <a:cubicBezTo>
                    <a:pt x="293" y="348"/>
                    <a:pt x="292" y="342"/>
                    <a:pt x="292" y="335"/>
                  </a:cubicBezTo>
                  <a:cubicBezTo>
                    <a:pt x="292" y="327"/>
                    <a:pt x="289" y="321"/>
                    <a:pt x="283" y="316"/>
                  </a:cubicBezTo>
                  <a:cubicBezTo>
                    <a:pt x="281" y="313"/>
                    <a:pt x="278" y="313"/>
                    <a:pt x="275" y="313"/>
                  </a:cubicBezTo>
                  <a:cubicBezTo>
                    <a:pt x="265" y="314"/>
                    <a:pt x="255" y="315"/>
                    <a:pt x="245" y="316"/>
                  </a:cubicBezTo>
                  <a:cubicBezTo>
                    <a:pt x="237" y="316"/>
                    <a:pt x="237" y="316"/>
                    <a:pt x="237" y="324"/>
                  </a:cubicBezTo>
                  <a:cubicBezTo>
                    <a:pt x="237" y="330"/>
                    <a:pt x="236" y="336"/>
                    <a:pt x="236" y="343"/>
                  </a:cubicBezTo>
                  <a:cubicBezTo>
                    <a:pt x="234" y="343"/>
                    <a:pt x="232" y="344"/>
                    <a:pt x="230" y="344"/>
                  </a:cubicBezTo>
                  <a:cubicBezTo>
                    <a:pt x="222" y="345"/>
                    <a:pt x="219" y="342"/>
                    <a:pt x="221" y="334"/>
                  </a:cubicBezTo>
                  <a:cubicBezTo>
                    <a:pt x="222" y="329"/>
                    <a:pt x="222" y="324"/>
                    <a:pt x="223" y="318"/>
                  </a:cubicBezTo>
                  <a:cubicBezTo>
                    <a:pt x="207" y="317"/>
                    <a:pt x="193" y="320"/>
                    <a:pt x="178" y="320"/>
                  </a:cubicBezTo>
                  <a:cubicBezTo>
                    <a:pt x="177" y="323"/>
                    <a:pt x="177" y="326"/>
                    <a:pt x="176" y="328"/>
                  </a:cubicBezTo>
                  <a:cubicBezTo>
                    <a:pt x="176" y="337"/>
                    <a:pt x="175" y="338"/>
                    <a:pt x="165" y="340"/>
                  </a:cubicBezTo>
                  <a:cubicBezTo>
                    <a:pt x="165" y="340"/>
                    <a:pt x="164" y="340"/>
                    <a:pt x="164" y="340"/>
                  </a:cubicBezTo>
                  <a:cubicBezTo>
                    <a:pt x="162" y="338"/>
                    <a:pt x="160" y="335"/>
                    <a:pt x="158" y="333"/>
                  </a:cubicBezTo>
                  <a:cubicBezTo>
                    <a:pt x="159" y="329"/>
                    <a:pt x="160" y="326"/>
                    <a:pt x="160" y="322"/>
                  </a:cubicBezTo>
                  <a:cubicBezTo>
                    <a:pt x="150" y="322"/>
                    <a:pt x="142" y="321"/>
                    <a:pt x="133" y="322"/>
                  </a:cubicBezTo>
                  <a:cubicBezTo>
                    <a:pt x="120" y="322"/>
                    <a:pt x="106" y="324"/>
                    <a:pt x="92" y="322"/>
                  </a:cubicBezTo>
                  <a:cubicBezTo>
                    <a:pt x="87" y="321"/>
                    <a:pt x="85" y="324"/>
                    <a:pt x="85" y="329"/>
                  </a:cubicBezTo>
                  <a:cubicBezTo>
                    <a:pt x="85" y="332"/>
                    <a:pt x="86" y="336"/>
                    <a:pt x="86" y="339"/>
                  </a:cubicBezTo>
                  <a:cubicBezTo>
                    <a:pt x="86" y="343"/>
                    <a:pt x="84" y="344"/>
                    <a:pt x="80" y="345"/>
                  </a:cubicBezTo>
                  <a:cubicBezTo>
                    <a:pt x="77" y="345"/>
                    <a:pt x="75" y="344"/>
                    <a:pt x="74" y="341"/>
                  </a:cubicBezTo>
                  <a:cubicBezTo>
                    <a:pt x="74" y="338"/>
                    <a:pt x="72" y="334"/>
                    <a:pt x="72" y="331"/>
                  </a:cubicBezTo>
                  <a:cubicBezTo>
                    <a:pt x="72" y="326"/>
                    <a:pt x="69" y="325"/>
                    <a:pt x="65" y="325"/>
                  </a:cubicBezTo>
                  <a:cubicBezTo>
                    <a:pt x="49" y="325"/>
                    <a:pt x="33" y="325"/>
                    <a:pt x="17" y="326"/>
                  </a:cubicBezTo>
                  <a:cubicBezTo>
                    <a:pt x="10" y="326"/>
                    <a:pt x="7" y="325"/>
                    <a:pt x="6" y="319"/>
                  </a:cubicBezTo>
                  <a:cubicBezTo>
                    <a:pt x="4" y="313"/>
                    <a:pt x="8" y="309"/>
                    <a:pt x="14" y="308"/>
                  </a:cubicBezTo>
                  <a:cubicBezTo>
                    <a:pt x="27" y="306"/>
                    <a:pt x="40" y="305"/>
                    <a:pt x="52" y="303"/>
                  </a:cubicBezTo>
                  <a:cubicBezTo>
                    <a:pt x="54" y="303"/>
                    <a:pt x="56" y="303"/>
                    <a:pt x="58" y="302"/>
                  </a:cubicBezTo>
                  <a:cubicBezTo>
                    <a:pt x="65" y="301"/>
                    <a:pt x="66" y="301"/>
                    <a:pt x="66" y="294"/>
                  </a:cubicBezTo>
                  <a:cubicBezTo>
                    <a:pt x="65" y="284"/>
                    <a:pt x="64" y="274"/>
                    <a:pt x="64" y="263"/>
                  </a:cubicBezTo>
                  <a:cubicBezTo>
                    <a:pt x="63" y="256"/>
                    <a:pt x="62" y="255"/>
                    <a:pt x="55" y="255"/>
                  </a:cubicBezTo>
                  <a:cubicBezTo>
                    <a:pt x="46" y="254"/>
                    <a:pt x="36" y="254"/>
                    <a:pt x="28" y="255"/>
                  </a:cubicBezTo>
                  <a:cubicBezTo>
                    <a:pt x="20" y="256"/>
                    <a:pt x="13" y="254"/>
                    <a:pt x="6" y="252"/>
                  </a:cubicBezTo>
                  <a:cubicBezTo>
                    <a:pt x="2" y="252"/>
                    <a:pt x="0" y="247"/>
                    <a:pt x="2" y="242"/>
                  </a:cubicBezTo>
                  <a:cubicBezTo>
                    <a:pt x="22" y="239"/>
                    <a:pt x="42" y="236"/>
                    <a:pt x="63" y="232"/>
                  </a:cubicBezTo>
                  <a:cubicBezTo>
                    <a:pt x="62" y="221"/>
                    <a:pt x="60" y="210"/>
                    <a:pt x="59" y="200"/>
                  </a:cubicBezTo>
                  <a:cubicBezTo>
                    <a:pt x="58" y="189"/>
                    <a:pt x="58" y="179"/>
                    <a:pt x="58" y="169"/>
                  </a:cubicBezTo>
                  <a:cubicBezTo>
                    <a:pt x="53" y="165"/>
                    <a:pt x="48" y="166"/>
                    <a:pt x="44" y="167"/>
                  </a:cubicBezTo>
                  <a:cubicBezTo>
                    <a:pt x="40" y="168"/>
                    <a:pt x="35" y="169"/>
                    <a:pt x="30" y="170"/>
                  </a:cubicBezTo>
                  <a:cubicBezTo>
                    <a:pt x="20" y="171"/>
                    <a:pt x="14" y="168"/>
                    <a:pt x="7" y="158"/>
                  </a:cubicBezTo>
                  <a:cubicBezTo>
                    <a:pt x="22" y="150"/>
                    <a:pt x="38" y="150"/>
                    <a:pt x="55" y="148"/>
                  </a:cubicBezTo>
                  <a:cubicBezTo>
                    <a:pt x="52" y="124"/>
                    <a:pt x="50" y="102"/>
                    <a:pt x="48" y="80"/>
                  </a:cubicBezTo>
                  <a:cubicBezTo>
                    <a:pt x="35" y="79"/>
                    <a:pt x="22" y="81"/>
                    <a:pt x="12" y="70"/>
                  </a:cubicBezTo>
                  <a:cubicBezTo>
                    <a:pt x="22" y="64"/>
                    <a:pt x="33" y="62"/>
                    <a:pt x="46" y="59"/>
                  </a:cubicBezTo>
                  <a:cubicBezTo>
                    <a:pt x="46" y="56"/>
                    <a:pt x="46" y="53"/>
                    <a:pt x="46" y="50"/>
                  </a:cubicBezTo>
                  <a:cubicBezTo>
                    <a:pt x="45" y="39"/>
                    <a:pt x="45" y="28"/>
                    <a:pt x="45" y="17"/>
                  </a:cubicBezTo>
                  <a:cubicBezTo>
                    <a:pt x="45" y="10"/>
                    <a:pt x="48" y="5"/>
                    <a:pt x="56" y="3"/>
                  </a:cubicBezTo>
                  <a:cubicBezTo>
                    <a:pt x="58" y="21"/>
                    <a:pt x="61" y="39"/>
                    <a:pt x="64" y="58"/>
                  </a:cubicBezTo>
                  <a:cubicBezTo>
                    <a:pt x="80" y="57"/>
                    <a:pt x="96" y="56"/>
                    <a:pt x="114" y="56"/>
                  </a:cubicBezTo>
                  <a:cubicBezTo>
                    <a:pt x="114" y="49"/>
                    <a:pt x="114" y="43"/>
                    <a:pt x="114" y="37"/>
                  </a:cubicBezTo>
                  <a:cubicBezTo>
                    <a:pt x="113" y="27"/>
                    <a:pt x="116" y="19"/>
                    <a:pt x="120" y="11"/>
                  </a:cubicBezTo>
                  <a:cubicBezTo>
                    <a:pt x="123" y="4"/>
                    <a:pt x="128" y="3"/>
                    <a:pt x="135" y="4"/>
                  </a:cubicBezTo>
                  <a:close/>
                  <a:moveTo>
                    <a:pt x="76" y="168"/>
                  </a:moveTo>
                  <a:cubicBezTo>
                    <a:pt x="73" y="183"/>
                    <a:pt x="76" y="221"/>
                    <a:pt x="80" y="231"/>
                  </a:cubicBezTo>
                  <a:cubicBezTo>
                    <a:pt x="100" y="228"/>
                    <a:pt x="119" y="226"/>
                    <a:pt x="140" y="223"/>
                  </a:cubicBezTo>
                  <a:cubicBezTo>
                    <a:pt x="138" y="203"/>
                    <a:pt x="136" y="183"/>
                    <a:pt x="132" y="164"/>
                  </a:cubicBezTo>
                  <a:cubicBezTo>
                    <a:pt x="113" y="166"/>
                    <a:pt x="94" y="167"/>
                    <a:pt x="76" y="168"/>
                  </a:cubicBezTo>
                  <a:close/>
                  <a:moveTo>
                    <a:pt x="127" y="136"/>
                  </a:moveTo>
                  <a:cubicBezTo>
                    <a:pt x="127" y="134"/>
                    <a:pt x="127" y="132"/>
                    <a:pt x="127" y="131"/>
                  </a:cubicBezTo>
                  <a:cubicBezTo>
                    <a:pt x="124" y="113"/>
                    <a:pt x="120" y="95"/>
                    <a:pt x="118" y="77"/>
                  </a:cubicBezTo>
                  <a:cubicBezTo>
                    <a:pt x="117" y="73"/>
                    <a:pt x="114" y="71"/>
                    <a:pt x="110" y="72"/>
                  </a:cubicBezTo>
                  <a:cubicBezTo>
                    <a:pt x="97" y="73"/>
                    <a:pt x="84" y="75"/>
                    <a:pt x="71" y="77"/>
                  </a:cubicBezTo>
                  <a:cubicBezTo>
                    <a:pt x="64" y="78"/>
                    <a:pt x="64" y="78"/>
                    <a:pt x="65" y="85"/>
                  </a:cubicBezTo>
                  <a:cubicBezTo>
                    <a:pt x="67" y="103"/>
                    <a:pt x="70" y="122"/>
                    <a:pt x="72" y="140"/>
                  </a:cubicBezTo>
                  <a:cubicBezTo>
                    <a:pt x="72" y="141"/>
                    <a:pt x="73" y="142"/>
                    <a:pt x="74" y="143"/>
                  </a:cubicBezTo>
                  <a:cubicBezTo>
                    <a:pt x="92" y="140"/>
                    <a:pt x="109" y="138"/>
                    <a:pt x="127" y="136"/>
                  </a:cubicBezTo>
                  <a:close/>
                  <a:moveTo>
                    <a:pt x="155" y="133"/>
                  </a:moveTo>
                  <a:cubicBezTo>
                    <a:pt x="172" y="131"/>
                    <a:pt x="187" y="130"/>
                    <a:pt x="204" y="128"/>
                  </a:cubicBezTo>
                  <a:cubicBezTo>
                    <a:pt x="200" y="107"/>
                    <a:pt x="206" y="87"/>
                    <a:pt x="204" y="67"/>
                  </a:cubicBezTo>
                  <a:cubicBezTo>
                    <a:pt x="190" y="65"/>
                    <a:pt x="153" y="68"/>
                    <a:pt x="144" y="72"/>
                  </a:cubicBezTo>
                  <a:cubicBezTo>
                    <a:pt x="148" y="92"/>
                    <a:pt x="151" y="112"/>
                    <a:pt x="155" y="133"/>
                  </a:cubicBezTo>
                  <a:close/>
                  <a:moveTo>
                    <a:pt x="276" y="60"/>
                  </a:moveTo>
                  <a:cubicBezTo>
                    <a:pt x="258" y="60"/>
                    <a:pt x="242" y="61"/>
                    <a:pt x="225" y="64"/>
                  </a:cubicBezTo>
                  <a:cubicBezTo>
                    <a:pt x="224" y="86"/>
                    <a:pt x="224" y="107"/>
                    <a:pt x="227" y="128"/>
                  </a:cubicBezTo>
                  <a:cubicBezTo>
                    <a:pt x="244" y="128"/>
                    <a:pt x="260" y="128"/>
                    <a:pt x="276" y="125"/>
                  </a:cubicBezTo>
                  <a:cubicBezTo>
                    <a:pt x="276" y="103"/>
                    <a:pt x="276" y="82"/>
                    <a:pt x="276" y="60"/>
                  </a:cubicBezTo>
                  <a:close/>
                  <a:moveTo>
                    <a:pt x="166" y="224"/>
                  </a:moveTo>
                  <a:cubicBezTo>
                    <a:pt x="170" y="224"/>
                    <a:pt x="172" y="225"/>
                    <a:pt x="176" y="224"/>
                  </a:cubicBezTo>
                  <a:cubicBezTo>
                    <a:pt x="185" y="224"/>
                    <a:pt x="194" y="222"/>
                    <a:pt x="203" y="222"/>
                  </a:cubicBezTo>
                  <a:cubicBezTo>
                    <a:pt x="212" y="222"/>
                    <a:pt x="213" y="220"/>
                    <a:pt x="212" y="210"/>
                  </a:cubicBezTo>
                  <a:cubicBezTo>
                    <a:pt x="212" y="208"/>
                    <a:pt x="211" y="207"/>
                    <a:pt x="211" y="206"/>
                  </a:cubicBezTo>
                  <a:cubicBezTo>
                    <a:pt x="210" y="196"/>
                    <a:pt x="209" y="187"/>
                    <a:pt x="208" y="178"/>
                  </a:cubicBezTo>
                  <a:cubicBezTo>
                    <a:pt x="207" y="171"/>
                    <a:pt x="207" y="165"/>
                    <a:pt x="207" y="158"/>
                  </a:cubicBezTo>
                  <a:cubicBezTo>
                    <a:pt x="190" y="157"/>
                    <a:pt x="175" y="158"/>
                    <a:pt x="159" y="162"/>
                  </a:cubicBezTo>
                  <a:cubicBezTo>
                    <a:pt x="162" y="183"/>
                    <a:pt x="164" y="203"/>
                    <a:pt x="166" y="224"/>
                  </a:cubicBezTo>
                  <a:close/>
                  <a:moveTo>
                    <a:pt x="156" y="294"/>
                  </a:moveTo>
                  <a:cubicBezTo>
                    <a:pt x="151" y="281"/>
                    <a:pt x="149" y="270"/>
                    <a:pt x="148" y="258"/>
                  </a:cubicBezTo>
                  <a:cubicBezTo>
                    <a:pt x="147" y="252"/>
                    <a:pt x="145" y="251"/>
                    <a:pt x="139" y="251"/>
                  </a:cubicBezTo>
                  <a:cubicBezTo>
                    <a:pt x="121" y="253"/>
                    <a:pt x="103" y="255"/>
                    <a:pt x="86" y="256"/>
                  </a:cubicBezTo>
                  <a:cubicBezTo>
                    <a:pt x="84" y="256"/>
                    <a:pt x="82" y="258"/>
                    <a:pt x="81" y="258"/>
                  </a:cubicBezTo>
                  <a:cubicBezTo>
                    <a:pt x="84" y="272"/>
                    <a:pt x="80" y="286"/>
                    <a:pt x="85" y="300"/>
                  </a:cubicBezTo>
                  <a:cubicBezTo>
                    <a:pt x="108" y="298"/>
                    <a:pt x="131" y="296"/>
                    <a:pt x="156" y="294"/>
                  </a:cubicBezTo>
                  <a:close/>
                  <a:moveTo>
                    <a:pt x="234" y="217"/>
                  </a:moveTo>
                  <a:cubicBezTo>
                    <a:pt x="248" y="216"/>
                    <a:pt x="262" y="216"/>
                    <a:pt x="276" y="214"/>
                  </a:cubicBezTo>
                  <a:cubicBezTo>
                    <a:pt x="275" y="192"/>
                    <a:pt x="275" y="171"/>
                    <a:pt x="274" y="149"/>
                  </a:cubicBezTo>
                  <a:cubicBezTo>
                    <a:pt x="269" y="149"/>
                    <a:pt x="264" y="149"/>
                    <a:pt x="260" y="150"/>
                  </a:cubicBezTo>
                  <a:cubicBezTo>
                    <a:pt x="253" y="151"/>
                    <a:pt x="246" y="153"/>
                    <a:pt x="239" y="154"/>
                  </a:cubicBezTo>
                  <a:cubicBezTo>
                    <a:pt x="230" y="156"/>
                    <a:pt x="230" y="156"/>
                    <a:pt x="230" y="164"/>
                  </a:cubicBezTo>
                  <a:cubicBezTo>
                    <a:pt x="231" y="180"/>
                    <a:pt x="232" y="197"/>
                    <a:pt x="232" y="213"/>
                  </a:cubicBezTo>
                  <a:cubicBezTo>
                    <a:pt x="232" y="214"/>
                    <a:pt x="233" y="215"/>
                    <a:pt x="234" y="217"/>
                  </a:cubicBezTo>
                  <a:close/>
                  <a:moveTo>
                    <a:pt x="212" y="246"/>
                  </a:moveTo>
                  <a:cubicBezTo>
                    <a:pt x="199" y="246"/>
                    <a:pt x="187" y="246"/>
                    <a:pt x="175" y="246"/>
                  </a:cubicBezTo>
                  <a:cubicBezTo>
                    <a:pt x="171" y="246"/>
                    <a:pt x="169" y="247"/>
                    <a:pt x="169" y="252"/>
                  </a:cubicBezTo>
                  <a:cubicBezTo>
                    <a:pt x="169" y="260"/>
                    <a:pt x="170" y="267"/>
                    <a:pt x="170" y="275"/>
                  </a:cubicBezTo>
                  <a:cubicBezTo>
                    <a:pt x="170" y="281"/>
                    <a:pt x="171" y="286"/>
                    <a:pt x="172" y="292"/>
                  </a:cubicBezTo>
                  <a:cubicBezTo>
                    <a:pt x="176" y="292"/>
                    <a:pt x="181" y="292"/>
                    <a:pt x="185" y="292"/>
                  </a:cubicBezTo>
                  <a:cubicBezTo>
                    <a:pt x="194" y="292"/>
                    <a:pt x="204" y="291"/>
                    <a:pt x="213" y="290"/>
                  </a:cubicBezTo>
                  <a:cubicBezTo>
                    <a:pt x="219" y="290"/>
                    <a:pt x="220" y="289"/>
                    <a:pt x="219" y="283"/>
                  </a:cubicBezTo>
                  <a:cubicBezTo>
                    <a:pt x="218" y="277"/>
                    <a:pt x="216" y="272"/>
                    <a:pt x="215" y="266"/>
                  </a:cubicBezTo>
                  <a:cubicBezTo>
                    <a:pt x="214" y="260"/>
                    <a:pt x="213" y="253"/>
                    <a:pt x="212" y="246"/>
                  </a:cubicBezTo>
                  <a:close/>
                  <a:moveTo>
                    <a:pt x="236" y="290"/>
                  </a:moveTo>
                  <a:cubicBezTo>
                    <a:pt x="252" y="290"/>
                    <a:pt x="266" y="290"/>
                    <a:pt x="281" y="290"/>
                  </a:cubicBezTo>
                  <a:cubicBezTo>
                    <a:pt x="274" y="273"/>
                    <a:pt x="280" y="256"/>
                    <a:pt x="275" y="238"/>
                  </a:cubicBezTo>
                  <a:cubicBezTo>
                    <a:pt x="262" y="240"/>
                    <a:pt x="249" y="242"/>
                    <a:pt x="236" y="244"/>
                  </a:cubicBezTo>
                  <a:cubicBezTo>
                    <a:pt x="236" y="260"/>
                    <a:pt x="236" y="274"/>
                    <a:pt x="236" y="2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1" name="Freeform 32">
              <a:extLst>
                <a:ext uri="{FF2B5EF4-FFF2-40B4-BE49-F238E27FC236}">
                  <a16:creationId xmlns:a16="http://schemas.microsoft.com/office/drawing/2014/main" xmlns="" id="{75DA09AE-B420-4CBD-8B47-13FA52616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1320799" cy="1366838"/>
            </a:xfrm>
            <a:custGeom>
              <a:avLst/>
              <a:gdLst>
                <a:gd name="T0" fmla="*/ 200 w 348"/>
                <a:gd name="T1" fmla="*/ 50 h 360"/>
                <a:gd name="T2" fmla="*/ 218 w 348"/>
                <a:gd name="T3" fmla="*/ 2 h 360"/>
                <a:gd name="T4" fmla="*/ 275 w 348"/>
                <a:gd name="T5" fmla="*/ 36 h 360"/>
                <a:gd name="T6" fmla="*/ 294 w 348"/>
                <a:gd name="T7" fmla="*/ 22 h 360"/>
                <a:gd name="T8" fmla="*/ 332 w 348"/>
                <a:gd name="T9" fmla="*/ 41 h 360"/>
                <a:gd name="T10" fmla="*/ 336 w 348"/>
                <a:gd name="T11" fmla="*/ 52 h 360"/>
                <a:gd name="T12" fmla="*/ 299 w 348"/>
                <a:gd name="T13" fmla="*/ 124 h 360"/>
                <a:gd name="T14" fmla="*/ 340 w 348"/>
                <a:gd name="T15" fmla="*/ 124 h 360"/>
                <a:gd name="T16" fmla="*/ 321 w 348"/>
                <a:gd name="T17" fmla="*/ 144 h 360"/>
                <a:gd name="T18" fmla="*/ 310 w 348"/>
                <a:gd name="T19" fmla="*/ 212 h 360"/>
                <a:gd name="T20" fmla="*/ 344 w 348"/>
                <a:gd name="T21" fmla="*/ 219 h 360"/>
                <a:gd name="T22" fmla="*/ 303 w 348"/>
                <a:gd name="T23" fmla="*/ 292 h 360"/>
                <a:gd name="T24" fmla="*/ 315 w 348"/>
                <a:gd name="T25" fmla="*/ 307 h 360"/>
                <a:gd name="T26" fmla="*/ 299 w 348"/>
                <a:gd name="T27" fmla="*/ 360 h 360"/>
                <a:gd name="T28" fmla="*/ 283 w 348"/>
                <a:gd name="T29" fmla="*/ 316 h 360"/>
                <a:gd name="T30" fmla="*/ 237 w 348"/>
                <a:gd name="T31" fmla="*/ 324 h 360"/>
                <a:gd name="T32" fmla="*/ 221 w 348"/>
                <a:gd name="T33" fmla="*/ 334 h 360"/>
                <a:gd name="T34" fmla="*/ 176 w 348"/>
                <a:gd name="T35" fmla="*/ 328 h 360"/>
                <a:gd name="T36" fmla="*/ 158 w 348"/>
                <a:gd name="T37" fmla="*/ 333 h 360"/>
                <a:gd name="T38" fmla="*/ 92 w 348"/>
                <a:gd name="T39" fmla="*/ 322 h 360"/>
                <a:gd name="T40" fmla="*/ 80 w 348"/>
                <a:gd name="T41" fmla="*/ 345 h 360"/>
                <a:gd name="T42" fmla="*/ 65 w 348"/>
                <a:gd name="T43" fmla="*/ 325 h 360"/>
                <a:gd name="T44" fmla="*/ 14 w 348"/>
                <a:gd name="T45" fmla="*/ 308 h 360"/>
                <a:gd name="T46" fmla="*/ 66 w 348"/>
                <a:gd name="T47" fmla="*/ 294 h 360"/>
                <a:gd name="T48" fmla="*/ 28 w 348"/>
                <a:gd name="T49" fmla="*/ 255 h 360"/>
                <a:gd name="T50" fmla="*/ 63 w 348"/>
                <a:gd name="T51" fmla="*/ 232 h 360"/>
                <a:gd name="T52" fmla="*/ 44 w 348"/>
                <a:gd name="T53" fmla="*/ 167 h 360"/>
                <a:gd name="T54" fmla="*/ 55 w 348"/>
                <a:gd name="T55" fmla="*/ 148 h 360"/>
                <a:gd name="T56" fmla="*/ 46 w 348"/>
                <a:gd name="T57" fmla="*/ 59 h 360"/>
                <a:gd name="T58" fmla="*/ 56 w 348"/>
                <a:gd name="T59" fmla="*/ 3 h 360"/>
                <a:gd name="T60" fmla="*/ 114 w 348"/>
                <a:gd name="T61" fmla="*/ 37 h 360"/>
                <a:gd name="T62" fmla="*/ 76 w 348"/>
                <a:gd name="T63" fmla="*/ 168 h 360"/>
                <a:gd name="T64" fmla="*/ 132 w 348"/>
                <a:gd name="T65" fmla="*/ 164 h 360"/>
                <a:gd name="T66" fmla="*/ 127 w 348"/>
                <a:gd name="T67" fmla="*/ 131 h 360"/>
                <a:gd name="T68" fmla="*/ 71 w 348"/>
                <a:gd name="T69" fmla="*/ 77 h 360"/>
                <a:gd name="T70" fmla="*/ 74 w 348"/>
                <a:gd name="T71" fmla="*/ 143 h 360"/>
                <a:gd name="T72" fmla="*/ 204 w 348"/>
                <a:gd name="T73" fmla="*/ 128 h 360"/>
                <a:gd name="T74" fmla="*/ 155 w 348"/>
                <a:gd name="T75" fmla="*/ 133 h 360"/>
                <a:gd name="T76" fmla="*/ 227 w 348"/>
                <a:gd name="T77" fmla="*/ 128 h 360"/>
                <a:gd name="T78" fmla="*/ 166 w 348"/>
                <a:gd name="T79" fmla="*/ 224 h 360"/>
                <a:gd name="T80" fmla="*/ 212 w 348"/>
                <a:gd name="T81" fmla="*/ 210 h 360"/>
                <a:gd name="T82" fmla="*/ 207 w 348"/>
                <a:gd name="T83" fmla="*/ 158 h 360"/>
                <a:gd name="T84" fmla="*/ 156 w 348"/>
                <a:gd name="T85" fmla="*/ 294 h 360"/>
                <a:gd name="T86" fmla="*/ 86 w 348"/>
                <a:gd name="T87" fmla="*/ 256 h 360"/>
                <a:gd name="T88" fmla="*/ 156 w 348"/>
                <a:gd name="T89" fmla="*/ 294 h 360"/>
                <a:gd name="T90" fmla="*/ 274 w 348"/>
                <a:gd name="T91" fmla="*/ 149 h 360"/>
                <a:gd name="T92" fmla="*/ 230 w 348"/>
                <a:gd name="T93" fmla="*/ 164 h 360"/>
                <a:gd name="T94" fmla="*/ 212 w 348"/>
                <a:gd name="T95" fmla="*/ 246 h 360"/>
                <a:gd name="T96" fmla="*/ 170 w 348"/>
                <a:gd name="T97" fmla="*/ 275 h 360"/>
                <a:gd name="T98" fmla="*/ 213 w 348"/>
                <a:gd name="T99" fmla="*/ 290 h 360"/>
                <a:gd name="T100" fmla="*/ 212 w 348"/>
                <a:gd name="T101" fmla="*/ 246 h 360"/>
                <a:gd name="T102" fmla="*/ 275 w 348"/>
                <a:gd name="T103" fmla="*/ 23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360">
                  <a:moveTo>
                    <a:pt x="135" y="4"/>
                  </a:moveTo>
                  <a:cubicBezTo>
                    <a:pt x="137" y="20"/>
                    <a:pt x="140" y="37"/>
                    <a:pt x="142" y="53"/>
                  </a:cubicBezTo>
                  <a:cubicBezTo>
                    <a:pt x="149" y="55"/>
                    <a:pt x="184" y="54"/>
                    <a:pt x="200" y="50"/>
                  </a:cubicBezTo>
                  <a:cubicBezTo>
                    <a:pt x="200" y="46"/>
                    <a:pt x="200" y="42"/>
                    <a:pt x="200" y="38"/>
                  </a:cubicBezTo>
                  <a:cubicBezTo>
                    <a:pt x="201" y="30"/>
                    <a:pt x="201" y="23"/>
                    <a:pt x="202" y="16"/>
                  </a:cubicBezTo>
                  <a:cubicBezTo>
                    <a:pt x="203" y="6"/>
                    <a:pt x="208" y="2"/>
                    <a:pt x="218" y="2"/>
                  </a:cubicBezTo>
                  <a:cubicBezTo>
                    <a:pt x="220" y="17"/>
                    <a:pt x="222" y="33"/>
                    <a:pt x="224" y="50"/>
                  </a:cubicBezTo>
                  <a:cubicBezTo>
                    <a:pt x="241" y="51"/>
                    <a:pt x="258" y="48"/>
                    <a:pt x="275" y="47"/>
                  </a:cubicBezTo>
                  <a:cubicBezTo>
                    <a:pt x="275" y="43"/>
                    <a:pt x="275" y="40"/>
                    <a:pt x="275" y="36"/>
                  </a:cubicBezTo>
                  <a:cubicBezTo>
                    <a:pt x="274" y="26"/>
                    <a:pt x="276" y="17"/>
                    <a:pt x="280" y="8"/>
                  </a:cubicBezTo>
                  <a:cubicBezTo>
                    <a:pt x="282" y="3"/>
                    <a:pt x="285" y="0"/>
                    <a:pt x="291" y="0"/>
                  </a:cubicBezTo>
                  <a:cubicBezTo>
                    <a:pt x="295" y="7"/>
                    <a:pt x="293" y="15"/>
                    <a:pt x="294" y="22"/>
                  </a:cubicBezTo>
                  <a:cubicBezTo>
                    <a:pt x="294" y="29"/>
                    <a:pt x="294" y="36"/>
                    <a:pt x="294" y="45"/>
                  </a:cubicBezTo>
                  <a:cubicBezTo>
                    <a:pt x="302" y="44"/>
                    <a:pt x="308" y="44"/>
                    <a:pt x="314" y="43"/>
                  </a:cubicBezTo>
                  <a:cubicBezTo>
                    <a:pt x="320" y="42"/>
                    <a:pt x="326" y="42"/>
                    <a:pt x="332" y="41"/>
                  </a:cubicBezTo>
                  <a:cubicBezTo>
                    <a:pt x="333" y="41"/>
                    <a:pt x="334" y="40"/>
                    <a:pt x="336" y="40"/>
                  </a:cubicBezTo>
                  <a:cubicBezTo>
                    <a:pt x="339" y="41"/>
                    <a:pt x="343" y="40"/>
                    <a:pt x="343" y="45"/>
                  </a:cubicBezTo>
                  <a:cubicBezTo>
                    <a:pt x="344" y="48"/>
                    <a:pt x="341" y="52"/>
                    <a:pt x="336" y="52"/>
                  </a:cubicBezTo>
                  <a:cubicBezTo>
                    <a:pt x="324" y="54"/>
                    <a:pt x="312" y="55"/>
                    <a:pt x="300" y="57"/>
                  </a:cubicBezTo>
                  <a:cubicBezTo>
                    <a:pt x="299" y="57"/>
                    <a:pt x="297" y="58"/>
                    <a:pt x="296" y="58"/>
                  </a:cubicBezTo>
                  <a:cubicBezTo>
                    <a:pt x="292" y="71"/>
                    <a:pt x="294" y="106"/>
                    <a:pt x="299" y="124"/>
                  </a:cubicBezTo>
                  <a:cubicBezTo>
                    <a:pt x="303" y="124"/>
                    <a:pt x="307" y="124"/>
                    <a:pt x="311" y="124"/>
                  </a:cubicBezTo>
                  <a:cubicBezTo>
                    <a:pt x="318" y="124"/>
                    <a:pt x="326" y="124"/>
                    <a:pt x="333" y="124"/>
                  </a:cubicBezTo>
                  <a:cubicBezTo>
                    <a:pt x="335" y="124"/>
                    <a:pt x="338" y="123"/>
                    <a:pt x="340" y="124"/>
                  </a:cubicBezTo>
                  <a:cubicBezTo>
                    <a:pt x="342" y="125"/>
                    <a:pt x="345" y="126"/>
                    <a:pt x="346" y="129"/>
                  </a:cubicBezTo>
                  <a:cubicBezTo>
                    <a:pt x="348" y="132"/>
                    <a:pt x="345" y="135"/>
                    <a:pt x="342" y="137"/>
                  </a:cubicBezTo>
                  <a:cubicBezTo>
                    <a:pt x="336" y="141"/>
                    <a:pt x="329" y="143"/>
                    <a:pt x="321" y="144"/>
                  </a:cubicBezTo>
                  <a:cubicBezTo>
                    <a:pt x="314" y="144"/>
                    <a:pt x="308" y="144"/>
                    <a:pt x="300" y="145"/>
                  </a:cubicBezTo>
                  <a:cubicBezTo>
                    <a:pt x="298" y="168"/>
                    <a:pt x="300" y="190"/>
                    <a:pt x="301" y="212"/>
                  </a:cubicBezTo>
                  <a:cubicBezTo>
                    <a:pt x="305" y="212"/>
                    <a:pt x="308" y="212"/>
                    <a:pt x="310" y="212"/>
                  </a:cubicBezTo>
                  <a:cubicBezTo>
                    <a:pt x="318" y="212"/>
                    <a:pt x="325" y="211"/>
                    <a:pt x="332" y="210"/>
                  </a:cubicBezTo>
                  <a:cubicBezTo>
                    <a:pt x="336" y="210"/>
                    <a:pt x="340" y="211"/>
                    <a:pt x="343" y="212"/>
                  </a:cubicBezTo>
                  <a:cubicBezTo>
                    <a:pt x="347" y="213"/>
                    <a:pt x="347" y="216"/>
                    <a:pt x="344" y="219"/>
                  </a:cubicBezTo>
                  <a:cubicBezTo>
                    <a:pt x="342" y="220"/>
                    <a:pt x="340" y="222"/>
                    <a:pt x="338" y="222"/>
                  </a:cubicBezTo>
                  <a:cubicBezTo>
                    <a:pt x="326" y="226"/>
                    <a:pt x="315" y="229"/>
                    <a:pt x="303" y="233"/>
                  </a:cubicBezTo>
                  <a:cubicBezTo>
                    <a:pt x="303" y="252"/>
                    <a:pt x="303" y="272"/>
                    <a:pt x="303" y="292"/>
                  </a:cubicBezTo>
                  <a:cubicBezTo>
                    <a:pt x="317" y="292"/>
                    <a:pt x="332" y="293"/>
                    <a:pt x="346" y="294"/>
                  </a:cubicBezTo>
                  <a:cubicBezTo>
                    <a:pt x="347" y="298"/>
                    <a:pt x="344" y="300"/>
                    <a:pt x="342" y="301"/>
                  </a:cubicBezTo>
                  <a:cubicBezTo>
                    <a:pt x="333" y="303"/>
                    <a:pt x="324" y="306"/>
                    <a:pt x="315" y="307"/>
                  </a:cubicBezTo>
                  <a:cubicBezTo>
                    <a:pt x="307" y="309"/>
                    <a:pt x="305" y="310"/>
                    <a:pt x="307" y="318"/>
                  </a:cubicBezTo>
                  <a:cubicBezTo>
                    <a:pt x="309" y="330"/>
                    <a:pt x="306" y="342"/>
                    <a:pt x="305" y="354"/>
                  </a:cubicBezTo>
                  <a:cubicBezTo>
                    <a:pt x="304" y="358"/>
                    <a:pt x="302" y="360"/>
                    <a:pt x="299" y="360"/>
                  </a:cubicBezTo>
                  <a:cubicBezTo>
                    <a:pt x="296" y="360"/>
                    <a:pt x="294" y="358"/>
                    <a:pt x="294" y="354"/>
                  </a:cubicBezTo>
                  <a:cubicBezTo>
                    <a:pt x="293" y="348"/>
                    <a:pt x="292" y="342"/>
                    <a:pt x="292" y="335"/>
                  </a:cubicBezTo>
                  <a:cubicBezTo>
                    <a:pt x="292" y="327"/>
                    <a:pt x="289" y="321"/>
                    <a:pt x="283" y="316"/>
                  </a:cubicBezTo>
                  <a:cubicBezTo>
                    <a:pt x="281" y="313"/>
                    <a:pt x="278" y="313"/>
                    <a:pt x="275" y="313"/>
                  </a:cubicBezTo>
                  <a:cubicBezTo>
                    <a:pt x="265" y="314"/>
                    <a:pt x="255" y="315"/>
                    <a:pt x="245" y="316"/>
                  </a:cubicBezTo>
                  <a:cubicBezTo>
                    <a:pt x="237" y="316"/>
                    <a:pt x="237" y="316"/>
                    <a:pt x="237" y="324"/>
                  </a:cubicBezTo>
                  <a:cubicBezTo>
                    <a:pt x="237" y="330"/>
                    <a:pt x="236" y="336"/>
                    <a:pt x="236" y="343"/>
                  </a:cubicBezTo>
                  <a:cubicBezTo>
                    <a:pt x="234" y="343"/>
                    <a:pt x="232" y="344"/>
                    <a:pt x="230" y="344"/>
                  </a:cubicBezTo>
                  <a:cubicBezTo>
                    <a:pt x="222" y="345"/>
                    <a:pt x="219" y="342"/>
                    <a:pt x="221" y="334"/>
                  </a:cubicBezTo>
                  <a:cubicBezTo>
                    <a:pt x="222" y="329"/>
                    <a:pt x="222" y="324"/>
                    <a:pt x="223" y="318"/>
                  </a:cubicBezTo>
                  <a:cubicBezTo>
                    <a:pt x="207" y="317"/>
                    <a:pt x="193" y="320"/>
                    <a:pt x="178" y="320"/>
                  </a:cubicBezTo>
                  <a:cubicBezTo>
                    <a:pt x="177" y="323"/>
                    <a:pt x="177" y="326"/>
                    <a:pt x="176" y="328"/>
                  </a:cubicBezTo>
                  <a:cubicBezTo>
                    <a:pt x="176" y="337"/>
                    <a:pt x="175" y="338"/>
                    <a:pt x="165" y="340"/>
                  </a:cubicBezTo>
                  <a:cubicBezTo>
                    <a:pt x="165" y="340"/>
                    <a:pt x="164" y="340"/>
                    <a:pt x="164" y="340"/>
                  </a:cubicBezTo>
                  <a:cubicBezTo>
                    <a:pt x="162" y="338"/>
                    <a:pt x="160" y="335"/>
                    <a:pt x="158" y="333"/>
                  </a:cubicBezTo>
                  <a:cubicBezTo>
                    <a:pt x="159" y="329"/>
                    <a:pt x="160" y="326"/>
                    <a:pt x="160" y="322"/>
                  </a:cubicBezTo>
                  <a:cubicBezTo>
                    <a:pt x="150" y="322"/>
                    <a:pt x="142" y="321"/>
                    <a:pt x="133" y="322"/>
                  </a:cubicBezTo>
                  <a:cubicBezTo>
                    <a:pt x="120" y="322"/>
                    <a:pt x="106" y="324"/>
                    <a:pt x="92" y="322"/>
                  </a:cubicBezTo>
                  <a:cubicBezTo>
                    <a:pt x="87" y="321"/>
                    <a:pt x="85" y="324"/>
                    <a:pt x="85" y="329"/>
                  </a:cubicBezTo>
                  <a:cubicBezTo>
                    <a:pt x="85" y="332"/>
                    <a:pt x="86" y="336"/>
                    <a:pt x="86" y="339"/>
                  </a:cubicBezTo>
                  <a:cubicBezTo>
                    <a:pt x="86" y="343"/>
                    <a:pt x="84" y="344"/>
                    <a:pt x="80" y="345"/>
                  </a:cubicBezTo>
                  <a:cubicBezTo>
                    <a:pt x="77" y="345"/>
                    <a:pt x="75" y="344"/>
                    <a:pt x="74" y="341"/>
                  </a:cubicBezTo>
                  <a:cubicBezTo>
                    <a:pt x="74" y="338"/>
                    <a:pt x="72" y="334"/>
                    <a:pt x="72" y="331"/>
                  </a:cubicBezTo>
                  <a:cubicBezTo>
                    <a:pt x="72" y="326"/>
                    <a:pt x="69" y="325"/>
                    <a:pt x="65" y="325"/>
                  </a:cubicBezTo>
                  <a:cubicBezTo>
                    <a:pt x="49" y="325"/>
                    <a:pt x="33" y="325"/>
                    <a:pt x="17" y="326"/>
                  </a:cubicBezTo>
                  <a:cubicBezTo>
                    <a:pt x="10" y="326"/>
                    <a:pt x="7" y="325"/>
                    <a:pt x="6" y="319"/>
                  </a:cubicBezTo>
                  <a:cubicBezTo>
                    <a:pt x="4" y="313"/>
                    <a:pt x="8" y="309"/>
                    <a:pt x="14" y="308"/>
                  </a:cubicBezTo>
                  <a:cubicBezTo>
                    <a:pt x="27" y="306"/>
                    <a:pt x="40" y="305"/>
                    <a:pt x="52" y="303"/>
                  </a:cubicBezTo>
                  <a:cubicBezTo>
                    <a:pt x="54" y="303"/>
                    <a:pt x="56" y="303"/>
                    <a:pt x="58" y="302"/>
                  </a:cubicBezTo>
                  <a:cubicBezTo>
                    <a:pt x="65" y="301"/>
                    <a:pt x="66" y="301"/>
                    <a:pt x="66" y="294"/>
                  </a:cubicBezTo>
                  <a:cubicBezTo>
                    <a:pt x="65" y="284"/>
                    <a:pt x="64" y="274"/>
                    <a:pt x="64" y="263"/>
                  </a:cubicBezTo>
                  <a:cubicBezTo>
                    <a:pt x="63" y="256"/>
                    <a:pt x="62" y="255"/>
                    <a:pt x="55" y="255"/>
                  </a:cubicBezTo>
                  <a:cubicBezTo>
                    <a:pt x="46" y="254"/>
                    <a:pt x="36" y="254"/>
                    <a:pt x="28" y="255"/>
                  </a:cubicBezTo>
                  <a:cubicBezTo>
                    <a:pt x="20" y="256"/>
                    <a:pt x="13" y="254"/>
                    <a:pt x="6" y="252"/>
                  </a:cubicBezTo>
                  <a:cubicBezTo>
                    <a:pt x="2" y="252"/>
                    <a:pt x="0" y="247"/>
                    <a:pt x="2" y="242"/>
                  </a:cubicBezTo>
                  <a:cubicBezTo>
                    <a:pt x="22" y="239"/>
                    <a:pt x="42" y="236"/>
                    <a:pt x="63" y="232"/>
                  </a:cubicBezTo>
                  <a:cubicBezTo>
                    <a:pt x="62" y="221"/>
                    <a:pt x="60" y="210"/>
                    <a:pt x="59" y="200"/>
                  </a:cubicBezTo>
                  <a:cubicBezTo>
                    <a:pt x="58" y="189"/>
                    <a:pt x="58" y="179"/>
                    <a:pt x="58" y="169"/>
                  </a:cubicBezTo>
                  <a:cubicBezTo>
                    <a:pt x="53" y="165"/>
                    <a:pt x="48" y="166"/>
                    <a:pt x="44" y="167"/>
                  </a:cubicBezTo>
                  <a:cubicBezTo>
                    <a:pt x="40" y="168"/>
                    <a:pt x="35" y="169"/>
                    <a:pt x="30" y="170"/>
                  </a:cubicBezTo>
                  <a:cubicBezTo>
                    <a:pt x="20" y="171"/>
                    <a:pt x="14" y="168"/>
                    <a:pt x="7" y="158"/>
                  </a:cubicBezTo>
                  <a:cubicBezTo>
                    <a:pt x="22" y="150"/>
                    <a:pt x="38" y="150"/>
                    <a:pt x="55" y="148"/>
                  </a:cubicBezTo>
                  <a:cubicBezTo>
                    <a:pt x="52" y="124"/>
                    <a:pt x="50" y="102"/>
                    <a:pt x="48" y="80"/>
                  </a:cubicBezTo>
                  <a:cubicBezTo>
                    <a:pt x="35" y="79"/>
                    <a:pt x="22" y="81"/>
                    <a:pt x="12" y="70"/>
                  </a:cubicBezTo>
                  <a:cubicBezTo>
                    <a:pt x="22" y="64"/>
                    <a:pt x="33" y="62"/>
                    <a:pt x="46" y="59"/>
                  </a:cubicBezTo>
                  <a:cubicBezTo>
                    <a:pt x="46" y="56"/>
                    <a:pt x="46" y="53"/>
                    <a:pt x="46" y="50"/>
                  </a:cubicBezTo>
                  <a:cubicBezTo>
                    <a:pt x="45" y="39"/>
                    <a:pt x="45" y="28"/>
                    <a:pt x="45" y="17"/>
                  </a:cubicBezTo>
                  <a:cubicBezTo>
                    <a:pt x="45" y="10"/>
                    <a:pt x="48" y="5"/>
                    <a:pt x="56" y="3"/>
                  </a:cubicBezTo>
                  <a:cubicBezTo>
                    <a:pt x="58" y="21"/>
                    <a:pt x="61" y="39"/>
                    <a:pt x="64" y="58"/>
                  </a:cubicBezTo>
                  <a:cubicBezTo>
                    <a:pt x="80" y="57"/>
                    <a:pt x="96" y="56"/>
                    <a:pt x="114" y="56"/>
                  </a:cubicBezTo>
                  <a:cubicBezTo>
                    <a:pt x="114" y="49"/>
                    <a:pt x="114" y="43"/>
                    <a:pt x="114" y="37"/>
                  </a:cubicBezTo>
                  <a:cubicBezTo>
                    <a:pt x="113" y="27"/>
                    <a:pt x="116" y="19"/>
                    <a:pt x="120" y="11"/>
                  </a:cubicBezTo>
                  <a:cubicBezTo>
                    <a:pt x="123" y="4"/>
                    <a:pt x="128" y="3"/>
                    <a:pt x="135" y="4"/>
                  </a:cubicBezTo>
                  <a:close/>
                  <a:moveTo>
                    <a:pt x="76" y="168"/>
                  </a:moveTo>
                  <a:cubicBezTo>
                    <a:pt x="73" y="183"/>
                    <a:pt x="76" y="221"/>
                    <a:pt x="80" y="231"/>
                  </a:cubicBezTo>
                  <a:cubicBezTo>
                    <a:pt x="100" y="228"/>
                    <a:pt x="119" y="226"/>
                    <a:pt x="140" y="223"/>
                  </a:cubicBezTo>
                  <a:cubicBezTo>
                    <a:pt x="138" y="203"/>
                    <a:pt x="136" y="183"/>
                    <a:pt x="132" y="164"/>
                  </a:cubicBezTo>
                  <a:cubicBezTo>
                    <a:pt x="113" y="166"/>
                    <a:pt x="94" y="167"/>
                    <a:pt x="76" y="168"/>
                  </a:cubicBezTo>
                  <a:close/>
                  <a:moveTo>
                    <a:pt x="127" y="136"/>
                  </a:moveTo>
                  <a:cubicBezTo>
                    <a:pt x="127" y="134"/>
                    <a:pt x="127" y="132"/>
                    <a:pt x="127" y="131"/>
                  </a:cubicBezTo>
                  <a:cubicBezTo>
                    <a:pt x="124" y="113"/>
                    <a:pt x="120" y="95"/>
                    <a:pt x="118" y="77"/>
                  </a:cubicBezTo>
                  <a:cubicBezTo>
                    <a:pt x="117" y="73"/>
                    <a:pt x="114" y="71"/>
                    <a:pt x="110" y="72"/>
                  </a:cubicBezTo>
                  <a:cubicBezTo>
                    <a:pt x="97" y="73"/>
                    <a:pt x="84" y="75"/>
                    <a:pt x="71" y="77"/>
                  </a:cubicBezTo>
                  <a:cubicBezTo>
                    <a:pt x="64" y="78"/>
                    <a:pt x="64" y="78"/>
                    <a:pt x="65" y="85"/>
                  </a:cubicBezTo>
                  <a:cubicBezTo>
                    <a:pt x="67" y="103"/>
                    <a:pt x="70" y="122"/>
                    <a:pt x="72" y="140"/>
                  </a:cubicBezTo>
                  <a:cubicBezTo>
                    <a:pt x="72" y="141"/>
                    <a:pt x="73" y="142"/>
                    <a:pt x="74" y="143"/>
                  </a:cubicBezTo>
                  <a:cubicBezTo>
                    <a:pt x="92" y="140"/>
                    <a:pt x="109" y="138"/>
                    <a:pt x="127" y="136"/>
                  </a:cubicBezTo>
                  <a:close/>
                  <a:moveTo>
                    <a:pt x="155" y="133"/>
                  </a:moveTo>
                  <a:cubicBezTo>
                    <a:pt x="172" y="131"/>
                    <a:pt x="187" y="130"/>
                    <a:pt x="204" y="128"/>
                  </a:cubicBezTo>
                  <a:cubicBezTo>
                    <a:pt x="200" y="107"/>
                    <a:pt x="206" y="87"/>
                    <a:pt x="204" y="67"/>
                  </a:cubicBezTo>
                  <a:cubicBezTo>
                    <a:pt x="190" y="65"/>
                    <a:pt x="153" y="68"/>
                    <a:pt x="144" y="72"/>
                  </a:cubicBezTo>
                  <a:cubicBezTo>
                    <a:pt x="148" y="92"/>
                    <a:pt x="151" y="112"/>
                    <a:pt x="155" y="133"/>
                  </a:cubicBezTo>
                  <a:close/>
                  <a:moveTo>
                    <a:pt x="276" y="60"/>
                  </a:moveTo>
                  <a:cubicBezTo>
                    <a:pt x="258" y="60"/>
                    <a:pt x="242" y="61"/>
                    <a:pt x="225" y="64"/>
                  </a:cubicBezTo>
                  <a:cubicBezTo>
                    <a:pt x="224" y="86"/>
                    <a:pt x="224" y="107"/>
                    <a:pt x="227" y="128"/>
                  </a:cubicBezTo>
                  <a:cubicBezTo>
                    <a:pt x="244" y="128"/>
                    <a:pt x="260" y="128"/>
                    <a:pt x="276" y="125"/>
                  </a:cubicBezTo>
                  <a:cubicBezTo>
                    <a:pt x="276" y="103"/>
                    <a:pt x="276" y="82"/>
                    <a:pt x="276" y="60"/>
                  </a:cubicBezTo>
                  <a:close/>
                  <a:moveTo>
                    <a:pt x="166" y="224"/>
                  </a:moveTo>
                  <a:cubicBezTo>
                    <a:pt x="170" y="224"/>
                    <a:pt x="172" y="225"/>
                    <a:pt x="176" y="224"/>
                  </a:cubicBezTo>
                  <a:cubicBezTo>
                    <a:pt x="185" y="224"/>
                    <a:pt x="194" y="222"/>
                    <a:pt x="203" y="222"/>
                  </a:cubicBezTo>
                  <a:cubicBezTo>
                    <a:pt x="212" y="222"/>
                    <a:pt x="213" y="220"/>
                    <a:pt x="212" y="210"/>
                  </a:cubicBezTo>
                  <a:cubicBezTo>
                    <a:pt x="212" y="208"/>
                    <a:pt x="211" y="207"/>
                    <a:pt x="211" y="206"/>
                  </a:cubicBezTo>
                  <a:cubicBezTo>
                    <a:pt x="210" y="196"/>
                    <a:pt x="209" y="187"/>
                    <a:pt x="208" y="178"/>
                  </a:cubicBezTo>
                  <a:cubicBezTo>
                    <a:pt x="207" y="171"/>
                    <a:pt x="207" y="165"/>
                    <a:pt x="207" y="158"/>
                  </a:cubicBezTo>
                  <a:cubicBezTo>
                    <a:pt x="190" y="157"/>
                    <a:pt x="175" y="158"/>
                    <a:pt x="159" y="162"/>
                  </a:cubicBezTo>
                  <a:cubicBezTo>
                    <a:pt x="162" y="183"/>
                    <a:pt x="164" y="203"/>
                    <a:pt x="166" y="224"/>
                  </a:cubicBezTo>
                  <a:close/>
                  <a:moveTo>
                    <a:pt x="156" y="294"/>
                  </a:moveTo>
                  <a:cubicBezTo>
                    <a:pt x="151" y="281"/>
                    <a:pt x="149" y="270"/>
                    <a:pt x="148" y="258"/>
                  </a:cubicBezTo>
                  <a:cubicBezTo>
                    <a:pt x="147" y="252"/>
                    <a:pt x="145" y="251"/>
                    <a:pt x="139" y="251"/>
                  </a:cubicBezTo>
                  <a:cubicBezTo>
                    <a:pt x="121" y="253"/>
                    <a:pt x="103" y="255"/>
                    <a:pt x="86" y="256"/>
                  </a:cubicBezTo>
                  <a:cubicBezTo>
                    <a:pt x="84" y="256"/>
                    <a:pt x="82" y="258"/>
                    <a:pt x="81" y="258"/>
                  </a:cubicBezTo>
                  <a:cubicBezTo>
                    <a:pt x="84" y="272"/>
                    <a:pt x="80" y="286"/>
                    <a:pt x="85" y="300"/>
                  </a:cubicBezTo>
                  <a:cubicBezTo>
                    <a:pt x="108" y="298"/>
                    <a:pt x="131" y="296"/>
                    <a:pt x="156" y="294"/>
                  </a:cubicBezTo>
                  <a:close/>
                  <a:moveTo>
                    <a:pt x="234" y="217"/>
                  </a:moveTo>
                  <a:cubicBezTo>
                    <a:pt x="248" y="216"/>
                    <a:pt x="262" y="216"/>
                    <a:pt x="276" y="214"/>
                  </a:cubicBezTo>
                  <a:cubicBezTo>
                    <a:pt x="275" y="192"/>
                    <a:pt x="275" y="171"/>
                    <a:pt x="274" y="149"/>
                  </a:cubicBezTo>
                  <a:cubicBezTo>
                    <a:pt x="269" y="149"/>
                    <a:pt x="264" y="149"/>
                    <a:pt x="260" y="150"/>
                  </a:cubicBezTo>
                  <a:cubicBezTo>
                    <a:pt x="253" y="151"/>
                    <a:pt x="246" y="153"/>
                    <a:pt x="239" y="154"/>
                  </a:cubicBezTo>
                  <a:cubicBezTo>
                    <a:pt x="230" y="156"/>
                    <a:pt x="230" y="156"/>
                    <a:pt x="230" y="164"/>
                  </a:cubicBezTo>
                  <a:cubicBezTo>
                    <a:pt x="231" y="180"/>
                    <a:pt x="232" y="197"/>
                    <a:pt x="232" y="213"/>
                  </a:cubicBezTo>
                  <a:cubicBezTo>
                    <a:pt x="232" y="214"/>
                    <a:pt x="233" y="215"/>
                    <a:pt x="234" y="217"/>
                  </a:cubicBezTo>
                  <a:close/>
                  <a:moveTo>
                    <a:pt x="212" y="246"/>
                  </a:moveTo>
                  <a:cubicBezTo>
                    <a:pt x="199" y="246"/>
                    <a:pt x="187" y="246"/>
                    <a:pt x="175" y="246"/>
                  </a:cubicBezTo>
                  <a:cubicBezTo>
                    <a:pt x="171" y="246"/>
                    <a:pt x="169" y="247"/>
                    <a:pt x="169" y="252"/>
                  </a:cubicBezTo>
                  <a:cubicBezTo>
                    <a:pt x="169" y="260"/>
                    <a:pt x="170" y="267"/>
                    <a:pt x="170" y="275"/>
                  </a:cubicBezTo>
                  <a:cubicBezTo>
                    <a:pt x="170" y="281"/>
                    <a:pt x="171" y="286"/>
                    <a:pt x="172" y="292"/>
                  </a:cubicBezTo>
                  <a:cubicBezTo>
                    <a:pt x="176" y="292"/>
                    <a:pt x="181" y="292"/>
                    <a:pt x="185" y="292"/>
                  </a:cubicBezTo>
                  <a:cubicBezTo>
                    <a:pt x="194" y="292"/>
                    <a:pt x="204" y="291"/>
                    <a:pt x="213" y="290"/>
                  </a:cubicBezTo>
                  <a:cubicBezTo>
                    <a:pt x="219" y="290"/>
                    <a:pt x="220" y="289"/>
                    <a:pt x="219" y="283"/>
                  </a:cubicBezTo>
                  <a:cubicBezTo>
                    <a:pt x="218" y="277"/>
                    <a:pt x="216" y="272"/>
                    <a:pt x="215" y="266"/>
                  </a:cubicBezTo>
                  <a:cubicBezTo>
                    <a:pt x="214" y="260"/>
                    <a:pt x="213" y="253"/>
                    <a:pt x="212" y="246"/>
                  </a:cubicBezTo>
                  <a:close/>
                  <a:moveTo>
                    <a:pt x="236" y="290"/>
                  </a:moveTo>
                  <a:cubicBezTo>
                    <a:pt x="252" y="290"/>
                    <a:pt x="266" y="290"/>
                    <a:pt x="281" y="290"/>
                  </a:cubicBezTo>
                  <a:cubicBezTo>
                    <a:pt x="274" y="273"/>
                    <a:pt x="280" y="256"/>
                    <a:pt x="275" y="238"/>
                  </a:cubicBezTo>
                  <a:cubicBezTo>
                    <a:pt x="262" y="240"/>
                    <a:pt x="249" y="242"/>
                    <a:pt x="236" y="244"/>
                  </a:cubicBezTo>
                  <a:cubicBezTo>
                    <a:pt x="236" y="260"/>
                    <a:pt x="236" y="274"/>
                    <a:pt x="236" y="2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xmlns="" id="{C9638752-5C2A-401C-BA9F-9322081C45DD}"/>
              </a:ext>
            </a:extLst>
          </p:cNvPr>
          <p:cNvGrpSpPr/>
          <p:nvPr/>
        </p:nvGrpSpPr>
        <p:grpSpPr>
          <a:xfrm rot="14750621">
            <a:off x="7486083" y="979475"/>
            <a:ext cx="695900" cy="695900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224" name="等腰三角形 223">
              <a:extLst>
                <a:ext uri="{FF2B5EF4-FFF2-40B4-BE49-F238E27FC236}">
                  <a16:creationId xmlns:a16="http://schemas.microsoft.com/office/drawing/2014/main" xmlns="" id="{F61737BD-CE60-44A1-A369-8937CCE4CF74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>
              <a:extLst>
                <a:ext uri="{FF2B5EF4-FFF2-40B4-BE49-F238E27FC236}">
                  <a16:creationId xmlns:a16="http://schemas.microsoft.com/office/drawing/2014/main" xmlns="" id="{92BA3DFC-F191-4777-822E-D2AADC2F80AE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873C38F4-9020-42A7-B536-1286DA14703A}"/>
              </a:ext>
            </a:extLst>
          </p:cNvPr>
          <p:cNvGrpSpPr/>
          <p:nvPr/>
        </p:nvGrpSpPr>
        <p:grpSpPr>
          <a:xfrm>
            <a:off x="1604335" y="873216"/>
            <a:ext cx="8983332" cy="1233555"/>
            <a:chOff x="3961703" y="1236642"/>
            <a:chExt cx="4268594" cy="426859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65146CCF-4D37-4A62-9900-6C279C45A8D2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235BDE35-43F7-478C-9180-95F456EE2338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4EDFDAB-2FAB-475C-A360-1825F6F249D5}"/>
              </a:ext>
            </a:extLst>
          </p:cNvPr>
          <p:cNvSpPr txBox="1"/>
          <p:nvPr/>
        </p:nvSpPr>
        <p:spPr>
          <a:xfrm>
            <a:off x="3304920" y="1020313"/>
            <a:ext cx="6047544" cy="93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 Vivamus a tellus Pellentesque habitant morbitristique senectus et netus et malesuada fames ac turpis egestas Proin pharetra nonummy pede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EA2D43E7-BE7E-452D-ADEC-080B698BC9C1}"/>
              </a:ext>
            </a:extLst>
          </p:cNvPr>
          <p:cNvSpPr/>
          <p:nvPr/>
        </p:nvSpPr>
        <p:spPr>
          <a:xfrm>
            <a:off x="9463494" y="1271552"/>
            <a:ext cx="978311" cy="436883"/>
          </a:xfrm>
          <a:prstGeom prst="roundRect">
            <a:avLst>
              <a:gd name="adj" fmla="val 50000"/>
            </a:avLst>
          </a:prstGeom>
          <a:solidFill>
            <a:srgbClr val="FFE6F0"/>
          </a:solidFill>
          <a:ln>
            <a:noFill/>
          </a:ln>
          <a:effectLst>
            <a:outerShdw blurRad="50800" dist="38100" dir="2700000" algn="tl" rotWithShape="0">
              <a:srgbClr val="C65C8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02E9BED7-5CDC-4A96-A063-8ECA3A5881C1}"/>
              </a:ext>
            </a:extLst>
          </p:cNvPr>
          <p:cNvSpPr/>
          <p:nvPr/>
        </p:nvSpPr>
        <p:spPr>
          <a:xfrm>
            <a:off x="9463494" y="1271552"/>
            <a:ext cx="978311" cy="436883"/>
          </a:xfrm>
          <a:prstGeom prst="roundRect">
            <a:avLst>
              <a:gd name="adj" fmla="val 50000"/>
            </a:avLst>
          </a:prstGeom>
          <a:solidFill>
            <a:srgbClr val="FFE6F0"/>
          </a:solidFill>
          <a:ln>
            <a:noFill/>
          </a:ln>
          <a:effectLst>
            <a:outerShdw blurRad="50800" dist="38100" dir="13500000" algn="br" rotWithShape="0">
              <a:srgbClr val="FF7CB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64790748-156F-48B1-9DEA-7281ED8803FA}"/>
              </a:ext>
            </a:extLst>
          </p:cNvPr>
          <p:cNvSpPr/>
          <p:nvPr/>
        </p:nvSpPr>
        <p:spPr>
          <a:xfrm>
            <a:off x="9463494" y="1271552"/>
            <a:ext cx="978311" cy="436883"/>
          </a:xfrm>
          <a:prstGeom prst="roundRect">
            <a:avLst>
              <a:gd name="adj" fmla="val 5000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innerShdw blurRad="38100" dist="50800" dir="13500000">
              <a:srgbClr val="D9C4CC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BF6C8C58-4C8C-4284-976E-C0D785F27690}"/>
              </a:ext>
            </a:extLst>
          </p:cNvPr>
          <p:cNvGrpSpPr/>
          <p:nvPr/>
        </p:nvGrpSpPr>
        <p:grpSpPr>
          <a:xfrm>
            <a:off x="1604334" y="2812223"/>
            <a:ext cx="8983332" cy="1233555"/>
            <a:chOff x="3961703" y="1236642"/>
            <a:chExt cx="4268594" cy="4268594"/>
          </a:xfrm>
        </p:grpSpPr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xmlns="" id="{D8BEA249-D3BD-44F9-94A4-97BD9EC748F8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xmlns="" id="{49695E46-AA29-4DA2-A656-B4EFC8E50B57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CC691A59-D6BC-43BE-8849-4721A36163CB}"/>
              </a:ext>
            </a:extLst>
          </p:cNvPr>
          <p:cNvSpPr txBox="1"/>
          <p:nvPr/>
        </p:nvSpPr>
        <p:spPr>
          <a:xfrm>
            <a:off x="3304920" y="2959320"/>
            <a:ext cx="6047544" cy="93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 Vivamus a tellus Pellentesque habitant morbitristique senectus et netus et malesuada fames ac turpis egestas Proin pharetra nonummy pede</a:t>
            </a: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xmlns="" id="{573FE536-B81D-44A4-B08D-C1EBA2CEDBB5}"/>
              </a:ext>
            </a:extLst>
          </p:cNvPr>
          <p:cNvGrpSpPr/>
          <p:nvPr/>
        </p:nvGrpSpPr>
        <p:grpSpPr>
          <a:xfrm>
            <a:off x="9463494" y="3210559"/>
            <a:ext cx="978311" cy="436883"/>
            <a:chOff x="9463494" y="3210559"/>
            <a:chExt cx="978311" cy="436883"/>
          </a:xfrm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xmlns="" id="{5DEBD59B-9159-4FA2-AD2A-2F15638A4204}"/>
                </a:ext>
              </a:extLst>
            </p:cNvPr>
            <p:cNvGrpSpPr/>
            <p:nvPr/>
          </p:nvGrpSpPr>
          <p:grpSpPr>
            <a:xfrm>
              <a:off x="9463494" y="3210559"/>
              <a:ext cx="978311" cy="436883"/>
              <a:chOff x="10067665" y="1885950"/>
              <a:chExt cx="1063886" cy="465114"/>
            </a:xfrm>
          </p:grpSpPr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xmlns="" id="{55FC6727-09BA-4539-B2DD-F913284EA6B1}"/>
                  </a:ext>
                </a:extLst>
              </p:cNvPr>
              <p:cNvSpPr/>
              <p:nvPr/>
            </p:nvSpPr>
            <p:spPr>
              <a:xfrm>
                <a:off x="10067665" y="1885950"/>
                <a:ext cx="1063886" cy="465114"/>
              </a:xfrm>
              <a:prstGeom prst="roundRect">
                <a:avLst>
                  <a:gd name="adj" fmla="val 50000"/>
                </a:avLst>
              </a:prstGeom>
              <a:solidFill>
                <a:srgbClr val="E96C9D"/>
              </a:solidFill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矩形: 圆角 141">
                <a:extLst>
                  <a:ext uri="{FF2B5EF4-FFF2-40B4-BE49-F238E27FC236}">
                    <a16:creationId xmlns:a16="http://schemas.microsoft.com/office/drawing/2014/main" xmlns="" id="{E6D4C5CB-5AD8-457F-90FA-2C7BE9417128}"/>
                  </a:ext>
                </a:extLst>
              </p:cNvPr>
              <p:cNvSpPr/>
              <p:nvPr/>
            </p:nvSpPr>
            <p:spPr>
              <a:xfrm>
                <a:off x="10067665" y="1885950"/>
                <a:ext cx="1063886" cy="465114"/>
              </a:xfrm>
              <a:prstGeom prst="roundRect">
                <a:avLst>
                  <a:gd name="adj" fmla="val 50000"/>
                </a:avLst>
              </a:prstGeom>
              <a:solidFill>
                <a:srgbClr val="E96C9D"/>
              </a:solidFill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A994AC1C-D6FF-4D78-BDF7-83E763DEF592}"/>
                </a:ext>
              </a:extLst>
            </p:cNvPr>
            <p:cNvGrpSpPr/>
            <p:nvPr/>
          </p:nvGrpSpPr>
          <p:grpSpPr>
            <a:xfrm>
              <a:off x="9545505" y="3266033"/>
              <a:ext cx="326004" cy="325934"/>
              <a:chOff x="10067665" y="1885950"/>
              <a:chExt cx="1063886" cy="465114"/>
            </a:xfrm>
          </p:grpSpPr>
          <p:sp>
            <p:nvSpPr>
              <p:cNvPr id="138" name="矩形: 圆角 73">
                <a:extLst>
                  <a:ext uri="{FF2B5EF4-FFF2-40B4-BE49-F238E27FC236}">
                    <a16:creationId xmlns:a16="http://schemas.microsoft.com/office/drawing/2014/main" xmlns="" id="{1AB6463C-0ED9-47DF-92CB-8419186D71D2}"/>
                  </a:ext>
                </a:extLst>
              </p:cNvPr>
              <p:cNvSpPr/>
              <p:nvPr/>
            </p:nvSpPr>
            <p:spPr>
              <a:xfrm>
                <a:off x="10067665" y="1885950"/>
                <a:ext cx="1063886" cy="465114"/>
              </a:xfrm>
              <a:prstGeom prst="ellipse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矩形: 圆角 74">
                <a:extLst>
                  <a:ext uri="{FF2B5EF4-FFF2-40B4-BE49-F238E27FC236}">
                    <a16:creationId xmlns:a16="http://schemas.microsoft.com/office/drawing/2014/main" xmlns="" id="{1BB9C38E-4A95-4EAF-88FD-147EB8780E77}"/>
                  </a:ext>
                </a:extLst>
              </p:cNvPr>
              <p:cNvSpPr/>
              <p:nvPr/>
            </p:nvSpPr>
            <p:spPr>
              <a:xfrm>
                <a:off x="10067665" y="1885950"/>
                <a:ext cx="1063886" cy="465114"/>
              </a:xfrm>
              <a:prstGeom prst="ellipse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xmlns="" id="{AB8C12E8-9870-4840-AA00-555DFE883684}"/>
              </a:ext>
            </a:extLst>
          </p:cNvPr>
          <p:cNvGrpSpPr/>
          <p:nvPr/>
        </p:nvGrpSpPr>
        <p:grpSpPr>
          <a:xfrm>
            <a:off x="1604334" y="4751230"/>
            <a:ext cx="8983332" cy="1233555"/>
            <a:chOff x="3961703" y="1236642"/>
            <a:chExt cx="4268594" cy="4268594"/>
          </a:xfrm>
        </p:grpSpPr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xmlns="" id="{BB1FF5CA-FD57-4847-AD61-47DD9851D73E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905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xmlns="" id="{CEA2B207-572B-4972-B7CD-78FE321FDABB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4CF401FE-4940-4FEB-8494-F12481635C11}"/>
              </a:ext>
            </a:extLst>
          </p:cNvPr>
          <p:cNvSpPr txBox="1"/>
          <p:nvPr/>
        </p:nvSpPr>
        <p:spPr>
          <a:xfrm>
            <a:off x="3304920" y="4898327"/>
            <a:ext cx="6047544" cy="93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 Vivamus a tellus Pellentesque habitant morbitristique senectus et netus et malesuada fames ac turpis egestas Proin pharetra nonummy pede</a:t>
            </a: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xmlns="" id="{AE5B6BEB-5705-497C-89C9-9D2877694F3F}"/>
              </a:ext>
            </a:extLst>
          </p:cNvPr>
          <p:cNvGrpSpPr/>
          <p:nvPr/>
        </p:nvGrpSpPr>
        <p:grpSpPr>
          <a:xfrm>
            <a:off x="9463494" y="5149566"/>
            <a:ext cx="978311" cy="436883"/>
            <a:chOff x="9463494" y="5149566"/>
            <a:chExt cx="978311" cy="436883"/>
          </a:xfrm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4C14D23F-A806-4831-BB81-26D0D6063129}"/>
                </a:ext>
              </a:extLst>
            </p:cNvPr>
            <p:cNvGrpSpPr/>
            <p:nvPr/>
          </p:nvGrpSpPr>
          <p:grpSpPr>
            <a:xfrm>
              <a:off x="9463494" y="5149566"/>
              <a:ext cx="978311" cy="436883"/>
              <a:chOff x="10067665" y="1885950"/>
              <a:chExt cx="1063886" cy="465114"/>
            </a:xfrm>
          </p:grpSpPr>
          <p:sp>
            <p:nvSpPr>
              <p:cNvPr id="156" name="矩形: 圆角 155">
                <a:extLst>
                  <a:ext uri="{FF2B5EF4-FFF2-40B4-BE49-F238E27FC236}">
                    <a16:creationId xmlns:a16="http://schemas.microsoft.com/office/drawing/2014/main" xmlns="" id="{CD74197D-8D80-4FB1-8BF0-260A28D38FCD}"/>
                  </a:ext>
                </a:extLst>
              </p:cNvPr>
              <p:cNvSpPr/>
              <p:nvPr/>
            </p:nvSpPr>
            <p:spPr>
              <a:xfrm>
                <a:off x="10067665" y="1885950"/>
                <a:ext cx="1063886" cy="465114"/>
              </a:xfrm>
              <a:prstGeom prst="roundRect">
                <a:avLst>
                  <a:gd name="adj" fmla="val 50000"/>
                </a:avLst>
              </a:prstGeom>
              <a:solidFill>
                <a:srgbClr val="E96C9D"/>
              </a:solidFill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矩形: 圆角 156">
                <a:extLst>
                  <a:ext uri="{FF2B5EF4-FFF2-40B4-BE49-F238E27FC236}">
                    <a16:creationId xmlns:a16="http://schemas.microsoft.com/office/drawing/2014/main" xmlns="" id="{CDBC2470-626A-4C98-995F-1D33BFA3B993}"/>
                  </a:ext>
                </a:extLst>
              </p:cNvPr>
              <p:cNvSpPr/>
              <p:nvPr/>
            </p:nvSpPr>
            <p:spPr>
              <a:xfrm>
                <a:off x="10067665" y="1885950"/>
                <a:ext cx="1063886" cy="465114"/>
              </a:xfrm>
              <a:prstGeom prst="roundRect">
                <a:avLst>
                  <a:gd name="adj" fmla="val 50000"/>
                </a:avLst>
              </a:prstGeom>
              <a:solidFill>
                <a:srgbClr val="E96C9D"/>
              </a:solidFill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86FF3618-DEAB-4DE6-9935-68A86EB2EBBC}"/>
                </a:ext>
              </a:extLst>
            </p:cNvPr>
            <p:cNvGrpSpPr/>
            <p:nvPr/>
          </p:nvGrpSpPr>
          <p:grpSpPr>
            <a:xfrm>
              <a:off x="9545505" y="5205040"/>
              <a:ext cx="326004" cy="325934"/>
              <a:chOff x="10067665" y="1885950"/>
              <a:chExt cx="1063886" cy="465114"/>
            </a:xfrm>
          </p:grpSpPr>
          <p:sp>
            <p:nvSpPr>
              <p:cNvPr id="153" name="矩形: 圆角 73">
                <a:extLst>
                  <a:ext uri="{FF2B5EF4-FFF2-40B4-BE49-F238E27FC236}">
                    <a16:creationId xmlns:a16="http://schemas.microsoft.com/office/drawing/2014/main" xmlns="" id="{1EE9D460-415E-45AF-ADEB-965D740687DF}"/>
                  </a:ext>
                </a:extLst>
              </p:cNvPr>
              <p:cNvSpPr/>
              <p:nvPr/>
            </p:nvSpPr>
            <p:spPr>
              <a:xfrm>
                <a:off x="10067665" y="1885950"/>
                <a:ext cx="1063886" cy="465114"/>
              </a:xfrm>
              <a:prstGeom prst="ellipse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矩形: 圆角 74">
                <a:extLst>
                  <a:ext uri="{FF2B5EF4-FFF2-40B4-BE49-F238E27FC236}">
                    <a16:creationId xmlns:a16="http://schemas.microsoft.com/office/drawing/2014/main" xmlns="" id="{B8512718-EE75-42C3-AD41-EFF009EABCB1}"/>
                  </a:ext>
                </a:extLst>
              </p:cNvPr>
              <p:cNvSpPr/>
              <p:nvPr/>
            </p:nvSpPr>
            <p:spPr>
              <a:xfrm>
                <a:off x="10067665" y="1885950"/>
                <a:ext cx="1063886" cy="465114"/>
              </a:xfrm>
              <a:prstGeom prst="ellipse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8" name="文本框 227">
            <a:extLst>
              <a:ext uri="{FF2B5EF4-FFF2-40B4-BE49-F238E27FC236}">
                <a16:creationId xmlns:a16="http://schemas.microsoft.com/office/drawing/2014/main" xmlns="" id="{C50040FC-0C27-44BE-85F7-0525A765B666}"/>
              </a:ext>
            </a:extLst>
          </p:cNvPr>
          <p:cNvSpPr txBox="1"/>
          <p:nvPr/>
        </p:nvSpPr>
        <p:spPr>
          <a:xfrm>
            <a:off x="215102" y="196930"/>
            <a:ext cx="453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xmlns="" id="{161DDDDD-F0B3-4145-870F-A3C00C79C2A1}"/>
              </a:ext>
            </a:extLst>
          </p:cNvPr>
          <p:cNvSpPr txBox="1"/>
          <p:nvPr/>
        </p:nvSpPr>
        <p:spPr>
          <a:xfrm>
            <a:off x="9333821" y="6322517"/>
            <a:ext cx="2643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9773668-736B-4F76-8D69-B83AD66C1DF0}"/>
              </a:ext>
            </a:extLst>
          </p:cNvPr>
          <p:cNvGrpSpPr/>
          <p:nvPr/>
        </p:nvGrpSpPr>
        <p:grpSpPr>
          <a:xfrm>
            <a:off x="1577289" y="871970"/>
            <a:ext cx="1264886" cy="1234801"/>
            <a:chOff x="1577289" y="871970"/>
            <a:chExt cx="1264886" cy="1234801"/>
          </a:xfrm>
        </p:grpSpPr>
        <p:sp>
          <p:nvSpPr>
            <p:cNvPr id="93" name="PA-图片 100">
              <a:extLst>
                <a:ext uri="{FF2B5EF4-FFF2-40B4-BE49-F238E27FC236}">
                  <a16:creationId xmlns:a16="http://schemas.microsoft.com/office/drawing/2014/main" xmlns="" id="{AC4BF515-5289-4146-9004-68038DC4BA8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577289" y="871970"/>
              <a:ext cx="1234801" cy="1234801"/>
            </a:xfrm>
            <a:prstGeom prst="roundRect">
              <a:avLst/>
            </a:prstGeom>
            <a:solidFill>
              <a:srgbClr val="E96C9D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srgbClr val="FF7CB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4911D2F-57BA-46FB-9DE4-0E433101A1BD}"/>
                </a:ext>
              </a:extLst>
            </p:cNvPr>
            <p:cNvPicPr>
              <a:picLocks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07375" y="871971"/>
              <a:ext cx="1234800" cy="1234800"/>
            </a:xfrm>
            <a:prstGeom prst="roundRect">
              <a:avLst/>
            </a:prstGeom>
            <a:effectLst>
              <a:innerShdw blurRad="25400" dist="38100" dir="2700000">
                <a:srgbClr val="C65C85"/>
              </a:innerShdw>
            </a:effectLst>
          </p:spPr>
        </p:pic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E2A6926F-B5E4-48D1-8DDB-37203D96F7B1}"/>
              </a:ext>
            </a:extLst>
          </p:cNvPr>
          <p:cNvGrpSpPr/>
          <p:nvPr/>
        </p:nvGrpSpPr>
        <p:grpSpPr>
          <a:xfrm>
            <a:off x="1577289" y="2810977"/>
            <a:ext cx="1264886" cy="1234801"/>
            <a:chOff x="1577289" y="871970"/>
            <a:chExt cx="1264886" cy="1234801"/>
          </a:xfrm>
        </p:grpSpPr>
        <p:sp>
          <p:nvSpPr>
            <p:cNvPr id="106" name="PA-图片 100">
              <a:extLst>
                <a:ext uri="{FF2B5EF4-FFF2-40B4-BE49-F238E27FC236}">
                  <a16:creationId xmlns:a16="http://schemas.microsoft.com/office/drawing/2014/main" xmlns="" id="{BC83671F-D96A-4DFD-B6B0-E8360997F0A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577289" y="871970"/>
              <a:ext cx="1234801" cy="1234801"/>
            </a:xfrm>
            <a:prstGeom prst="roundRect">
              <a:avLst/>
            </a:prstGeom>
            <a:solidFill>
              <a:srgbClr val="E96C9D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srgbClr val="FF7CB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xmlns="" id="{074AE28A-8A88-4696-B447-42DAAC527AB4}"/>
                </a:ext>
              </a:extLst>
            </p:cNvPr>
            <p:cNvPicPr>
              <a:picLocks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07375" y="871970"/>
              <a:ext cx="1234800" cy="1234800"/>
            </a:xfrm>
            <a:prstGeom prst="roundRect">
              <a:avLst/>
            </a:prstGeom>
            <a:effectLst>
              <a:innerShdw blurRad="25400" dist="38100" dir="2700000">
                <a:srgbClr val="C65C85"/>
              </a:innerShdw>
            </a:effectLst>
          </p:spPr>
        </p:pic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07B7C263-D7CE-4532-9498-1397FA904F1C}"/>
              </a:ext>
            </a:extLst>
          </p:cNvPr>
          <p:cNvGrpSpPr/>
          <p:nvPr/>
        </p:nvGrpSpPr>
        <p:grpSpPr>
          <a:xfrm>
            <a:off x="1577289" y="4749984"/>
            <a:ext cx="1264886" cy="1234801"/>
            <a:chOff x="1577289" y="871970"/>
            <a:chExt cx="1264886" cy="1234801"/>
          </a:xfrm>
        </p:grpSpPr>
        <p:sp>
          <p:nvSpPr>
            <p:cNvPr id="109" name="PA-图片 100">
              <a:extLst>
                <a:ext uri="{FF2B5EF4-FFF2-40B4-BE49-F238E27FC236}">
                  <a16:creationId xmlns:a16="http://schemas.microsoft.com/office/drawing/2014/main" xmlns="" id="{274D2AFE-D31C-4A7C-8026-FCE4A022B5B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577289" y="871970"/>
              <a:ext cx="1234801" cy="1234801"/>
            </a:xfrm>
            <a:prstGeom prst="roundRect">
              <a:avLst/>
            </a:prstGeom>
            <a:solidFill>
              <a:srgbClr val="E96C9D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srgbClr val="FF7CB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xmlns="" id="{39382744-4F40-4857-9BF1-155C2BB0C134}"/>
                </a:ext>
              </a:extLst>
            </p:cNvPr>
            <p:cNvPicPr>
              <a:picLocks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07375" y="871971"/>
              <a:ext cx="1234800" cy="1234800"/>
            </a:xfrm>
            <a:prstGeom prst="roundRect">
              <a:avLst/>
            </a:prstGeom>
            <a:effectLst>
              <a:innerShdw blurRad="25400" dist="38100" dir="2700000">
                <a:srgbClr val="C65C85"/>
              </a:innerShdw>
            </a:effectLst>
          </p:spPr>
        </p:pic>
      </p:grpSp>
      <p:sp>
        <p:nvSpPr>
          <p:cNvPr id="119" name="矩形: 圆角 73">
            <a:extLst>
              <a:ext uri="{FF2B5EF4-FFF2-40B4-BE49-F238E27FC236}">
                <a16:creationId xmlns:a16="http://schemas.microsoft.com/office/drawing/2014/main" xmlns="" id="{19419797-4B03-413D-8101-59849DFD849A}"/>
              </a:ext>
            </a:extLst>
          </p:cNvPr>
          <p:cNvSpPr/>
          <p:nvPr/>
        </p:nvSpPr>
        <p:spPr>
          <a:xfrm>
            <a:off x="10048425" y="1327026"/>
            <a:ext cx="326004" cy="325934"/>
          </a:xfrm>
          <a:prstGeom prst="ellipse">
            <a:avLst/>
          </a:prstGeom>
          <a:solidFill>
            <a:srgbClr val="FFE6F0"/>
          </a:solidFill>
          <a:ln>
            <a:noFill/>
          </a:ln>
          <a:effectLst>
            <a:outerShdw blurRad="50800" dist="38100" dir="2700000" algn="tl" rotWithShape="0">
              <a:srgbClr val="C65C8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05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EF69FC7-9354-4D94-BB1D-4B95C74C31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xmlns="" id="{313DED33-ED62-4167-96F2-092485638E4E}"/>
              </a:ext>
            </a:extLst>
          </p:cNvPr>
          <p:cNvGrpSpPr/>
          <p:nvPr/>
        </p:nvGrpSpPr>
        <p:grpSpPr>
          <a:xfrm>
            <a:off x="2646708" y="6201198"/>
            <a:ext cx="459872" cy="459872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xmlns="" id="{25C93347-3DDE-40E2-B186-BF8ECDE7AD0E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xmlns="" id="{F5A3D31B-70A7-4E91-879D-D6310154A594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xmlns="" id="{88C99AF6-AD66-4343-AECA-B6EAD7AEAF28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5D605787-06D7-45AD-93E2-40EFB7933D13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1C49E260-FBFD-4977-BE36-1339A18D8C33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7363E8DC-141D-40DE-8F94-DD4DAAC1BADB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E71FD6A2-650A-4D7B-9C53-732DC0ADE5C6}"/>
              </a:ext>
            </a:extLst>
          </p:cNvPr>
          <p:cNvGrpSpPr/>
          <p:nvPr/>
        </p:nvGrpSpPr>
        <p:grpSpPr>
          <a:xfrm rot="16371851">
            <a:off x="8817389" y="3710096"/>
            <a:ext cx="644232" cy="684446"/>
            <a:chOff x="2096461" y="3617658"/>
            <a:chExt cx="1296988" cy="1377949"/>
          </a:xfrm>
          <a:solidFill>
            <a:srgbClr val="E96C9D"/>
          </a:solidFill>
        </p:grpSpPr>
        <p:sp>
          <p:nvSpPr>
            <p:cNvPr id="156" name="Freeform 9">
              <a:extLst>
                <a:ext uri="{FF2B5EF4-FFF2-40B4-BE49-F238E27FC236}">
                  <a16:creationId xmlns:a16="http://schemas.microsoft.com/office/drawing/2014/main" xmlns="" id="{4CE91CC0-C3F3-48A9-B9E6-613794680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">
              <a:extLst>
                <a:ext uri="{FF2B5EF4-FFF2-40B4-BE49-F238E27FC236}">
                  <a16:creationId xmlns:a16="http://schemas.microsoft.com/office/drawing/2014/main" xmlns="" id="{18CA08EC-8069-4EDB-BF57-54455BC89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461" y="3617658"/>
              <a:ext cx="1296988" cy="1377949"/>
            </a:xfrm>
            <a:custGeom>
              <a:avLst/>
              <a:gdLst>
                <a:gd name="T0" fmla="*/ 342 w 342"/>
                <a:gd name="T1" fmla="*/ 142 h 363"/>
                <a:gd name="T2" fmla="*/ 340 w 342"/>
                <a:gd name="T3" fmla="*/ 161 h 363"/>
                <a:gd name="T4" fmla="*/ 321 w 342"/>
                <a:gd name="T5" fmla="*/ 170 h 363"/>
                <a:gd name="T6" fmla="*/ 274 w 342"/>
                <a:gd name="T7" fmla="*/ 143 h 363"/>
                <a:gd name="T8" fmla="*/ 212 w 342"/>
                <a:gd name="T9" fmla="*/ 117 h 363"/>
                <a:gd name="T10" fmla="*/ 136 w 342"/>
                <a:gd name="T11" fmla="*/ 84 h 363"/>
                <a:gd name="T12" fmla="*/ 134 w 342"/>
                <a:gd name="T13" fmla="*/ 83 h 363"/>
                <a:gd name="T14" fmla="*/ 85 w 342"/>
                <a:gd name="T15" fmla="*/ 63 h 363"/>
                <a:gd name="T16" fmla="*/ 92 w 342"/>
                <a:gd name="T17" fmla="*/ 73 h 363"/>
                <a:gd name="T18" fmla="*/ 141 w 342"/>
                <a:gd name="T19" fmla="*/ 114 h 363"/>
                <a:gd name="T20" fmla="*/ 197 w 342"/>
                <a:gd name="T21" fmla="*/ 164 h 363"/>
                <a:gd name="T22" fmla="*/ 242 w 342"/>
                <a:gd name="T23" fmla="*/ 203 h 363"/>
                <a:gd name="T24" fmla="*/ 288 w 342"/>
                <a:gd name="T25" fmla="*/ 247 h 363"/>
                <a:gd name="T26" fmla="*/ 272 w 342"/>
                <a:gd name="T27" fmla="*/ 276 h 363"/>
                <a:gd name="T28" fmla="*/ 78 w 342"/>
                <a:gd name="T29" fmla="*/ 92 h 363"/>
                <a:gd name="T30" fmla="*/ 90 w 342"/>
                <a:gd name="T31" fmla="*/ 119 h 363"/>
                <a:gd name="T32" fmla="*/ 140 w 342"/>
                <a:gd name="T33" fmla="*/ 208 h 363"/>
                <a:gd name="T34" fmla="*/ 185 w 342"/>
                <a:gd name="T35" fmla="*/ 300 h 363"/>
                <a:gd name="T36" fmla="*/ 187 w 342"/>
                <a:gd name="T37" fmla="*/ 334 h 363"/>
                <a:gd name="T38" fmla="*/ 181 w 342"/>
                <a:gd name="T39" fmla="*/ 342 h 363"/>
                <a:gd name="T40" fmla="*/ 166 w 342"/>
                <a:gd name="T41" fmla="*/ 338 h 363"/>
                <a:gd name="T42" fmla="*/ 157 w 342"/>
                <a:gd name="T43" fmla="*/ 318 h 363"/>
                <a:gd name="T44" fmla="*/ 113 w 342"/>
                <a:gd name="T45" fmla="*/ 229 h 363"/>
                <a:gd name="T46" fmla="*/ 53 w 342"/>
                <a:gd name="T47" fmla="*/ 111 h 363"/>
                <a:gd name="T48" fmla="*/ 40 w 342"/>
                <a:gd name="T49" fmla="*/ 92 h 363"/>
                <a:gd name="T50" fmla="*/ 39 w 342"/>
                <a:gd name="T51" fmla="*/ 99 h 363"/>
                <a:gd name="T52" fmla="*/ 50 w 342"/>
                <a:gd name="T53" fmla="*/ 164 h 363"/>
                <a:gd name="T54" fmla="*/ 64 w 342"/>
                <a:gd name="T55" fmla="*/ 243 h 363"/>
                <a:gd name="T56" fmla="*/ 75 w 342"/>
                <a:gd name="T57" fmla="*/ 324 h 363"/>
                <a:gd name="T58" fmla="*/ 76 w 342"/>
                <a:gd name="T59" fmla="*/ 342 h 363"/>
                <a:gd name="T60" fmla="*/ 67 w 342"/>
                <a:gd name="T61" fmla="*/ 357 h 363"/>
                <a:gd name="T62" fmla="*/ 49 w 342"/>
                <a:gd name="T63" fmla="*/ 350 h 363"/>
                <a:gd name="T64" fmla="*/ 39 w 342"/>
                <a:gd name="T65" fmla="*/ 298 h 363"/>
                <a:gd name="T66" fmla="*/ 30 w 342"/>
                <a:gd name="T67" fmla="*/ 222 h 363"/>
                <a:gd name="T68" fmla="*/ 25 w 342"/>
                <a:gd name="T69" fmla="*/ 197 h 363"/>
                <a:gd name="T70" fmla="*/ 16 w 342"/>
                <a:gd name="T71" fmla="*/ 137 h 363"/>
                <a:gd name="T72" fmla="*/ 5 w 342"/>
                <a:gd name="T73" fmla="*/ 56 h 363"/>
                <a:gd name="T74" fmla="*/ 16 w 342"/>
                <a:gd name="T75" fmla="*/ 0 h 363"/>
                <a:gd name="T76" fmla="*/ 108 w 342"/>
                <a:gd name="T77" fmla="*/ 9 h 363"/>
                <a:gd name="T78" fmla="*/ 128 w 342"/>
                <a:gd name="T79" fmla="*/ 8 h 363"/>
                <a:gd name="T80" fmla="*/ 161 w 342"/>
                <a:gd name="T81" fmla="*/ 7 h 363"/>
                <a:gd name="T82" fmla="*/ 202 w 342"/>
                <a:gd name="T83" fmla="*/ 11 h 363"/>
                <a:gd name="T84" fmla="*/ 229 w 342"/>
                <a:gd name="T85" fmla="*/ 14 h 363"/>
                <a:gd name="T86" fmla="*/ 252 w 342"/>
                <a:gd name="T87" fmla="*/ 15 h 363"/>
                <a:gd name="T88" fmla="*/ 290 w 342"/>
                <a:gd name="T89" fmla="*/ 16 h 363"/>
                <a:gd name="T90" fmla="*/ 300 w 342"/>
                <a:gd name="T91" fmla="*/ 33 h 363"/>
                <a:gd name="T92" fmla="*/ 296 w 342"/>
                <a:gd name="T93" fmla="*/ 41 h 363"/>
                <a:gd name="T94" fmla="*/ 283 w 342"/>
                <a:gd name="T95" fmla="*/ 49 h 363"/>
                <a:gd name="T96" fmla="*/ 205 w 342"/>
                <a:gd name="T97" fmla="*/ 41 h 363"/>
                <a:gd name="T98" fmla="*/ 181 w 342"/>
                <a:gd name="T99" fmla="*/ 38 h 363"/>
                <a:gd name="T100" fmla="*/ 86 w 342"/>
                <a:gd name="T101" fmla="*/ 31 h 363"/>
                <a:gd name="T102" fmla="*/ 82 w 342"/>
                <a:gd name="T103" fmla="*/ 32 h 363"/>
                <a:gd name="T104" fmla="*/ 83 w 342"/>
                <a:gd name="T105" fmla="*/ 35 h 363"/>
                <a:gd name="T106" fmla="*/ 134 w 342"/>
                <a:gd name="T107" fmla="*/ 61 h 363"/>
                <a:gd name="T108" fmla="*/ 182 w 342"/>
                <a:gd name="T109" fmla="*/ 80 h 363"/>
                <a:gd name="T110" fmla="*/ 224 w 342"/>
                <a:gd name="T111" fmla="*/ 95 h 363"/>
                <a:gd name="T112" fmla="*/ 248 w 342"/>
                <a:gd name="T113" fmla="*/ 104 h 363"/>
                <a:gd name="T114" fmla="*/ 311 w 342"/>
                <a:gd name="T115" fmla="*/ 127 h 363"/>
                <a:gd name="T116" fmla="*/ 342 w 342"/>
                <a:gd name="T117" fmla="*/ 14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" h="363">
                  <a:moveTo>
                    <a:pt x="342" y="142"/>
                  </a:moveTo>
                  <a:cubicBezTo>
                    <a:pt x="342" y="148"/>
                    <a:pt x="342" y="154"/>
                    <a:pt x="340" y="161"/>
                  </a:cubicBezTo>
                  <a:cubicBezTo>
                    <a:pt x="338" y="173"/>
                    <a:pt x="332" y="176"/>
                    <a:pt x="321" y="170"/>
                  </a:cubicBezTo>
                  <a:cubicBezTo>
                    <a:pt x="305" y="161"/>
                    <a:pt x="289" y="153"/>
                    <a:pt x="274" y="143"/>
                  </a:cubicBezTo>
                  <a:cubicBezTo>
                    <a:pt x="254" y="131"/>
                    <a:pt x="234" y="124"/>
                    <a:pt x="212" y="117"/>
                  </a:cubicBezTo>
                  <a:cubicBezTo>
                    <a:pt x="186" y="108"/>
                    <a:pt x="161" y="96"/>
                    <a:pt x="136" y="84"/>
                  </a:cubicBezTo>
                  <a:cubicBezTo>
                    <a:pt x="136" y="84"/>
                    <a:pt x="135" y="83"/>
                    <a:pt x="134" y="83"/>
                  </a:cubicBezTo>
                  <a:cubicBezTo>
                    <a:pt x="118" y="76"/>
                    <a:pt x="102" y="70"/>
                    <a:pt x="85" y="63"/>
                  </a:cubicBezTo>
                  <a:cubicBezTo>
                    <a:pt x="86" y="68"/>
                    <a:pt x="89" y="70"/>
                    <a:pt x="92" y="73"/>
                  </a:cubicBezTo>
                  <a:cubicBezTo>
                    <a:pt x="108" y="87"/>
                    <a:pt x="125" y="100"/>
                    <a:pt x="141" y="114"/>
                  </a:cubicBezTo>
                  <a:cubicBezTo>
                    <a:pt x="160" y="131"/>
                    <a:pt x="178" y="148"/>
                    <a:pt x="197" y="164"/>
                  </a:cubicBezTo>
                  <a:cubicBezTo>
                    <a:pt x="212" y="178"/>
                    <a:pt x="228" y="190"/>
                    <a:pt x="242" y="203"/>
                  </a:cubicBezTo>
                  <a:cubicBezTo>
                    <a:pt x="258" y="217"/>
                    <a:pt x="273" y="232"/>
                    <a:pt x="288" y="247"/>
                  </a:cubicBezTo>
                  <a:cubicBezTo>
                    <a:pt x="286" y="258"/>
                    <a:pt x="288" y="270"/>
                    <a:pt x="272" y="276"/>
                  </a:cubicBezTo>
                  <a:cubicBezTo>
                    <a:pt x="208" y="215"/>
                    <a:pt x="144" y="154"/>
                    <a:pt x="78" y="92"/>
                  </a:cubicBezTo>
                  <a:cubicBezTo>
                    <a:pt x="80" y="102"/>
                    <a:pt x="85" y="110"/>
                    <a:pt x="90" y="119"/>
                  </a:cubicBezTo>
                  <a:cubicBezTo>
                    <a:pt x="106" y="148"/>
                    <a:pt x="124" y="178"/>
                    <a:pt x="140" y="208"/>
                  </a:cubicBezTo>
                  <a:cubicBezTo>
                    <a:pt x="156" y="238"/>
                    <a:pt x="170" y="270"/>
                    <a:pt x="185" y="300"/>
                  </a:cubicBezTo>
                  <a:cubicBezTo>
                    <a:pt x="191" y="312"/>
                    <a:pt x="192" y="322"/>
                    <a:pt x="187" y="334"/>
                  </a:cubicBezTo>
                  <a:cubicBezTo>
                    <a:pt x="186" y="337"/>
                    <a:pt x="183" y="340"/>
                    <a:pt x="181" y="342"/>
                  </a:cubicBezTo>
                  <a:cubicBezTo>
                    <a:pt x="175" y="346"/>
                    <a:pt x="170" y="345"/>
                    <a:pt x="166" y="338"/>
                  </a:cubicBezTo>
                  <a:cubicBezTo>
                    <a:pt x="163" y="332"/>
                    <a:pt x="160" y="325"/>
                    <a:pt x="157" y="318"/>
                  </a:cubicBezTo>
                  <a:cubicBezTo>
                    <a:pt x="142" y="288"/>
                    <a:pt x="128" y="258"/>
                    <a:pt x="113" y="229"/>
                  </a:cubicBezTo>
                  <a:cubicBezTo>
                    <a:pt x="94" y="190"/>
                    <a:pt x="73" y="150"/>
                    <a:pt x="53" y="111"/>
                  </a:cubicBezTo>
                  <a:cubicBezTo>
                    <a:pt x="50" y="105"/>
                    <a:pt x="46" y="98"/>
                    <a:pt x="40" y="92"/>
                  </a:cubicBezTo>
                  <a:cubicBezTo>
                    <a:pt x="39" y="95"/>
                    <a:pt x="38" y="97"/>
                    <a:pt x="39" y="99"/>
                  </a:cubicBezTo>
                  <a:cubicBezTo>
                    <a:pt x="42" y="121"/>
                    <a:pt x="45" y="142"/>
                    <a:pt x="50" y="164"/>
                  </a:cubicBezTo>
                  <a:cubicBezTo>
                    <a:pt x="57" y="190"/>
                    <a:pt x="60" y="216"/>
                    <a:pt x="64" y="243"/>
                  </a:cubicBezTo>
                  <a:cubicBezTo>
                    <a:pt x="67" y="270"/>
                    <a:pt x="71" y="297"/>
                    <a:pt x="75" y="324"/>
                  </a:cubicBezTo>
                  <a:cubicBezTo>
                    <a:pt x="76" y="330"/>
                    <a:pt x="76" y="336"/>
                    <a:pt x="76" y="342"/>
                  </a:cubicBezTo>
                  <a:cubicBezTo>
                    <a:pt x="76" y="349"/>
                    <a:pt x="72" y="354"/>
                    <a:pt x="67" y="357"/>
                  </a:cubicBezTo>
                  <a:cubicBezTo>
                    <a:pt x="58" y="363"/>
                    <a:pt x="51" y="360"/>
                    <a:pt x="49" y="350"/>
                  </a:cubicBezTo>
                  <a:cubicBezTo>
                    <a:pt x="45" y="332"/>
                    <a:pt x="42" y="315"/>
                    <a:pt x="39" y="298"/>
                  </a:cubicBezTo>
                  <a:cubicBezTo>
                    <a:pt x="36" y="273"/>
                    <a:pt x="33" y="248"/>
                    <a:pt x="30" y="222"/>
                  </a:cubicBezTo>
                  <a:cubicBezTo>
                    <a:pt x="28" y="214"/>
                    <a:pt x="26" y="206"/>
                    <a:pt x="25" y="197"/>
                  </a:cubicBezTo>
                  <a:cubicBezTo>
                    <a:pt x="22" y="177"/>
                    <a:pt x="18" y="157"/>
                    <a:pt x="16" y="137"/>
                  </a:cubicBezTo>
                  <a:cubicBezTo>
                    <a:pt x="15" y="110"/>
                    <a:pt x="11" y="82"/>
                    <a:pt x="5" y="56"/>
                  </a:cubicBezTo>
                  <a:cubicBezTo>
                    <a:pt x="0" y="36"/>
                    <a:pt x="1" y="16"/>
                    <a:pt x="16" y="0"/>
                  </a:cubicBezTo>
                  <a:cubicBezTo>
                    <a:pt x="47" y="3"/>
                    <a:pt x="77" y="6"/>
                    <a:pt x="108" y="9"/>
                  </a:cubicBezTo>
                  <a:cubicBezTo>
                    <a:pt x="114" y="10"/>
                    <a:pt x="121" y="9"/>
                    <a:pt x="128" y="8"/>
                  </a:cubicBezTo>
                  <a:cubicBezTo>
                    <a:pt x="139" y="6"/>
                    <a:pt x="150" y="6"/>
                    <a:pt x="161" y="7"/>
                  </a:cubicBezTo>
                  <a:cubicBezTo>
                    <a:pt x="175" y="9"/>
                    <a:pt x="188" y="10"/>
                    <a:pt x="202" y="11"/>
                  </a:cubicBezTo>
                  <a:cubicBezTo>
                    <a:pt x="211" y="12"/>
                    <a:pt x="220" y="13"/>
                    <a:pt x="229" y="14"/>
                  </a:cubicBezTo>
                  <a:cubicBezTo>
                    <a:pt x="236" y="14"/>
                    <a:pt x="244" y="14"/>
                    <a:pt x="252" y="15"/>
                  </a:cubicBezTo>
                  <a:cubicBezTo>
                    <a:pt x="264" y="15"/>
                    <a:pt x="277" y="15"/>
                    <a:pt x="290" y="16"/>
                  </a:cubicBezTo>
                  <a:cubicBezTo>
                    <a:pt x="300" y="18"/>
                    <a:pt x="303" y="23"/>
                    <a:pt x="300" y="33"/>
                  </a:cubicBezTo>
                  <a:cubicBezTo>
                    <a:pt x="299" y="36"/>
                    <a:pt x="297" y="38"/>
                    <a:pt x="296" y="41"/>
                  </a:cubicBezTo>
                  <a:cubicBezTo>
                    <a:pt x="293" y="47"/>
                    <a:pt x="289" y="49"/>
                    <a:pt x="283" y="49"/>
                  </a:cubicBezTo>
                  <a:cubicBezTo>
                    <a:pt x="257" y="49"/>
                    <a:pt x="231" y="48"/>
                    <a:pt x="205" y="41"/>
                  </a:cubicBezTo>
                  <a:cubicBezTo>
                    <a:pt x="198" y="39"/>
                    <a:pt x="189" y="40"/>
                    <a:pt x="181" y="38"/>
                  </a:cubicBezTo>
                  <a:cubicBezTo>
                    <a:pt x="150" y="30"/>
                    <a:pt x="118" y="34"/>
                    <a:pt x="86" y="31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100" y="44"/>
                    <a:pt x="115" y="55"/>
                    <a:pt x="134" y="61"/>
                  </a:cubicBezTo>
                  <a:cubicBezTo>
                    <a:pt x="150" y="66"/>
                    <a:pt x="166" y="74"/>
                    <a:pt x="182" y="80"/>
                  </a:cubicBezTo>
                  <a:cubicBezTo>
                    <a:pt x="196" y="85"/>
                    <a:pt x="210" y="90"/>
                    <a:pt x="224" y="95"/>
                  </a:cubicBezTo>
                  <a:cubicBezTo>
                    <a:pt x="232" y="98"/>
                    <a:pt x="240" y="100"/>
                    <a:pt x="248" y="104"/>
                  </a:cubicBezTo>
                  <a:cubicBezTo>
                    <a:pt x="268" y="113"/>
                    <a:pt x="290" y="120"/>
                    <a:pt x="311" y="127"/>
                  </a:cubicBezTo>
                  <a:cubicBezTo>
                    <a:pt x="322" y="131"/>
                    <a:pt x="331" y="136"/>
                    <a:pt x="342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xmlns="" id="{95D566F6-C289-45A5-950C-AD5BF8329A23}"/>
              </a:ext>
            </a:extLst>
          </p:cNvPr>
          <p:cNvGrpSpPr/>
          <p:nvPr/>
        </p:nvGrpSpPr>
        <p:grpSpPr>
          <a:xfrm rot="3920815">
            <a:off x="7147979" y="6053274"/>
            <a:ext cx="611506" cy="611506"/>
            <a:chOff x="1287872" y="4613034"/>
            <a:chExt cx="611506" cy="611506"/>
          </a:xfrm>
          <a:solidFill>
            <a:srgbClr val="E96C9D"/>
          </a:solidFill>
        </p:grpSpPr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xmlns="" id="{B5965E05-7BFF-4D86-B4FA-BD807424F744}"/>
                </a:ext>
              </a:extLst>
            </p:cNvPr>
            <p:cNvGrpSpPr/>
            <p:nvPr/>
          </p:nvGrpSpPr>
          <p:grpSpPr>
            <a:xfrm>
              <a:off x="1287872" y="4613034"/>
              <a:ext cx="611506" cy="611506"/>
              <a:chOff x="5314950" y="1473200"/>
              <a:chExt cx="3822700" cy="3822700"/>
            </a:xfrm>
            <a:grpFill/>
          </p:grpSpPr>
          <p:sp>
            <p:nvSpPr>
              <p:cNvPr id="164" name="等腰三角形 163">
                <a:extLst>
                  <a:ext uri="{FF2B5EF4-FFF2-40B4-BE49-F238E27FC236}">
                    <a16:creationId xmlns:a16="http://schemas.microsoft.com/office/drawing/2014/main" xmlns="" id="{A26E2F10-5D26-489E-BC0D-1CC9CCA6A350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等腰三角形 164">
                <a:extLst>
                  <a:ext uri="{FF2B5EF4-FFF2-40B4-BE49-F238E27FC236}">
                    <a16:creationId xmlns:a16="http://schemas.microsoft.com/office/drawing/2014/main" xmlns="" id="{FC975D1D-B144-4FA8-8AF6-4ECB5A3125B5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xmlns="" id="{C7718F49-6776-47F8-8D71-79ECAB9A2DAC}"/>
                </a:ext>
              </a:extLst>
            </p:cNvPr>
            <p:cNvGrpSpPr/>
            <p:nvPr/>
          </p:nvGrpSpPr>
          <p:grpSpPr>
            <a:xfrm>
              <a:off x="1437540" y="4762702"/>
              <a:ext cx="312170" cy="312170"/>
              <a:chOff x="5314950" y="1473200"/>
              <a:chExt cx="3822700" cy="3822700"/>
            </a:xfrm>
            <a:grpFill/>
          </p:grpSpPr>
          <p:sp>
            <p:nvSpPr>
              <p:cNvPr id="162" name="等腰三角形 161">
                <a:extLst>
                  <a:ext uri="{FF2B5EF4-FFF2-40B4-BE49-F238E27FC236}">
                    <a16:creationId xmlns:a16="http://schemas.microsoft.com/office/drawing/2014/main" xmlns="" id="{D49E16F7-8238-4C56-AFB7-271314A12D40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等腰三角形 162">
                <a:extLst>
                  <a:ext uri="{FF2B5EF4-FFF2-40B4-BE49-F238E27FC236}">
                    <a16:creationId xmlns:a16="http://schemas.microsoft.com/office/drawing/2014/main" xmlns="" id="{3CAC74B3-3595-45A2-A881-C9142E41CDD2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A87731E-6819-40B8-AD3E-FCA0D39ADC35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FFE6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1FB13F84-3B8B-4FA6-B03F-F5C8B6AE76B6}"/>
              </a:ext>
            </a:extLst>
          </p:cNvPr>
          <p:cNvGrpSpPr/>
          <p:nvPr/>
        </p:nvGrpSpPr>
        <p:grpSpPr>
          <a:xfrm>
            <a:off x="11345246" y="167444"/>
            <a:ext cx="595474" cy="585243"/>
            <a:chOff x="-11112" y="-4763"/>
            <a:chExt cx="1385888" cy="1362076"/>
          </a:xfrm>
          <a:solidFill>
            <a:srgbClr val="FFE6F0"/>
          </a:solidFill>
        </p:grpSpPr>
        <p:grpSp>
          <p:nvGrpSpPr>
            <p:cNvPr id="118" name="Group 26">
              <a:extLst>
                <a:ext uri="{FF2B5EF4-FFF2-40B4-BE49-F238E27FC236}">
                  <a16:creationId xmlns:a16="http://schemas.microsoft.com/office/drawing/2014/main" xmlns="" id="{0D6A46DA-8D94-4B75-9765-459DE2DF476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122" name="Freeform 27">
                <a:extLst>
                  <a:ext uri="{FF2B5EF4-FFF2-40B4-BE49-F238E27FC236}">
                    <a16:creationId xmlns:a16="http://schemas.microsoft.com/office/drawing/2014/main" xmlns="" id="{B8B92E76-BB87-419C-97BE-451371AEAF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Freeform 28">
                <a:extLst>
                  <a:ext uri="{FF2B5EF4-FFF2-40B4-BE49-F238E27FC236}">
                    <a16:creationId xmlns:a16="http://schemas.microsoft.com/office/drawing/2014/main" xmlns="" id="{E04E4854-A304-4DC9-B33C-9F3DCCEE04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Group 26">
              <a:extLst>
                <a:ext uri="{FF2B5EF4-FFF2-40B4-BE49-F238E27FC236}">
                  <a16:creationId xmlns:a16="http://schemas.microsoft.com/office/drawing/2014/main" xmlns="" id="{C1DC5299-DE4C-477D-BAAA-7EB657BEA5A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120" name="Freeform 27">
                <a:extLst>
                  <a:ext uri="{FF2B5EF4-FFF2-40B4-BE49-F238E27FC236}">
                    <a16:creationId xmlns:a16="http://schemas.microsoft.com/office/drawing/2014/main" xmlns="" id="{36C24DA7-7CA8-4F34-AA87-2C3C9919A2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Freeform 28">
                <a:extLst>
                  <a:ext uri="{FF2B5EF4-FFF2-40B4-BE49-F238E27FC236}">
                    <a16:creationId xmlns:a16="http://schemas.microsoft.com/office/drawing/2014/main" xmlns="" id="{46670BC3-71B9-400F-9EB0-4AEB56F703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06746D05-EBAE-4882-B8D7-95DFDEC6AC6A}"/>
              </a:ext>
            </a:extLst>
          </p:cNvPr>
          <p:cNvGrpSpPr/>
          <p:nvPr/>
        </p:nvGrpSpPr>
        <p:grpSpPr>
          <a:xfrm rot="3192953">
            <a:off x="2859016" y="2568173"/>
            <a:ext cx="428407" cy="458780"/>
            <a:chOff x="456286" y="1266571"/>
            <a:chExt cx="1276350" cy="1366838"/>
          </a:xfrm>
        </p:grpSpPr>
        <p:sp>
          <p:nvSpPr>
            <p:cNvPr id="126" name="Freeform 5">
              <a:extLst>
                <a:ext uri="{FF2B5EF4-FFF2-40B4-BE49-F238E27FC236}">
                  <a16:creationId xmlns:a16="http://schemas.microsoft.com/office/drawing/2014/main" xmlns="" id="{0CB43F83-CF0C-4273-9C4E-DAEC57F47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FFE6F0"/>
            </a:solidFill>
            <a:ln>
              <a:noFill/>
            </a:ln>
            <a:effectLst>
              <a:outerShdw blurRad="50800" dist="38100" dir="2700000" algn="tl" rotWithShape="0">
                <a:srgbClr val="D9C4CC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">
              <a:extLst>
                <a:ext uri="{FF2B5EF4-FFF2-40B4-BE49-F238E27FC236}">
                  <a16:creationId xmlns:a16="http://schemas.microsoft.com/office/drawing/2014/main" xmlns="" id="{4F7E386B-A321-4AF6-B57C-EF01DB168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FFE6F0"/>
            </a:solidFill>
            <a:ln>
              <a:noFill/>
            </a:ln>
            <a:effectLst>
              <a:outerShdw blurRad="50800" dist="38100" dir="13500000" algn="br" rotWithShape="0">
                <a:srgbClr val="FFFFFF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D1603031-822B-42EC-A1F8-78452AE56DD8}"/>
              </a:ext>
            </a:extLst>
          </p:cNvPr>
          <p:cNvGrpSpPr/>
          <p:nvPr/>
        </p:nvGrpSpPr>
        <p:grpSpPr>
          <a:xfrm rot="1401023">
            <a:off x="4912699" y="576955"/>
            <a:ext cx="758591" cy="725454"/>
            <a:chOff x="5760106" y="2467266"/>
            <a:chExt cx="671788" cy="642443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5485B372-9A66-47C4-A315-644BEFBC23ED}"/>
                </a:ext>
              </a:extLst>
            </p:cNvPr>
            <p:cNvGrpSpPr/>
            <p:nvPr/>
          </p:nvGrpSpPr>
          <p:grpSpPr>
            <a:xfrm>
              <a:off x="5760106" y="2467266"/>
              <a:ext cx="671788" cy="642443"/>
              <a:chOff x="5760104" y="2460005"/>
              <a:chExt cx="671788" cy="642443"/>
            </a:xfrm>
            <a:solidFill>
              <a:srgbClr val="FFE6F0"/>
            </a:solidFill>
            <a:effectLst>
              <a:outerShdw blurRad="50800" dist="38100" dir="2700000" algn="tl" rotWithShape="0">
                <a:srgbClr val="D9C4CC"/>
              </a:outerShdw>
            </a:effectLst>
          </p:grpSpPr>
          <p:sp>
            <p:nvSpPr>
              <p:cNvPr id="139" name="Freeform 17">
                <a:extLst>
                  <a:ext uri="{FF2B5EF4-FFF2-40B4-BE49-F238E27FC236}">
                    <a16:creationId xmlns:a16="http://schemas.microsoft.com/office/drawing/2014/main" xmlns="" id="{81395BA3-B09B-4904-A2C7-E194B2AD7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276" y="2460005"/>
                <a:ext cx="77989" cy="443224"/>
              </a:xfrm>
              <a:custGeom>
                <a:avLst/>
                <a:gdLst>
                  <a:gd name="T0" fmla="*/ 32 w 42"/>
                  <a:gd name="T1" fmla="*/ 240 h 240"/>
                  <a:gd name="T2" fmla="*/ 22 w 42"/>
                  <a:gd name="T3" fmla="*/ 218 h 240"/>
                  <a:gd name="T4" fmla="*/ 11 w 42"/>
                  <a:gd name="T5" fmla="*/ 164 h 240"/>
                  <a:gd name="T6" fmla="*/ 6 w 42"/>
                  <a:gd name="T7" fmla="*/ 113 h 240"/>
                  <a:gd name="T8" fmla="*/ 0 w 42"/>
                  <a:gd name="T9" fmla="*/ 24 h 240"/>
                  <a:gd name="T10" fmla="*/ 3 w 42"/>
                  <a:gd name="T11" fmla="*/ 7 h 240"/>
                  <a:gd name="T12" fmla="*/ 17 w 42"/>
                  <a:gd name="T13" fmla="*/ 0 h 240"/>
                  <a:gd name="T14" fmla="*/ 30 w 42"/>
                  <a:gd name="T15" fmla="*/ 12 h 240"/>
                  <a:gd name="T16" fmla="*/ 33 w 42"/>
                  <a:gd name="T17" fmla="*/ 42 h 240"/>
                  <a:gd name="T18" fmla="*/ 36 w 42"/>
                  <a:gd name="T19" fmla="*/ 125 h 240"/>
                  <a:gd name="T20" fmla="*/ 41 w 42"/>
                  <a:gd name="T21" fmla="*/ 174 h 240"/>
                  <a:gd name="T22" fmla="*/ 42 w 42"/>
                  <a:gd name="T23" fmla="*/ 223 h 240"/>
                  <a:gd name="T24" fmla="*/ 32 w 42"/>
                  <a:gd name="T2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0">
                    <a:moveTo>
                      <a:pt x="32" y="240"/>
                    </a:moveTo>
                    <a:cubicBezTo>
                      <a:pt x="25" y="233"/>
                      <a:pt x="24" y="226"/>
                      <a:pt x="22" y="218"/>
                    </a:cubicBezTo>
                    <a:cubicBezTo>
                      <a:pt x="18" y="200"/>
                      <a:pt x="14" y="182"/>
                      <a:pt x="11" y="164"/>
                    </a:cubicBezTo>
                    <a:cubicBezTo>
                      <a:pt x="8" y="147"/>
                      <a:pt x="7" y="130"/>
                      <a:pt x="6" y="113"/>
                    </a:cubicBezTo>
                    <a:cubicBezTo>
                      <a:pt x="4" y="84"/>
                      <a:pt x="2" y="54"/>
                      <a:pt x="0" y="24"/>
                    </a:cubicBezTo>
                    <a:cubicBezTo>
                      <a:pt x="0" y="18"/>
                      <a:pt x="1" y="12"/>
                      <a:pt x="3" y="7"/>
                    </a:cubicBezTo>
                    <a:cubicBezTo>
                      <a:pt x="5" y="2"/>
                      <a:pt x="12" y="0"/>
                      <a:pt x="17" y="0"/>
                    </a:cubicBezTo>
                    <a:cubicBezTo>
                      <a:pt x="24" y="2"/>
                      <a:pt x="30" y="5"/>
                      <a:pt x="30" y="12"/>
                    </a:cubicBezTo>
                    <a:cubicBezTo>
                      <a:pt x="32" y="22"/>
                      <a:pt x="32" y="32"/>
                      <a:pt x="33" y="42"/>
                    </a:cubicBezTo>
                    <a:cubicBezTo>
                      <a:pt x="34" y="70"/>
                      <a:pt x="34" y="97"/>
                      <a:pt x="36" y="125"/>
                    </a:cubicBezTo>
                    <a:cubicBezTo>
                      <a:pt x="36" y="141"/>
                      <a:pt x="40" y="158"/>
                      <a:pt x="41" y="174"/>
                    </a:cubicBezTo>
                    <a:cubicBezTo>
                      <a:pt x="42" y="190"/>
                      <a:pt x="42" y="207"/>
                      <a:pt x="42" y="223"/>
                    </a:cubicBezTo>
                    <a:cubicBezTo>
                      <a:pt x="42" y="232"/>
                      <a:pt x="40" y="234"/>
                      <a:pt x="32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8">
                <a:extLst>
                  <a:ext uri="{FF2B5EF4-FFF2-40B4-BE49-F238E27FC236}">
                    <a16:creationId xmlns:a16="http://schemas.microsoft.com/office/drawing/2014/main" xmlns="" id="{6A011AAC-C79E-4CB4-9CBB-C3BFE7894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4852" y="2478537"/>
                <a:ext cx="264082" cy="433958"/>
              </a:xfrm>
              <a:custGeom>
                <a:avLst/>
                <a:gdLst>
                  <a:gd name="T0" fmla="*/ 130 w 143"/>
                  <a:gd name="T1" fmla="*/ 235 h 235"/>
                  <a:gd name="T2" fmla="*/ 116 w 143"/>
                  <a:gd name="T3" fmla="*/ 220 h 235"/>
                  <a:gd name="T4" fmla="*/ 73 w 143"/>
                  <a:gd name="T5" fmla="*/ 157 h 235"/>
                  <a:gd name="T6" fmla="*/ 53 w 143"/>
                  <a:gd name="T7" fmla="*/ 121 h 235"/>
                  <a:gd name="T8" fmla="*/ 15 w 143"/>
                  <a:gd name="T9" fmla="*/ 42 h 235"/>
                  <a:gd name="T10" fmla="*/ 5 w 143"/>
                  <a:gd name="T11" fmla="*/ 24 h 235"/>
                  <a:gd name="T12" fmla="*/ 2 w 143"/>
                  <a:gd name="T13" fmla="*/ 16 h 235"/>
                  <a:gd name="T14" fmla="*/ 8 w 143"/>
                  <a:gd name="T15" fmla="*/ 3 h 235"/>
                  <a:gd name="T16" fmla="*/ 23 w 143"/>
                  <a:gd name="T17" fmla="*/ 7 h 235"/>
                  <a:gd name="T18" fmla="*/ 72 w 143"/>
                  <a:gd name="T19" fmla="*/ 88 h 235"/>
                  <a:gd name="T20" fmla="*/ 73 w 143"/>
                  <a:gd name="T21" fmla="*/ 90 h 235"/>
                  <a:gd name="T22" fmla="*/ 89 w 143"/>
                  <a:gd name="T23" fmla="*/ 120 h 235"/>
                  <a:gd name="T24" fmla="*/ 117 w 143"/>
                  <a:gd name="T25" fmla="*/ 167 h 235"/>
                  <a:gd name="T26" fmla="*/ 133 w 143"/>
                  <a:gd name="T27" fmla="*/ 197 h 235"/>
                  <a:gd name="T28" fmla="*/ 137 w 143"/>
                  <a:gd name="T29" fmla="*/ 205 h 235"/>
                  <a:gd name="T30" fmla="*/ 130 w 143"/>
                  <a:gd name="T31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235">
                    <a:moveTo>
                      <a:pt x="130" y="235"/>
                    </a:moveTo>
                    <a:cubicBezTo>
                      <a:pt x="125" y="230"/>
                      <a:pt x="120" y="226"/>
                      <a:pt x="116" y="220"/>
                    </a:cubicBezTo>
                    <a:cubicBezTo>
                      <a:pt x="101" y="200"/>
                      <a:pt x="87" y="178"/>
                      <a:pt x="73" y="157"/>
                    </a:cubicBezTo>
                    <a:cubicBezTo>
                      <a:pt x="66" y="146"/>
                      <a:pt x="60" y="133"/>
                      <a:pt x="53" y="121"/>
                    </a:cubicBezTo>
                    <a:cubicBezTo>
                      <a:pt x="40" y="95"/>
                      <a:pt x="25" y="70"/>
                      <a:pt x="15" y="42"/>
                    </a:cubicBezTo>
                    <a:cubicBezTo>
                      <a:pt x="13" y="36"/>
                      <a:pt x="9" y="30"/>
                      <a:pt x="5" y="24"/>
                    </a:cubicBezTo>
                    <a:cubicBezTo>
                      <a:pt x="4" y="22"/>
                      <a:pt x="3" y="19"/>
                      <a:pt x="2" y="16"/>
                    </a:cubicBezTo>
                    <a:cubicBezTo>
                      <a:pt x="0" y="9"/>
                      <a:pt x="2" y="5"/>
                      <a:pt x="8" y="3"/>
                    </a:cubicBezTo>
                    <a:cubicBezTo>
                      <a:pt x="15" y="0"/>
                      <a:pt x="19" y="1"/>
                      <a:pt x="23" y="7"/>
                    </a:cubicBezTo>
                    <a:cubicBezTo>
                      <a:pt x="39" y="34"/>
                      <a:pt x="56" y="61"/>
                      <a:pt x="72" y="88"/>
                    </a:cubicBezTo>
                    <a:cubicBezTo>
                      <a:pt x="73" y="89"/>
                      <a:pt x="73" y="90"/>
                      <a:pt x="73" y="90"/>
                    </a:cubicBezTo>
                    <a:cubicBezTo>
                      <a:pt x="82" y="98"/>
                      <a:pt x="85" y="109"/>
                      <a:pt x="89" y="120"/>
                    </a:cubicBezTo>
                    <a:cubicBezTo>
                      <a:pt x="96" y="137"/>
                      <a:pt x="105" y="153"/>
                      <a:pt x="117" y="167"/>
                    </a:cubicBezTo>
                    <a:cubicBezTo>
                      <a:pt x="125" y="176"/>
                      <a:pt x="128" y="187"/>
                      <a:pt x="133" y="197"/>
                    </a:cubicBezTo>
                    <a:cubicBezTo>
                      <a:pt x="135" y="199"/>
                      <a:pt x="135" y="202"/>
                      <a:pt x="137" y="205"/>
                    </a:cubicBezTo>
                    <a:cubicBezTo>
                      <a:pt x="143" y="220"/>
                      <a:pt x="143" y="221"/>
                      <a:pt x="130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9">
                <a:extLst>
                  <a:ext uri="{FF2B5EF4-FFF2-40B4-BE49-F238E27FC236}">
                    <a16:creationId xmlns:a16="http://schemas.microsoft.com/office/drawing/2014/main" xmlns="" id="{A6FDCEA8-5B69-48DF-813C-954C487DC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950" y="2578147"/>
                <a:ext cx="206942" cy="349020"/>
              </a:xfrm>
              <a:custGeom>
                <a:avLst/>
                <a:gdLst>
                  <a:gd name="T0" fmla="*/ 8 w 112"/>
                  <a:gd name="T1" fmla="*/ 189 h 189"/>
                  <a:gd name="T2" fmla="*/ 1 w 112"/>
                  <a:gd name="T3" fmla="*/ 179 h 189"/>
                  <a:gd name="T4" fmla="*/ 5 w 112"/>
                  <a:gd name="T5" fmla="*/ 153 h 189"/>
                  <a:gd name="T6" fmla="*/ 8 w 112"/>
                  <a:gd name="T7" fmla="*/ 144 h 189"/>
                  <a:gd name="T8" fmla="*/ 56 w 112"/>
                  <a:gd name="T9" fmla="*/ 60 h 189"/>
                  <a:gd name="T10" fmla="*/ 85 w 112"/>
                  <a:gd name="T11" fmla="*/ 17 h 189"/>
                  <a:gd name="T12" fmla="*/ 88 w 112"/>
                  <a:gd name="T13" fmla="*/ 9 h 189"/>
                  <a:gd name="T14" fmla="*/ 100 w 112"/>
                  <a:gd name="T15" fmla="*/ 0 h 189"/>
                  <a:gd name="T16" fmla="*/ 109 w 112"/>
                  <a:gd name="T17" fmla="*/ 8 h 189"/>
                  <a:gd name="T18" fmla="*/ 112 w 112"/>
                  <a:gd name="T19" fmla="*/ 20 h 189"/>
                  <a:gd name="T20" fmla="*/ 98 w 112"/>
                  <a:gd name="T21" fmla="*/ 60 h 189"/>
                  <a:gd name="T22" fmla="*/ 64 w 112"/>
                  <a:gd name="T23" fmla="*/ 117 h 189"/>
                  <a:gd name="T24" fmla="*/ 40 w 112"/>
                  <a:gd name="T25" fmla="*/ 155 h 189"/>
                  <a:gd name="T26" fmla="*/ 14 w 112"/>
                  <a:gd name="T27" fmla="*/ 186 h 189"/>
                  <a:gd name="T28" fmla="*/ 8 w 112"/>
                  <a:gd name="T2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" h="189">
                    <a:moveTo>
                      <a:pt x="8" y="189"/>
                    </a:moveTo>
                    <a:cubicBezTo>
                      <a:pt x="3" y="187"/>
                      <a:pt x="0" y="184"/>
                      <a:pt x="1" y="179"/>
                    </a:cubicBezTo>
                    <a:cubicBezTo>
                      <a:pt x="2" y="170"/>
                      <a:pt x="3" y="162"/>
                      <a:pt x="5" y="153"/>
                    </a:cubicBezTo>
                    <a:cubicBezTo>
                      <a:pt x="5" y="150"/>
                      <a:pt x="7" y="147"/>
                      <a:pt x="8" y="144"/>
                    </a:cubicBezTo>
                    <a:cubicBezTo>
                      <a:pt x="28" y="118"/>
                      <a:pt x="42" y="89"/>
                      <a:pt x="56" y="60"/>
                    </a:cubicBezTo>
                    <a:cubicBezTo>
                      <a:pt x="64" y="45"/>
                      <a:pt x="73" y="30"/>
                      <a:pt x="85" y="17"/>
                    </a:cubicBezTo>
                    <a:cubicBezTo>
                      <a:pt x="87" y="15"/>
                      <a:pt x="88" y="12"/>
                      <a:pt x="88" y="9"/>
                    </a:cubicBezTo>
                    <a:cubicBezTo>
                      <a:pt x="90" y="4"/>
                      <a:pt x="95" y="0"/>
                      <a:pt x="100" y="0"/>
                    </a:cubicBezTo>
                    <a:cubicBezTo>
                      <a:pt x="105" y="0"/>
                      <a:pt x="108" y="4"/>
                      <a:pt x="109" y="8"/>
                    </a:cubicBezTo>
                    <a:cubicBezTo>
                      <a:pt x="110" y="12"/>
                      <a:pt x="112" y="16"/>
                      <a:pt x="112" y="20"/>
                    </a:cubicBezTo>
                    <a:cubicBezTo>
                      <a:pt x="109" y="34"/>
                      <a:pt x="106" y="48"/>
                      <a:pt x="98" y="60"/>
                    </a:cubicBezTo>
                    <a:cubicBezTo>
                      <a:pt x="86" y="78"/>
                      <a:pt x="75" y="98"/>
                      <a:pt x="64" y="117"/>
                    </a:cubicBezTo>
                    <a:cubicBezTo>
                      <a:pt x="56" y="130"/>
                      <a:pt x="48" y="142"/>
                      <a:pt x="40" y="155"/>
                    </a:cubicBezTo>
                    <a:cubicBezTo>
                      <a:pt x="34" y="167"/>
                      <a:pt x="25" y="177"/>
                      <a:pt x="14" y="186"/>
                    </a:cubicBezTo>
                    <a:cubicBezTo>
                      <a:pt x="12" y="186"/>
                      <a:pt x="10" y="188"/>
                      <a:pt x="8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0">
                <a:extLst>
                  <a:ext uri="{FF2B5EF4-FFF2-40B4-BE49-F238E27FC236}">
                    <a16:creationId xmlns:a16="http://schemas.microsoft.com/office/drawing/2014/main" xmlns="" id="{0BF6064C-AED6-4035-99A0-6C82D2FAA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104" y="2794353"/>
                <a:ext cx="254816" cy="234739"/>
              </a:xfrm>
              <a:custGeom>
                <a:avLst/>
                <a:gdLst>
                  <a:gd name="T0" fmla="*/ 135 w 138"/>
                  <a:gd name="T1" fmla="*/ 127 h 127"/>
                  <a:gd name="T2" fmla="*/ 124 w 138"/>
                  <a:gd name="T3" fmla="*/ 123 h 127"/>
                  <a:gd name="T4" fmla="*/ 70 w 138"/>
                  <a:gd name="T5" fmla="*/ 89 h 127"/>
                  <a:gd name="T6" fmla="*/ 20 w 138"/>
                  <a:gd name="T7" fmla="*/ 44 h 127"/>
                  <a:gd name="T8" fmla="*/ 10 w 138"/>
                  <a:gd name="T9" fmla="*/ 34 h 127"/>
                  <a:gd name="T10" fmla="*/ 10 w 138"/>
                  <a:gd name="T11" fmla="*/ 5 h 127"/>
                  <a:gd name="T12" fmla="*/ 21 w 138"/>
                  <a:gd name="T13" fmla="*/ 5 h 127"/>
                  <a:gd name="T14" fmla="*/ 40 w 138"/>
                  <a:gd name="T15" fmla="*/ 21 h 127"/>
                  <a:gd name="T16" fmla="*/ 60 w 138"/>
                  <a:gd name="T17" fmla="*/ 41 h 127"/>
                  <a:gd name="T18" fmla="*/ 89 w 138"/>
                  <a:gd name="T19" fmla="*/ 74 h 127"/>
                  <a:gd name="T20" fmla="*/ 130 w 138"/>
                  <a:gd name="T21" fmla="*/ 109 h 127"/>
                  <a:gd name="T22" fmla="*/ 135 w 138"/>
                  <a:gd name="T2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27">
                    <a:moveTo>
                      <a:pt x="135" y="127"/>
                    </a:moveTo>
                    <a:cubicBezTo>
                      <a:pt x="131" y="125"/>
                      <a:pt x="128" y="125"/>
                      <a:pt x="124" y="123"/>
                    </a:cubicBezTo>
                    <a:cubicBezTo>
                      <a:pt x="105" y="114"/>
                      <a:pt x="87" y="103"/>
                      <a:pt x="70" y="89"/>
                    </a:cubicBezTo>
                    <a:cubicBezTo>
                      <a:pt x="53" y="74"/>
                      <a:pt x="36" y="59"/>
                      <a:pt x="20" y="44"/>
                    </a:cubicBezTo>
                    <a:cubicBezTo>
                      <a:pt x="16" y="41"/>
                      <a:pt x="13" y="37"/>
                      <a:pt x="10" y="34"/>
                    </a:cubicBezTo>
                    <a:cubicBezTo>
                      <a:pt x="0" y="23"/>
                      <a:pt x="4" y="15"/>
                      <a:pt x="10" y="5"/>
                    </a:cubicBezTo>
                    <a:cubicBezTo>
                      <a:pt x="13" y="0"/>
                      <a:pt x="18" y="0"/>
                      <a:pt x="21" y="5"/>
                    </a:cubicBezTo>
                    <a:cubicBezTo>
                      <a:pt x="26" y="13"/>
                      <a:pt x="32" y="17"/>
                      <a:pt x="40" y="21"/>
                    </a:cubicBezTo>
                    <a:cubicBezTo>
                      <a:pt x="47" y="26"/>
                      <a:pt x="54" y="33"/>
                      <a:pt x="60" y="41"/>
                    </a:cubicBezTo>
                    <a:cubicBezTo>
                      <a:pt x="69" y="52"/>
                      <a:pt x="79" y="63"/>
                      <a:pt x="89" y="74"/>
                    </a:cubicBezTo>
                    <a:cubicBezTo>
                      <a:pt x="102" y="87"/>
                      <a:pt x="118" y="97"/>
                      <a:pt x="130" y="109"/>
                    </a:cubicBezTo>
                    <a:cubicBezTo>
                      <a:pt x="136" y="114"/>
                      <a:pt x="138" y="119"/>
                      <a:pt x="135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1">
                <a:extLst>
                  <a:ext uri="{FF2B5EF4-FFF2-40B4-BE49-F238E27FC236}">
                    <a16:creationId xmlns:a16="http://schemas.microsoft.com/office/drawing/2014/main" xmlns="" id="{6FAE1164-C1F4-4429-8DE4-2C8AE701A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5586" y="3036042"/>
                <a:ext cx="172194" cy="61001"/>
              </a:xfrm>
              <a:custGeom>
                <a:avLst/>
                <a:gdLst>
                  <a:gd name="T0" fmla="*/ 0 w 93"/>
                  <a:gd name="T1" fmla="*/ 16 h 33"/>
                  <a:gd name="T2" fmla="*/ 13 w 93"/>
                  <a:gd name="T3" fmla="*/ 1 h 33"/>
                  <a:gd name="T4" fmla="*/ 32 w 93"/>
                  <a:gd name="T5" fmla="*/ 0 h 33"/>
                  <a:gd name="T6" fmla="*/ 86 w 93"/>
                  <a:gd name="T7" fmla="*/ 18 h 33"/>
                  <a:gd name="T8" fmla="*/ 92 w 93"/>
                  <a:gd name="T9" fmla="*/ 26 h 33"/>
                  <a:gd name="T10" fmla="*/ 84 w 93"/>
                  <a:gd name="T11" fmla="*/ 32 h 33"/>
                  <a:gd name="T12" fmla="*/ 71 w 93"/>
                  <a:gd name="T13" fmla="*/ 32 h 33"/>
                  <a:gd name="T14" fmla="*/ 2 w 93"/>
                  <a:gd name="T15" fmla="*/ 17 h 33"/>
                  <a:gd name="T16" fmla="*/ 0 w 93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33">
                    <a:moveTo>
                      <a:pt x="0" y="16"/>
                    </a:moveTo>
                    <a:cubicBezTo>
                      <a:pt x="0" y="6"/>
                      <a:pt x="5" y="2"/>
                      <a:pt x="13" y="1"/>
                    </a:cubicBezTo>
                    <a:cubicBezTo>
                      <a:pt x="19" y="0"/>
                      <a:pt x="26" y="0"/>
                      <a:pt x="32" y="0"/>
                    </a:cubicBezTo>
                    <a:cubicBezTo>
                      <a:pt x="51" y="4"/>
                      <a:pt x="69" y="9"/>
                      <a:pt x="86" y="18"/>
                    </a:cubicBezTo>
                    <a:cubicBezTo>
                      <a:pt x="90" y="20"/>
                      <a:pt x="93" y="21"/>
                      <a:pt x="92" y="26"/>
                    </a:cubicBezTo>
                    <a:cubicBezTo>
                      <a:pt x="92" y="30"/>
                      <a:pt x="88" y="32"/>
                      <a:pt x="84" y="32"/>
                    </a:cubicBezTo>
                    <a:cubicBezTo>
                      <a:pt x="80" y="32"/>
                      <a:pt x="76" y="33"/>
                      <a:pt x="71" y="32"/>
                    </a:cubicBezTo>
                    <a:cubicBezTo>
                      <a:pt x="48" y="30"/>
                      <a:pt x="25" y="24"/>
                      <a:pt x="2" y="17"/>
                    </a:cubicBezTo>
                    <a:cubicBezTo>
                      <a:pt x="2" y="17"/>
                      <a:pt x="1" y="1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2">
                <a:extLst>
                  <a:ext uri="{FF2B5EF4-FFF2-40B4-BE49-F238E27FC236}">
                    <a16:creationId xmlns:a16="http://schemas.microsoft.com/office/drawing/2014/main" xmlns="" id="{15FB7C30-6289-419C-B678-F1E28750B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62" y="2923305"/>
                <a:ext cx="116598" cy="92660"/>
              </a:xfrm>
              <a:custGeom>
                <a:avLst/>
                <a:gdLst>
                  <a:gd name="T0" fmla="*/ 3 w 63"/>
                  <a:gd name="T1" fmla="*/ 50 h 50"/>
                  <a:gd name="T2" fmla="*/ 5 w 63"/>
                  <a:gd name="T3" fmla="*/ 36 h 50"/>
                  <a:gd name="T4" fmla="*/ 19 w 63"/>
                  <a:gd name="T5" fmla="*/ 20 h 50"/>
                  <a:gd name="T6" fmla="*/ 51 w 63"/>
                  <a:gd name="T7" fmla="*/ 3 h 50"/>
                  <a:gd name="T8" fmla="*/ 61 w 63"/>
                  <a:gd name="T9" fmla="*/ 5 h 50"/>
                  <a:gd name="T10" fmla="*/ 59 w 63"/>
                  <a:gd name="T11" fmla="*/ 14 h 50"/>
                  <a:gd name="T12" fmla="*/ 3 w 63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50">
                    <a:moveTo>
                      <a:pt x="3" y="50"/>
                    </a:moveTo>
                    <a:cubicBezTo>
                      <a:pt x="0" y="44"/>
                      <a:pt x="2" y="39"/>
                      <a:pt x="5" y="36"/>
                    </a:cubicBezTo>
                    <a:cubicBezTo>
                      <a:pt x="9" y="30"/>
                      <a:pt x="13" y="24"/>
                      <a:pt x="19" y="20"/>
                    </a:cubicBezTo>
                    <a:cubicBezTo>
                      <a:pt x="29" y="13"/>
                      <a:pt x="40" y="8"/>
                      <a:pt x="51" y="3"/>
                    </a:cubicBezTo>
                    <a:cubicBezTo>
                      <a:pt x="55" y="0"/>
                      <a:pt x="58" y="1"/>
                      <a:pt x="61" y="5"/>
                    </a:cubicBezTo>
                    <a:cubicBezTo>
                      <a:pt x="63" y="8"/>
                      <a:pt x="62" y="12"/>
                      <a:pt x="59" y="14"/>
                    </a:cubicBezTo>
                    <a:cubicBezTo>
                      <a:pt x="42" y="28"/>
                      <a:pt x="27" y="45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3">
                <a:extLst>
                  <a:ext uri="{FF2B5EF4-FFF2-40B4-BE49-F238E27FC236}">
                    <a16:creationId xmlns:a16="http://schemas.microsoft.com/office/drawing/2014/main" xmlns="" id="{B3968BA6-0549-4C72-BB6D-A7843F473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635" y="3059979"/>
                <a:ext cx="122003" cy="42469"/>
              </a:xfrm>
              <a:custGeom>
                <a:avLst/>
                <a:gdLst>
                  <a:gd name="T0" fmla="*/ 4 w 66"/>
                  <a:gd name="T1" fmla="*/ 23 h 23"/>
                  <a:gd name="T2" fmla="*/ 14 w 66"/>
                  <a:gd name="T3" fmla="*/ 2 h 23"/>
                  <a:gd name="T4" fmla="*/ 48 w 66"/>
                  <a:gd name="T5" fmla="*/ 1 h 23"/>
                  <a:gd name="T6" fmla="*/ 59 w 66"/>
                  <a:gd name="T7" fmla="*/ 0 h 23"/>
                  <a:gd name="T8" fmla="*/ 65 w 66"/>
                  <a:gd name="T9" fmla="*/ 1 h 23"/>
                  <a:gd name="T10" fmla="*/ 65 w 66"/>
                  <a:gd name="T11" fmla="*/ 8 h 23"/>
                  <a:gd name="T12" fmla="*/ 50 w 66"/>
                  <a:gd name="T13" fmla="*/ 18 h 23"/>
                  <a:gd name="T14" fmla="*/ 4 w 6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23">
                    <a:moveTo>
                      <a:pt x="4" y="23"/>
                    </a:moveTo>
                    <a:cubicBezTo>
                      <a:pt x="0" y="11"/>
                      <a:pt x="3" y="4"/>
                      <a:pt x="14" y="2"/>
                    </a:cubicBezTo>
                    <a:cubicBezTo>
                      <a:pt x="25" y="1"/>
                      <a:pt x="36" y="1"/>
                      <a:pt x="48" y="1"/>
                    </a:cubicBezTo>
                    <a:cubicBezTo>
                      <a:pt x="52" y="1"/>
                      <a:pt x="55" y="0"/>
                      <a:pt x="59" y="0"/>
                    </a:cubicBezTo>
                    <a:cubicBezTo>
                      <a:pt x="61" y="0"/>
                      <a:pt x="64" y="1"/>
                      <a:pt x="65" y="1"/>
                    </a:cubicBezTo>
                    <a:cubicBezTo>
                      <a:pt x="66" y="3"/>
                      <a:pt x="66" y="7"/>
                      <a:pt x="65" y="8"/>
                    </a:cubicBezTo>
                    <a:cubicBezTo>
                      <a:pt x="60" y="12"/>
                      <a:pt x="56" y="16"/>
                      <a:pt x="50" y="18"/>
                    </a:cubicBezTo>
                    <a:cubicBezTo>
                      <a:pt x="35" y="23"/>
                      <a:pt x="20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xmlns="" id="{1D8E738D-4029-4FB9-BF5D-C17B4940ADEE}"/>
                </a:ext>
              </a:extLst>
            </p:cNvPr>
            <p:cNvGrpSpPr/>
            <p:nvPr/>
          </p:nvGrpSpPr>
          <p:grpSpPr>
            <a:xfrm>
              <a:off x="5760106" y="2467266"/>
              <a:ext cx="671788" cy="642443"/>
              <a:chOff x="5760104" y="2460005"/>
              <a:chExt cx="671788" cy="642443"/>
            </a:xfrm>
            <a:solidFill>
              <a:srgbClr val="FFE6F0"/>
            </a:solidFill>
            <a:effectLst>
              <a:outerShdw blurRad="50800" dist="38100" dir="13500000" algn="br" rotWithShape="0">
                <a:srgbClr val="FFFFFF"/>
              </a:outerShdw>
            </a:effectLst>
          </p:grpSpPr>
          <p:sp>
            <p:nvSpPr>
              <p:cNvPr id="132" name="Freeform 17">
                <a:extLst>
                  <a:ext uri="{FF2B5EF4-FFF2-40B4-BE49-F238E27FC236}">
                    <a16:creationId xmlns:a16="http://schemas.microsoft.com/office/drawing/2014/main" xmlns="" id="{2C0BD162-C618-4B52-A450-775601D94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276" y="2460005"/>
                <a:ext cx="77989" cy="443224"/>
              </a:xfrm>
              <a:custGeom>
                <a:avLst/>
                <a:gdLst>
                  <a:gd name="T0" fmla="*/ 32 w 42"/>
                  <a:gd name="T1" fmla="*/ 240 h 240"/>
                  <a:gd name="T2" fmla="*/ 22 w 42"/>
                  <a:gd name="T3" fmla="*/ 218 h 240"/>
                  <a:gd name="T4" fmla="*/ 11 w 42"/>
                  <a:gd name="T5" fmla="*/ 164 h 240"/>
                  <a:gd name="T6" fmla="*/ 6 w 42"/>
                  <a:gd name="T7" fmla="*/ 113 h 240"/>
                  <a:gd name="T8" fmla="*/ 0 w 42"/>
                  <a:gd name="T9" fmla="*/ 24 h 240"/>
                  <a:gd name="T10" fmla="*/ 3 w 42"/>
                  <a:gd name="T11" fmla="*/ 7 h 240"/>
                  <a:gd name="T12" fmla="*/ 17 w 42"/>
                  <a:gd name="T13" fmla="*/ 0 h 240"/>
                  <a:gd name="T14" fmla="*/ 30 w 42"/>
                  <a:gd name="T15" fmla="*/ 12 h 240"/>
                  <a:gd name="T16" fmla="*/ 33 w 42"/>
                  <a:gd name="T17" fmla="*/ 42 h 240"/>
                  <a:gd name="T18" fmla="*/ 36 w 42"/>
                  <a:gd name="T19" fmla="*/ 125 h 240"/>
                  <a:gd name="T20" fmla="*/ 41 w 42"/>
                  <a:gd name="T21" fmla="*/ 174 h 240"/>
                  <a:gd name="T22" fmla="*/ 42 w 42"/>
                  <a:gd name="T23" fmla="*/ 223 h 240"/>
                  <a:gd name="T24" fmla="*/ 32 w 42"/>
                  <a:gd name="T2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0">
                    <a:moveTo>
                      <a:pt x="32" y="240"/>
                    </a:moveTo>
                    <a:cubicBezTo>
                      <a:pt x="25" y="233"/>
                      <a:pt x="24" y="226"/>
                      <a:pt x="22" y="218"/>
                    </a:cubicBezTo>
                    <a:cubicBezTo>
                      <a:pt x="18" y="200"/>
                      <a:pt x="14" y="182"/>
                      <a:pt x="11" y="164"/>
                    </a:cubicBezTo>
                    <a:cubicBezTo>
                      <a:pt x="8" y="147"/>
                      <a:pt x="7" y="130"/>
                      <a:pt x="6" y="113"/>
                    </a:cubicBezTo>
                    <a:cubicBezTo>
                      <a:pt x="4" y="84"/>
                      <a:pt x="2" y="54"/>
                      <a:pt x="0" y="24"/>
                    </a:cubicBezTo>
                    <a:cubicBezTo>
                      <a:pt x="0" y="18"/>
                      <a:pt x="1" y="12"/>
                      <a:pt x="3" y="7"/>
                    </a:cubicBezTo>
                    <a:cubicBezTo>
                      <a:pt x="5" y="2"/>
                      <a:pt x="12" y="0"/>
                      <a:pt x="17" y="0"/>
                    </a:cubicBezTo>
                    <a:cubicBezTo>
                      <a:pt x="24" y="2"/>
                      <a:pt x="30" y="5"/>
                      <a:pt x="30" y="12"/>
                    </a:cubicBezTo>
                    <a:cubicBezTo>
                      <a:pt x="32" y="22"/>
                      <a:pt x="32" y="32"/>
                      <a:pt x="33" y="42"/>
                    </a:cubicBezTo>
                    <a:cubicBezTo>
                      <a:pt x="34" y="70"/>
                      <a:pt x="34" y="97"/>
                      <a:pt x="36" y="125"/>
                    </a:cubicBezTo>
                    <a:cubicBezTo>
                      <a:pt x="36" y="141"/>
                      <a:pt x="40" y="158"/>
                      <a:pt x="41" y="174"/>
                    </a:cubicBezTo>
                    <a:cubicBezTo>
                      <a:pt x="42" y="190"/>
                      <a:pt x="42" y="207"/>
                      <a:pt x="42" y="223"/>
                    </a:cubicBezTo>
                    <a:cubicBezTo>
                      <a:pt x="42" y="232"/>
                      <a:pt x="40" y="234"/>
                      <a:pt x="32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Freeform 18">
                <a:extLst>
                  <a:ext uri="{FF2B5EF4-FFF2-40B4-BE49-F238E27FC236}">
                    <a16:creationId xmlns:a16="http://schemas.microsoft.com/office/drawing/2014/main" xmlns="" id="{4472126F-D490-4BBA-B01C-6501AD92B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4852" y="2478537"/>
                <a:ext cx="264082" cy="433958"/>
              </a:xfrm>
              <a:custGeom>
                <a:avLst/>
                <a:gdLst>
                  <a:gd name="T0" fmla="*/ 130 w 143"/>
                  <a:gd name="T1" fmla="*/ 235 h 235"/>
                  <a:gd name="T2" fmla="*/ 116 w 143"/>
                  <a:gd name="T3" fmla="*/ 220 h 235"/>
                  <a:gd name="T4" fmla="*/ 73 w 143"/>
                  <a:gd name="T5" fmla="*/ 157 h 235"/>
                  <a:gd name="T6" fmla="*/ 53 w 143"/>
                  <a:gd name="T7" fmla="*/ 121 h 235"/>
                  <a:gd name="T8" fmla="*/ 15 w 143"/>
                  <a:gd name="T9" fmla="*/ 42 h 235"/>
                  <a:gd name="T10" fmla="*/ 5 w 143"/>
                  <a:gd name="T11" fmla="*/ 24 h 235"/>
                  <a:gd name="T12" fmla="*/ 2 w 143"/>
                  <a:gd name="T13" fmla="*/ 16 h 235"/>
                  <a:gd name="T14" fmla="*/ 8 w 143"/>
                  <a:gd name="T15" fmla="*/ 3 h 235"/>
                  <a:gd name="T16" fmla="*/ 23 w 143"/>
                  <a:gd name="T17" fmla="*/ 7 h 235"/>
                  <a:gd name="T18" fmla="*/ 72 w 143"/>
                  <a:gd name="T19" fmla="*/ 88 h 235"/>
                  <a:gd name="T20" fmla="*/ 73 w 143"/>
                  <a:gd name="T21" fmla="*/ 90 h 235"/>
                  <a:gd name="T22" fmla="*/ 89 w 143"/>
                  <a:gd name="T23" fmla="*/ 120 h 235"/>
                  <a:gd name="T24" fmla="*/ 117 w 143"/>
                  <a:gd name="T25" fmla="*/ 167 h 235"/>
                  <a:gd name="T26" fmla="*/ 133 w 143"/>
                  <a:gd name="T27" fmla="*/ 197 h 235"/>
                  <a:gd name="T28" fmla="*/ 137 w 143"/>
                  <a:gd name="T29" fmla="*/ 205 h 235"/>
                  <a:gd name="T30" fmla="*/ 130 w 143"/>
                  <a:gd name="T31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235">
                    <a:moveTo>
                      <a:pt x="130" y="235"/>
                    </a:moveTo>
                    <a:cubicBezTo>
                      <a:pt x="125" y="230"/>
                      <a:pt x="120" y="226"/>
                      <a:pt x="116" y="220"/>
                    </a:cubicBezTo>
                    <a:cubicBezTo>
                      <a:pt x="101" y="200"/>
                      <a:pt x="87" y="178"/>
                      <a:pt x="73" y="157"/>
                    </a:cubicBezTo>
                    <a:cubicBezTo>
                      <a:pt x="66" y="146"/>
                      <a:pt x="60" y="133"/>
                      <a:pt x="53" y="121"/>
                    </a:cubicBezTo>
                    <a:cubicBezTo>
                      <a:pt x="40" y="95"/>
                      <a:pt x="25" y="70"/>
                      <a:pt x="15" y="42"/>
                    </a:cubicBezTo>
                    <a:cubicBezTo>
                      <a:pt x="13" y="36"/>
                      <a:pt x="9" y="30"/>
                      <a:pt x="5" y="24"/>
                    </a:cubicBezTo>
                    <a:cubicBezTo>
                      <a:pt x="4" y="22"/>
                      <a:pt x="3" y="19"/>
                      <a:pt x="2" y="16"/>
                    </a:cubicBezTo>
                    <a:cubicBezTo>
                      <a:pt x="0" y="9"/>
                      <a:pt x="2" y="5"/>
                      <a:pt x="8" y="3"/>
                    </a:cubicBezTo>
                    <a:cubicBezTo>
                      <a:pt x="15" y="0"/>
                      <a:pt x="19" y="1"/>
                      <a:pt x="23" y="7"/>
                    </a:cubicBezTo>
                    <a:cubicBezTo>
                      <a:pt x="39" y="34"/>
                      <a:pt x="56" y="61"/>
                      <a:pt x="72" y="88"/>
                    </a:cubicBezTo>
                    <a:cubicBezTo>
                      <a:pt x="73" y="89"/>
                      <a:pt x="73" y="90"/>
                      <a:pt x="73" y="90"/>
                    </a:cubicBezTo>
                    <a:cubicBezTo>
                      <a:pt x="82" y="98"/>
                      <a:pt x="85" y="109"/>
                      <a:pt x="89" y="120"/>
                    </a:cubicBezTo>
                    <a:cubicBezTo>
                      <a:pt x="96" y="137"/>
                      <a:pt x="105" y="153"/>
                      <a:pt x="117" y="167"/>
                    </a:cubicBezTo>
                    <a:cubicBezTo>
                      <a:pt x="125" y="176"/>
                      <a:pt x="128" y="187"/>
                      <a:pt x="133" y="197"/>
                    </a:cubicBezTo>
                    <a:cubicBezTo>
                      <a:pt x="135" y="199"/>
                      <a:pt x="135" y="202"/>
                      <a:pt x="137" y="205"/>
                    </a:cubicBezTo>
                    <a:cubicBezTo>
                      <a:pt x="143" y="220"/>
                      <a:pt x="143" y="221"/>
                      <a:pt x="130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Freeform 19">
                <a:extLst>
                  <a:ext uri="{FF2B5EF4-FFF2-40B4-BE49-F238E27FC236}">
                    <a16:creationId xmlns:a16="http://schemas.microsoft.com/office/drawing/2014/main" xmlns="" id="{243E9FA9-D912-4205-9EF2-B300273E8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950" y="2578147"/>
                <a:ext cx="206942" cy="349020"/>
              </a:xfrm>
              <a:custGeom>
                <a:avLst/>
                <a:gdLst>
                  <a:gd name="T0" fmla="*/ 8 w 112"/>
                  <a:gd name="T1" fmla="*/ 189 h 189"/>
                  <a:gd name="T2" fmla="*/ 1 w 112"/>
                  <a:gd name="T3" fmla="*/ 179 h 189"/>
                  <a:gd name="T4" fmla="*/ 5 w 112"/>
                  <a:gd name="T5" fmla="*/ 153 h 189"/>
                  <a:gd name="T6" fmla="*/ 8 w 112"/>
                  <a:gd name="T7" fmla="*/ 144 h 189"/>
                  <a:gd name="T8" fmla="*/ 56 w 112"/>
                  <a:gd name="T9" fmla="*/ 60 h 189"/>
                  <a:gd name="T10" fmla="*/ 85 w 112"/>
                  <a:gd name="T11" fmla="*/ 17 h 189"/>
                  <a:gd name="T12" fmla="*/ 88 w 112"/>
                  <a:gd name="T13" fmla="*/ 9 h 189"/>
                  <a:gd name="T14" fmla="*/ 100 w 112"/>
                  <a:gd name="T15" fmla="*/ 0 h 189"/>
                  <a:gd name="T16" fmla="*/ 109 w 112"/>
                  <a:gd name="T17" fmla="*/ 8 h 189"/>
                  <a:gd name="T18" fmla="*/ 112 w 112"/>
                  <a:gd name="T19" fmla="*/ 20 h 189"/>
                  <a:gd name="T20" fmla="*/ 98 w 112"/>
                  <a:gd name="T21" fmla="*/ 60 h 189"/>
                  <a:gd name="T22" fmla="*/ 64 w 112"/>
                  <a:gd name="T23" fmla="*/ 117 h 189"/>
                  <a:gd name="T24" fmla="*/ 40 w 112"/>
                  <a:gd name="T25" fmla="*/ 155 h 189"/>
                  <a:gd name="T26" fmla="*/ 14 w 112"/>
                  <a:gd name="T27" fmla="*/ 186 h 189"/>
                  <a:gd name="T28" fmla="*/ 8 w 112"/>
                  <a:gd name="T2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" h="189">
                    <a:moveTo>
                      <a:pt x="8" y="189"/>
                    </a:moveTo>
                    <a:cubicBezTo>
                      <a:pt x="3" y="187"/>
                      <a:pt x="0" y="184"/>
                      <a:pt x="1" y="179"/>
                    </a:cubicBezTo>
                    <a:cubicBezTo>
                      <a:pt x="2" y="170"/>
                      <a:pt x="3" y="162"/>
                      <a:pt x="5" y="153"/>
                    </a:cubicBezTo>
                    <a:cubicBezTo>
                      <a:pt x="5" y="150"/>
                      <a:pt x="7" y="147"/>
                      <a:pt x="8" y="144"/>
                    </a:cubicBezTo>
                    <a:cubicBezTo>
                      <a:pt x="28" y="118"/>
                      <a:pt x="42" y="89"/>
                      <a:pt x="56" y="60"/>
                    </a:cubicBezTo>
                    <a:cubicBezTo>
                      <a:pt x="64" y="45"/>
                      <a:pt x="73" y="30"/>
                      <a:pt x="85" y="17"/>
                    </a:cubicBezTo>
                    <a:cubicBezTo>
                      <a:pt x="87" y="15"/>
                      <a:pt x="88" y="12"/>
                      <a:pt x="88" y="9"/>
                    </a:cubicBezTo>
                    <a:cubicBezTo>
                      <a:pt x="90" y="4"/>
                      <a:pt x="95" y="0"/>
                      <a:pt x="100" y="0"/>
                    </a:cubicBezTo>
                    <a:cubicBezTo>
                      <a:pt x="105" y="0"/>
                      <a:pt x="108" y="4"/>
                      <a:pt x="109" y="8"/>
                    </a:cubicBezTo>
                    <a:cubicBezTo>
                      <a:pt x="110" y="12"/>
                      <a:pt x="112" y="16"/>
                      <a:pt x="112" y="20"/>
                    </a:cubicBezTo>
                    <a:cubicBezTo>
                      <a:pt x="109" y="34"/>
                      <a:pt x="106" y="48"/>
                      <a:pt x="98" y="60"/>
                    </a:cubicBezTo>
                    <a:cubicBezTo>
                      <a:pt x="86" y="78"/>
                      <a:pt x="75" y="98"/>
                      <a:pt x="64" y="117"/>
                    </a:cubicBezTo>
                    <a:cubicBezTo>
                      <a:pt x="56" y="130"/>
                      <a:pt x="48" y="142"/>
                      <a:pt x="40" y="155"/>
                    </a:cubicBezTo>
                    <a:cubicBezTo>
                      <a:pt x="34" y="167"/>
                      <a:pt x="25" y="177"/>
                      <a:pt x="14" y="186"/>
                    </a:cubicBezTo>
                    <a:cubicBezTo>
                      <a:pt x="12" y="186"/>
                      <a:pt x="10" y="188"/>
                      <a:pt x="8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Freeform 20">
                <a:extLst>
                  <a:ext uri="{FF2B5EF4-FFF2-40B4-BE49-F238E27FC236}">
                    <a16:creationId xmlns:a16="http://schemas.microsoft.com/office/drawing/2014/main" xmlns="" id="{A427EF54-EA93-45D6-993A-4DBD36B34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104" y="2794353"/>
                <a:ext cx="254816" cy="234739"/>
              </a:xfrm>
              <a:custGeom>
                <a:avLst/>
                <a:gdLst>
                  <a:gd name="T0" fmla="*/ 135 w 138"/>
                  <a:gd name="T1" fmla="*/ 127 h 127"/>
                  <a:gd name="T2" fmla="*/ 124 w 138"/>
                  <a:gd name="T3" fmla="*/ 123 h 127"/>
                  <a:gd name="T4" fmla="*/ 70 w 138"/>
                  <a:gd name="T5" fmla="*/ 89 h 127"/>
                  <a:gd name="T6" fmla="*/ 20 w 138"/>
                  <a:gd name="T7" fmla="*/ 44 h 127"/>
                  <a:gd name="T8" fmla="*/ 10 w 138"/>
                  <a:gd name="T9" fmla="*/ 34 h 127"/>
                  <a:gd name="T10" fmla="*/ 10 w 138"/>
                  <a:gd name="T11" fmla="*/ 5 h 127"/>
                  <a:gd name="T12" fmla="*/ 21 w 138"/>
                  <a:gd name="T13" fmla="*/ 5 h 127"/>
                  <a:gd name="T14" fmla="*/ 40 w 138"/>
                  <a:gd name="T15" fmla="*/ 21 h 127"/>
                  <a:gd name="T16" fmla="*/ 60 w 138"/>
                  <a:gd name="T17" fmla="*/ 41 h 127"/>
                  <a:gd name="T18" fmla="*/ 89 w 138"/>
                  <a:gd name="T19" fmla="*/ 74 h 127"/>
                  <a:gd name="T20" fmla="*/ 130 w 138"/>
                  <a:gd name="T21" fmla="*/ 109 h 127"/>
                  <a:gd name="T22" fmla="*/ 135 w 138"/>
                  <a:gd name="T2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27">
                    <a:moveTo>
                      <a:pt x="135" y="127"/>
                    </a:moveTo>
                    <a:cubicBezTo>
                      <a:pt x="131" y="125"/>
                      <a:pt x="128" y="125"/>
                      <a:pt x="124" y="123"/>
                    </a:cubicBezTo>
                    <a:cubicBezTo>
                      <a:pt x="105" y="114"/>
                      <a:pt x="87" y="103"/>
                      <a:pt x="70" y="89"/>
                    </a:cubicBezTo>
                    <a:cubicBezTo>
                      <a:pt x="53" y="74"/>
                      <a:pt x="36" y="59"/>
                      <a:pt x="20" y="44"/>
                    </a:cubicBezTo>
                    <a:cubicBezTo>
                      <a:pt x="16" y="41"/>
                      <a:pt x="13" y="37"/>
                      <a:pt x="10" y="34"/>
                    </a:cubicBezTo>
                    <a:cubicBezTo>
                      <a:pt x="0" y="23"/>
                      <a:pt x="4" y="15"/>
                      <a:pt x="10" y="5"/>
                    </a:cubicBezTo>
                    <a:cubicBezTo>
                      <a:pt x="13" y="0"/>
                      <a:pt x="18" y="0"/>
                      <a:pt x="21" y="5"/>
                    </a:cubicBezTo>
                    <a:cubicBezTo>
                      <a:pt x="26" y="13"/>
                      <a:pt x="32" y="17"/>
                      <a:pt x="40" y="21"/>
                    </a:cubicBezTo>
                    <a:cubicBezTo>
                      <a:pt x="47" y="26"/>
                      <a:pt x="54" y="33"/>
                      <a:pt x="60" y="41"/>
                    </a:cubicBezTo>
                    <a:cubicBezTo>
                      <a:pt x="69" y="52"/>
                      <a:pt x="79" y="63"/>
                      <a:pt x="89" y="74"/>
                    </a:cubicBezTo>
                    <a:cubicBezTo>
                      <a:pt x="102" y="87"/>
                      <a:pt x="118" y="97"/>
                      <a:pt x="130" y="109"/>
                    </a:cubicBezTo>
                    <a:cubicBezTo>
                      <a:pt x="136" y="114"/>
                      <a:pt x="138" y="119"/>
                      <a:pt x="135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Freeform 21">
                <a:extLst>
                  <a:ext uri="{FF2B5EF4-FFF2-40B4-BE49-F238E27FC236}">
                    <a16:creationId xmlns:a16="http://schemas.microsoft.com/office/drawing/2014/main" xmlns="" id="{C6BCEB35-F0C2-411B-B77B-5112306A7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5586" y="3036042"/>
                <a:ext cx="172194" cy="61001"/>
              </a:xfrm>
              <a:custGeom>
                <a:avLst/>
                <a:gdLst>
                  <a:gd name="T0" fmla="*/ 0 w 93"/>
                  <a:gd name="T1" fmla="*/ 16 h 33"/>
                  <a:gd name="T2" fmla="*/ 13 w 93"/>
                  <a:gd name="T3" fmla="*/ 1 h 33"/>
                  <a:gd name="T4" fmla="*/ 32 w 93"/>
                  <a:gd name="T5" fmla="*/ 0 h 33"/>
                  <a:gd name="T6" fmla="*/ 86 w 93"/>
                  <a:gd name="T7" fmla="*/ 18 h 33"/>
                  <a:gd name="T8" fmla="*/ 92 w 93"/>
                  <a:gd name="T9" fmla="*/ 26 h 33"/>
                  <a:gd name="T10" fmla="*/ 84 w 93"/>
                  <a:gd name="T11" fmla="*/ 32 h 33"/>
                  <a:gd name="T12" fmla="*/ 71 w 93"/>
                  <a:gd name="T13" fmla="*/ 32 h 33"/>
                  <a:gd name="T14" fmla="*/ 2 w 93"/>
                  <a:gd name="T15" fmla="*/ 17 h 33"/>
                  <a:gd name="T16" fmla="*/ 0 w 93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33">
                    <a:moveTo>
                      <a:pt x="0" y="16"/>
                    </a:moveTo>
                    <a:cubicBezTo>
                      <a:pt x="0" y="6"/>
                      <a:pt x="5" y="2"/>
                      <a:pt x="13" y="1"/>
                    </a:cubicBezTo>
                    <a:cubicBezTo>
                      <a:pt x="19" y="0"/>
                      <a:pt x="26" y="0"/>
                      <a:pt x="32" y="0"/>
                    </a:cubicBezTo>
                    <a:cubicBezTo>
                      <a:pt x="51" y="4"/>
                      <a:pt x="69" y="9"/>
                      <a:pt x="86" y="18"/>
                    </a:cubicBezTo>
                    <a:cubicBezTo>
                      <a:pt x="90" y="20"/>
                      <a:pt x="93" y="21"/>
                      <a:pt x="92" y="26"/>
                    </a:cubicBezTo>
                    <a:cubicBezTo>
                      <a:pt x="92" y="30"/>
                      <a:pt x="88" y="32"/>
                      <a:pt x="84" y="32"/>
                    </a:cubicBezTo>
                    <a:cubicBezTo>
                      <a:pt x="80" y="32"/>
                      <a:pt x="76" y="33"/>
                      <a:pt x="71" y="32"/>
                    </a:cubicBezTo>
                    <a:cubicBezTo>
                      <a:pt x="48" y="30"/>
                      <a:pt x="25" y="24"/>
                      <a:pt x="2" y="17"/>
                    </a:cubicBezTo>
                    <a:cubicBezTo>
                      <a:pt x="2" y="17"/>
                      <a:pt x="1" y="1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Freeform 22">
                <a:extLst>
                  <a:ext uri="{FF2B5EF4-FFF2-40B4-BE49-F238E27FC236}">
                    <a16:creationId xmlns:a16="http://schemas.microsoft.com/office/drawing/2014/main" xmlns="" id="{5D707CB4-B72B-4589-AC54-5E092EC6D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62" y="2923305"/>
                <a:ext cx="116598" cy="92660"/>
              </a:xfrm>
              <a:custGeom>
                <a:avLst/>
                <a:gdLst>
                  <a:gd name="T0" fmla="*/ 3 w 63"/>
                  <a:gd name="T1" fmla="*/ 50 h 50"/>
                  <a:gd name="T2" fmla="*/ 5 w 63"/>
                  <a:gd name="T3" fmla="*/ 36 h 50"/>
                  <a:gd name="T4" fmla="*/ 19 w 63"/>
                  <a:gd name="T5" fmla="*/ 20 h 50"/>
                  <a:gd name="T6" fmla="*/ 51 w 63"/>
                  <a:gd name="T7" fmla="*/ 3 h 50"/>
                  <a:gd name="T8" fmla="*/ 61 w 63"/>
                  <a:gd name="T9" fmla="*/ 5 h 50"/>
                  <a:gd name="T10" fmla="*/ 59 w 63"/>
                  <a:gd name="T11" fmla="*/ 14 h 50"/>
                  <a:gd name="T12" fmla="*/ 3 w 63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50">
                    <a:moveTo>
                      <a:pt x="3" y="50"/>
                    </a:moveTo>
                    <a:cubicBezTo>
                      <a:pt x="0" y="44"/>
                      <a:pt x="2" y="39"/>
                      <a:pt x="5" y="36"/>
                    </a:cubicBezTo>
                    <a:cubicBezTo>
                      <a:pt x="9" y="30"/>
                      <a:pt x="13" y="24"/>
                      <a:pt x="19" y="20"/>
                    </a:cubicBezTo>
                    <a:cubicBezTo>
                      <a:pt x="29" y="13"/>
                      <a:pt x="40" y="8"/>
                      <a:pt x="51" y="3"/>
                    </a:cubicBezTo>
                    <a:cubicBezTo>
                      <a:pt x="55" y="0"/>
                      <a:pt x="58" y="1"/>
                      <a:pt x="61" y="5"/>
                    </a:cubicBezTo>
                    <a:cubicBezTo>
                      <a:pt x="63" y="8"/>
                      <a:pt x="62" y="12"/>
                      <a:pt x="59" y="14"/>
                    </a:cubicBezTo>
                    <a:cubicBezTo>
                      <a:pt x="42" y="28"/>
                      <a:pt x="27" y="45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Freeform 23">
                <a:extLst>
                  <a:ext uri="{FF2B5EF4-FFF2-40B4-BE49-F238E27FC236}">
                    <a16:creationId xmlns:a16="http://schemas.microsoft.com/office/drawing/2014/main" xmlns="" id="{09265A06-6981-4E97-863C-D9FF8F744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635" y="3059979"/>
                <a:ext cx="122003" cy="42469"/>
              </a:xfrm>
              <a:custGeom>
                <a:avLst/>
                <a:gdLst>
                  <a:gd name="T0" fmla="*/ 4 w 66"/>
                  <a:gd name="T1" fmla="*/ 23 h 23"/>
                  <a:gd name="T2" fmla="*/ 14 w 66"/>
                  <a:gd name="T3" fmla="*/ 2 h 23"/>
                  <a:gd name="T4" fmla="*/ 48 w 66"/>
                  <a:gd name="T5" fmla="*/ 1 h 23"/>
                  <a:gd name="T6" fmla="*/ 59 w 66"/>
                  <a:gd name="T7" fmla="*/ 0 h 23"/>
                  <a:gd name="T8" fmla="*/ 65 w 66"/>
                  <a:gd name="T9" fmla="*/ 1 h 23"/>
                  <a:gd name="T10" fmla="*/ 65 w 66"/>
                  <a:gd name="T11" fmla="*/ 8 h 23"/>
                  <a:gd name="T12" fmla="*/ 50 w 66"/>
                  <a:gd name="T13" fmla="*/ 18 h 23"/>
                  <a:gd name="T14" fmla="*/ 4 w 6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23">
                    <a:moveTo>
                      <a:pt x="4" y="23"/>
                    </a:moveTo>
                    <a:cubicBezTo>
                      <a:pt x="0" y="11"/>
                      <a:pt x="3" y="4"/>
                      <a:pt x="14" y="2"/>
                    </a:cubicBezTo>
                    <a:cubicBezTo>
                      <a:pt x="25" y="1"/>
                      <a:pt x="36" y="1"/>
                      <a:pt x="48" y="1"/>
                    </a:cubicBezTo>
                    <a:cubicBezTo>
                      <a:pt x="52" y="1"/>
                      <a:pt x="55" y="0"/>
                      <a:pt x="59" y="0"/>
                    </a:cubicBezTo>
                    <a:cubicBezTo>
                      <a:pt x="61" y="0"/>
                      <a:pt x="64" y="1"/>
                      <a:pt x="65" y="1"/>
                    </a:cubicBezTo>
                    <a:cubicBezTo>
                      <a:pt x="66" y="3"/>
                      <a:pt x="66" y="7"/>
                      <a:pt x="65" y="8"/>
                    </a:cubicBezTo>
                    <a:cubicBezTo>
                      <a:pt x="60" y="12"/>
                      <a:pt x="56" y="16"/>
                      <a:pt x="50" y="18"/>
                    </a:cubicBezTo>
                    <a:cubicBezTo>
                      <a:pt x="35" y="23"/>
                      <a:pt x="20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B9A0AF2-0AC6-4032-9EE6-36835D937EED}"/>
              </a:ext>
            </a:extLst>
          </p:cNvPr>
          <p:cNvSpPr txBox="1"/>
          <p:nvPr/>
        </p:nvSpPr>
        <p:spPr>
          <a:xfrm>
            <a:off x="215102" y="196930"/>
            <a:ext cx="453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rgbClr val="E96C9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A47BCFD-5B4A-4D48-B3E9-BD0458B05B02}"/>
              </a:ext>
            </a:extLst>
          </p:cNvPr>
          <p:cNvSpPr txBox="1"/>
          <p:nvPr/>
        </p:nvSpPr>
        <p:spPr>
          <a:xfrm>
            <a:off x="9333821" y="6322517"/>
            <a:ext cx="2643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2728FF4-3533-4505-AE63-103D3EC395F2}"/>
              </a:ext>
            </a:extLst>
          </p:cNvPr>
          <p:cNvGrpSpPr/>
          <p:nvPr/>
        </p:nvGrpSpPr>
        <p:grpSpPr>
          <a:xfrm rot="5400000">
            <a:off x="5537204" y="-3111490"/>
            <a:ext cx="1117594" cy="13080982"/>
            <a:chOff x="5398399" y="-171000"/>
            <a:chExt cx="1395225" cy="7200000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9E089663-BB7F-4ACE-826B-5F80AC109486}"/>
                </a:ext>
              </a:extLst>
            </p:cNvPr>
            <p:cNvGrpSpPr/>
            <p:nvPr/>
          </p:nvGrpSpPr>
          <p:grpSpPr>
            <a:xfrm>
              <a:off x="5398399" y="-171000"/>
              <a:ext cx="1395225" cy="7200000"/>
              <a:chOff x="5825410" y="-171000"/>
              <a:chExt cx="541180" cy="7200000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45DF9B7D-20C5-4679-9F0F-211A27DA5F25}"/>
                  </a:ext>
                </a:extLst>
              </p:cNvPr>
              <p:cNvSpPr/>
              <p:nvPr/>
            </p:nvSpPr>
            <p:spPr>
              <a:xfrm>
                <a:off x="5825410" y="-171000"/>
                <a:ext cx="273407" cy="7200000"/>
              </a:xfrm>
              <a:prstGeom prst="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50800" dist="38100" dir="10800000" algn="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008E8549-B38D-421E-B765-0E841CB05E7A}"/>
                  </a:ext>
                </a:extLst>
              </p:cNvPr>
              <p:cNvSpPr/>
              <p:nvPr/>
            </p:nvSpPr>
            <p:spPr>
              <a:xfrm>
                <a:off x="6093183" y="-171000"/>
                <a:ext cx="273407" cy="7200000"/>
              </a:xfrm>
              <a:prstGeom prst="rect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50800" dist="38100" algn="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F4D6ED15-215B-43CB-A7DC-6A9F36BDBFBE}"/>
                </a:ext>
              </a:extLst>
            </p:cNvPr>
            <p:cNvGrpSpPr/>
            <p:nvPr/>
          </p:nvGrpSpPr>
          <p:grpSpPr>
            <a:xfrm>
              <a:off x="5398399" y="-171000"/>
              <a:ext cx="1395225" cy="7200000"/>
              <a:chOff x="5825410" y="-171000"/>
              <a:chExt cx="541180" cy="7200000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="" id="{6B3B54FE-949F-4172-B32C-9CC48878B064}"/>
                  </a:ext>
                </a:extLst>
              </p:cNvPr>
              <p:cNvSpPr/>
              <p:nvPr/>
            </p:nvSpPr>
            <p:spPr>
              <a:xfrm>
                <a:off x="5825410" y="-171000"/>
                <a:ext cx="273407" cy="7200000"/>
              </a:xfrm>
              <a:prstGeom prst="rect">
                <a:avLst/>
              </a:prstGeom>
              <a:solidFill>
                <a:srgbClr val="FFE6F0"/>
              </a:solidFill>
              <a:ln>
                <a:noFill/>
              </a:ln>
              <a:effectLst>
                <a:innerShdw blurRad="63500" dist="50800" dir="10800000">
                  <a:srgbClr val="FFFFF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07664A65-CCEA-46F1-8DBF-24F27FADA812}"/>
                  </a:ext>
                </a:extLst>
              </p:cNvPr>
              <p:cNvSpPr/>
              <p:nvPr/>
            </p:nvSpPr>
            <p:spPr>
              <a:xfrm>
                <a:off x="6093183" y="-171000"/>
                <a:ext cx="273407" cy="7200000"/>
              </a:xfrm>
              <a:prstGeom prst="rect">
                <a:avLst/>
              </a:prstGeom>
              <a:solidFill>
                <a:srgbClr val="E96C9D"/>
              </a:solidFill>
              <a:ln>
                <a:noFill/>
              </a:ln>
              <a:effectLst>
                <a:innerShdw blurRad="63500" dist="50800">
                  <a:srgbClr val="C65C8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6A6D8BEC-0687-4D37-B2A7-9D6ADE17C515}"/>
              </a:ext>
            </a:extLst>
          </p:cNvPr>
          <p:cNvGrpSpPr/>
          <p:nvPr/>
        </p:nvGrpSpPr>
        <p:grpSpPr>
          <a:xfrm>
            <a:off x="609600" y="4546600"/>
            <a:ext cx="4534088" cy="1355930"/>
            <a:chOff x="609600" y="4442030"/>
            <a:chExt cx="10972800" cy="1565070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EC0EB12A-173B-4267-B240-6FAA82489825}"/>
                </a:ext>
              </a:extLst>
            </p:cNvPr>
            <p:cNvGrpSpPr/>
            <p:nvPr/>
          </p:nvGrpSpPr>
          <p:grpSpPr>
            <a:xfrm>
              <a:off x="609600" y="4442030"/>
              <a:ext cx="10972800" cy="1565070"/>
              <a:chOff x="3961703" y="1236642"/>
              <a:chExt cx="4268594" cy="4268594"/>
            </a:xfrm>
          </p:grpSpPr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xmlns="" id="{A2866552-F4F4-4569-9024-420589CCD642}"/>
                  </a:ext>
                </a:extLst>
              </p:cNvPr>
              <p:cNvSpPr/>
              <p:nvPr/>
            </p:nvSpPr>
            <p:spPr>
              <a:xfrm>
                <a:off x="3961703" y="1236642"/>
                <a:ext cx="4268594" cy="4268594"/>
              </a:xfrm>
              <a:prstGeom prst="roundRect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127000" dist="635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xmlns="" id="{E2B63353-6F31-4502-9069-20820766FC37}"/>
                  </a:ext>
                </a:extLst>
              </p:cNvPr>
              <p:cNvSpPr/>
              <p:nvPr/>
            </p:nvSpPr>
            <p:spPr>
              <a:xfrm>
                <a:off x="3961703" y="1236642"/>
                <a:ext cx="4268594" cy="4268594"/>
              </a:xfrm>
              <a:prstGeom prst="roundRect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127000" dist="635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xmlns="" id="{EFA932E4-A036-4604-BC96-EC04D4A564B2}"/>
                </a:ext>
              </a:extLst>
            </p:cNvPr>
            <p:cNvSpPr/>
            <p:nvPr/>
          </p:nvSpPr>
          <p:spPr>
            <a:xfrm>
              <a:off x="609600" y="4442030"/>
              <a:ext cx="10972800" cy="1565070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D9C4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19D4893E-C1A3-4641-8B81-F397760B08C6}"/>
              </a:ext>
            </a:extLst>
          </p:cNvPr>
          <p:cNvSpPr txBox="1"/>
          <p:nvPr/>
        </p:nvSpPr>
        <p:spPr>
          <a:xfrm>
            <a:off x="1005504" y="4902618"/>
            <a:ext cx="3742280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senectus et netus et malesuada fames ac turpis egestas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D869FD9D-307A-4190-A4B6-E3BF161BD81F}"/>
              </a:ext>
            </a:extLst>
          </p:cNvPr>
          <p:cNvGrpSpPr/>
          <p:nvPr/>
        </p:nvGrpSpPr>
        <p:grpSpPr>
          <a:xfrm>
            <a:off x="609600" y="955470"/>
            <a:ext cx="4534088" cy="1355930"/>
            <a:chOff x="609600" y="850900"/>
            <a:chExt cx="4534088" cy="156507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631B617F-E03C-43A5-8BB4-14300E1D0D03}"/>
                </a:ext>
              </a:extLst>
            </p:cNvPr>
            <p:cNvGrpSpPr/>
            <p:nvPr/>
          </p:nvGrpSpPr>
          <p:grpSpPr>
            <a:xfrm>
              <a:off x="609600" y="850900"/>
              <a:ext cx="4534088" cy="1565069"/>
              <a:chOff x="740228" y="714127"/>
              <a:chExt cx="4268594" cy="4268594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xmlns="" id="{C35276C8-38AE-46EB-B804-AAFA70F4A976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635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xmlns="" id="{6405F66D-71A2-484A-AABD-3DDD4DBE4BF0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88900" dist="635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1DCCBE06-807D-4760-8A2E-CE6B9DCCEFF1}"/>
                </a:ext>
              </a:extLst>
            </p:cNvPr>
            <p:cNvSpPr/>
            <p:nvPr/>
          </p:nvSpPr>
          <p:spPr>
            <a:xfrm>
              <a:off x="609600" y="850900"/>
              <a:ext cx="4534088" cy="1565070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A3B22E7-FD60-44D9-A171-8C18C158A935}"/>
              </a:ext>
            </a:extLst>
          </p:cNvPr>
          <p:cNvSpPr txBox="1"/>
          <p:nvPr/>
        </p:nvSpPr>
        <p:spPr>
          <a:xfrm>
            <a:off x="846754" y="1311488"/>
            <a:ext cx="4059780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433E335A-4D6C-4609-B6E7-6EAC73CDD3EC}"/>
              </a:ext>
            </a:extLst>
          </p:cNvPr>
          <p:cNvGrpSpPr/>
          <p:nvPr/>
        </p:nvGrpSpPr>
        <p:grpSpPr>
          <a:xfrm>
            <a:off x="7048312" y="955470"/>
            <a:ext cx="4534088" cy="1355930"/>
            <a:chOff x="609600" y="850900"/>
            <a:chExt cx="4534088" cy="1565070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294FA075-10BD-4F64-AA9F-01BBD7D3D081}"/>
                </a:ext>
              </a:extLst>
            </p:cNvPr>
            <p:cNvGrpSpPr/>
            <p:nvPr/>
          </p:nvGrpSpPr>
          <p:grpSpPr>
            <a:xfrm>
              <a:off x="609600" y="850900"/>
              <a:ext cx="4534088" cy="1565069"/>
              <a:chOff x="740228" y="714127"/>
              <a:chExt cx="4268594" cy="4268594"/>
            </a:xfrm>
          </p:grpSpPr>
          <p:sp>
            <p:nvSpPr>
              <p:cNvPr id="86" name="矩形: 圆角 85">
                <a:extLst>
                  <a:ext uri="{FF2B5EF4-FFF2-40B4-BE49-F238E27FC236}">
                    <a16:creationId xmlns:a16="http://schemas.microsoft.com/office/drawing/2014/main" xmlns="" id="{B115B87F-A62A-4A5E-8191-08D8300D3E5E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635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: 圆角 86">
                <a:extLst>
                  <a:ext uri="{FF2B5EF4-FFF2-40B4-BE49-F238E27FC236}">
                    <a16:creationId xmlns:a16="http://schemas.microsoft.com/office/drawing/2014/main" xmlns="" id="{E99A9DD2-1FCD-4B86-B275-DB36D25F5A32}"/>
                  </a:ext>
                </a:extLst>
              </p:cNvPr>
              <p:cNvSpPr/>
              <p:nvPr/>
            </p:nvSpPr>
            <p:spPr>
              <a:xfrm>
                <a:off x="740228" y="714127"/>
                <a:ext cx="4268594" cy="4268594"/>
              </a:xfrm>
              <a:prstGeom prst="roundRect">
                <a:avLst/>
              </a:prstGeom>
              <a:solidFill>
                <a:srgbClr val="FFE6F0"/>
              </a:solidFill>
              <a:ln>
                <a:noFill/>
              </a:ln>
              <a:effectLst>
                <a:outerShdw blurRad="88900" dist="635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xmlns="" id="{B6714FAC-0CC9-428D-B95B-F253C0A42BC5}"/>
                </a:ext>
              </a:extLst>
            </p:cNvPr>
            <p:cNvSpPr/>
            <p:nvPr/>
          </p:nvSpPr>
          <p:spPr>
            <a:xfrm>
              <a:off x="609600" y="850900"/>
              <a:ext cx="4534088" cy="1565070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FAE7902A-E978-4C11-99A8-645D8808960F}"/>
              </a:ext>
            </a:extLst>
          </p:cNvPr>
          <p:cNvSpPr txBox="1"/>
          <p:nvPr/>
        </p:nvSpPr>
        <p:spPr>
          <a:xfrm>
            <a:off x="7285466" y="1311488"/>
            <a:ext cx="4059780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B7A4D1A1-D143-44B3-B5CE-7B8C0C743AC1}"/>
              </a:ext>
            </a:extLst>
          </p:cNvPr>
          <p:cNvGrpSpPr/>
          <p:nvPr/>
        </p:nvGrpSpPr>
        <p:grpSpPr>
          <a:xfrm>
            <a:off x="7048312" y="4546600"/>
            <a:ext cx="4534088" cy="1355930"/>
            <a:chOff x="609600" y="4442030"/>
            <a:chExt cx="10972800" cy="1565070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B6EDD82D-6693-4F4B-9FAA-7C1D792A6F2D}"/>
                </a:ext>
              </a:extLst>
            </p:cNvPr>
            <p:cNvGrpSpPr/>
            <p:nvPr/>
          </p:nvGrpSpPr>
          <p:grpSpPr>
            <a:xfrm>
              <a:off x="609600" y="4442030"/>
              <a:ext cx="10972800" cy="1565070"/>
              <a:chOff x="3961703" y="1236642"/>
              <a:chExt cx="4268594" cy="4268594"/>
            </a:xfrm>
          </p:grpSpPr>
          <p:sp>
            <p:nvSpPr>
              <p:cNvPr id="96" name="矩形: 圆角 95">
                <a:extLst>
                  <a:ext uri="{FF2B5EF4-FFF2-40B4-BE49-F238E27FC236}">
                    <a16:creationId xmlns:a16="http://schemas.microsoft.com/office/drawing/2014/main" xmlns="" id="{9EC7D2C6-B3E7-4B45-A680-6BDBCDBEDC70}"/>
                  </a:ext>
                </a:extLst>
              </p:cNvPr>
              <p:cNvSpPr/>
              <p:nvPr/>
            </p:nvSpPr>
            <p:spPr>
              <a:xfrm>
                <a:off x="3961703" y="1236642"/>
                <a:ext cx="4268594" cy="4268594"/>
              </a:xfrm>
              <a:prstGeom prst="roundRect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127000" dist="635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: 圆角 96">
                <a:extLst>
                  <a:ext uri="{FF2B5EF4-FFF2-40B4-BE49-F238E27FC236}">
                    <a16:creationId xmlns:a16="http://schemas.microsoft.com/office/drawing/2014/main" xmlns="" id="{D4A517C1-48E8-44FE-8085-1AE2A7783201}"/>
                  </a:ext>
                </a:extLst>
              </p:cNvPr>
              <p:cNvSpPr/>
              <p:nvPr/>
            </p:nvSpPr>
            <p:spPr>
              <a:xfrm>
                <a:off x="3961703" y="1236642"/>
                <a:ext cx="4268594" cy="4268594"/>
              </a:xfrm>
              <a:prstGeom prst="roundRect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127000" dist="635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xmlns="" id="{31869200-355D-432A-8648-B086A19241F5}"/>
                </a:ext>
              </a:extLst>
            </p:cNvPr>
            <p:cNvSpPr/>
            <p:nvPr/>
          </p:nvSpPr>
          <p:spPr>
            <a:xfrm>
              <a:off x="609600" y="4442030"/>
              <a:ext cx="10972800" cy="1565070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D9C4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F4C8B255-24C8-4A8C-8C6F-0B63CE45B084}"/>
              </a:ext>
            </a:extLst>
          </p:cNvPr>
          <p:cNvSpPr txBox="1"/>
          <p:nvPr/>
        </p:nvSpPr>
        <p:spPr>
          <a:xfrm>
            <a:off x="7444216" y="4902618"/>
            <a:ext cx="3742280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senectus et netus et malesuada fames ac turpis egestas</a:t>
            </a: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B033F8E4-35D4-40EE-8126-FFD97DF4EDE5}"/>
              </a:ext>
            </a:extLst>
          </p:cNvPr>
          <p:cNvGrpSpPr/>
          <p:nvPr/>
        </p:nvGrpSpPr>
        <p:grpSpPr>
          <a:xfrm>
            <a:off x="5786438" y="1354034"/>
            <a:ext cx="619125" cy="558799"/>
            <a:chOff x="5819587" y="1354034"/>
            <a:chExt cx="619125" cy="558799"/>
          </a:xfrm>
        </p:grpSpPr>
        <p:grpSp>
          <p:nvGrpSpPr>
            <p:cNvPr id="100" name="Group 17">
              <a:extLst>
                <a:ext uri="{FF2B5EF4-FFF2-40B4-BE49-F238E27FC236}">
                  <a16:creationId xmlns:a16="http://schemas.microsoft.com/office/drawing/2014/main" xmlns="" id="{FD3EB2C0-3C9D-4BF5-832B-2BE6920E350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19587" y="1354034"/>
              <a:ext cx="619125" cy="558799"/>
              <a:chOff x="1" y="-11"/>
              <a:chExt cx="390" cy="352"/>
            </a:xfrm>
            <a:solidFill>
              <a:srgbClr val="E96C9D"/>
            </a:solidFill>
            <a:effectLst>
              <a:outerShdw blurRad="63500" dist="63500" dir="2700000" algn="tl" rotWithShape="0">
                <a:srgbClr val="D9C4CC"/>
              </a:outerShdw>
            </a:effectLst>
          </p:grpSpPr>
          <p:sp>
            <p:nvSpPr>
              <p:cNvPr id="102" name="Freeform 18">
                <a:extLst>
                  <a:ext uri="{FF2B5EF4-FFF2-40B4-BE49-F238E27FC236}">
                    <a16:creationId xmlns:a16="http://schemas.microsoft.com/office/drawing/2014/main" xmlns="" id="{03971217-8021-4611-8271-E9199A347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" y="-11"/>
                <a:ext cx="217" cy="349"/>
              </a:xfrm>
              <a:custGeom>
                <a:avLst/>
                <a:gdLst>
                  <a:gd name="T0" fmla="*/ 38 w 90"/>
                  <a:gd name="T1" fmla="*/ 132 h 144"/>
                  <a:gd name="T2" fmla="*/ 39 w 90"/>
                  <a:gd name="T3" fmla="*/ 132 h 144"/>
                  <a:gd name="T4" fmla="*/ 55 w 90"/>
                  <a:gd name="T5" fmla="*/ 118 h 144"/>
                  <a:gd name="T6" fmla="*/ 56 w 90"/>
                  <a:gd name="T7" fmla="*/ 117 h 144"/>
                  <a:gd name="T8" fmla="*/ 62 w 90"/>
                  <a:gd name="T9" fmla="*/ 112 h 144"/>
                  <a:gd name="T10" fmla="*/ 85 w 90"/>
                  <a:gd name="T11" fmla="*/ 85 h 144"/>
                  <a:gd name="T12" fmla="*/ 86 w 90"/>
                  <a:gd name="T13" fmla="*/ 83 h 144"/>
                  <a:gd name="T14" fmla="*/ 90 w 90"/>
                  <a:gd name="T15" fmla="*/ 73 h 144"/>
                  <a:gd name="T16" fmla="*/ 90 w 90"/>
                  <a:gd name="T17" fmla="*/ 72 h 144"/>
                  <a:gd name="T18" fmla="*/ 90 w 90"/>
                  <a:gd name="T19" fmla="*/ 72 h 144"/>
                  <a:gd name="T20" fmla="*/ 73 w 90"/>
                  <a:gd name="T21" fmla="*/ 47 h 144"/>
                  <a:gd name="T22" fmla="*/ 72 w 90"/>
                  <a:gd name="T23" fmla="*/ 46 h 144"/>
                  <a:gd name="T24" fmla="*/ 54 w 90"/>
                  <a:gd name="T25" fmla="*/ 32 h 144"/>
                  <a:gd name="T26" fmla="*/ 44 w 90"/>
                  <a:gd name="T27" fmla="*/ 24 h 144"/>
                  <a:gd name="T28" fmla="*/ 36 w 90"/>
                  <a:gd name="T29" fmla="*/ 18 h 144"/>
                  <a:gd name="T30" fmla="*/ 30 w 90"/>
                  <a:gd name="T31" fmla="*/ 13 h 144"/>
                  <a:gd name="T32" fmla="*/ 27 w 90"/>
                  <a:gd name="T33" fmla="*/ 10 h 144"/>
                  <a:gd name="T34" fmla="*/ 9 w 90"/>
                  <a:gd name="T35" fmla="*/ 6 h 144"/>
                  <a:gd name="T36" fmla="*/ 0 w 90"/>
                  <a:gd name="T37" fmla="*/ 21 h 144"/>
                  <a:gd name="T38" fmla="*/ 3 w 90"/>
                  <a:gd name="T39" fmla="*/ 28 h 144"/>
                  <a:gd name="T40" fmla="*/ 20 w 90"/>
                  <a:gd name="T41" fmla="*/ 41 h 144"/>
                  <a:gd name="T42" fmla="*/ 24 w 90"/>
                  <a:gd name="T43" fmla="*/ 44 h 144"/>
                  <a:gd name="T44" fmla="*/ 43 w 90"/>
                  <a:gd name="T45" fmla="*/ 59 h 144"/>
                  <a:gd name="T46" fmla="*/ 48 w 90"/>
                  <a:gd name="T47" fmla="*/ 64 h 144"/>
                  <a:gd name="T48" fmla="*/ 52 w 90"/>
                  <a:gd name="T49" fmla="*/ 67 h 144"/>
                  <a:gd name="T50" fmla="*/ 53 w 90"/>
                  <a:gd name="T51" fmla="*/ 68 h 144"/>
                  <a:gd name="T52" fmla="*/ 56 w 90"/>
                  <a:gd name="T53" fmla="*/ 71 h 144"/>
                  <a:gd name="T54" fmla="*/ 55 w 90"/>
                  <a:gd name="T55" fmla="*/ 73 h 144"/>
                  <a:gd name="T56" fmla="*/ 49 w 90"/>
                  <a:gd name="T57" fmla="*/ 78 h 144"/>
                  <a:gd name="T58" fmla="*/ 45 w 90"/>
                  <a:gd name="T59" fmla="*/ 82 h 144"/>
                  <a:gd name="T60" fmla="*/ 40 w 90"/>
                  <a:gd name="T61" fmla="*/ 87 h 144"/>
                  <a:gd name="T62" fmla="*/ 35 w 90"/>
                  <a:gd name="T63" fmla="*/ 93 h 144"/>
                  <a:gd name="T64" fmla="*/ 27 w 90"/>
                  <a:gd name="T65" fmla="*/ 99 h 144"/>
                  <a:gd name="T66" fmla="*/ 19 w 90"/>
                  <a:gd name="T67" fmla="*/ 106 h 144"/>
                  <a:gd name="T68" fmla="*/ 11 w 90"/>
                  <a:gd name="T69" fmla="*/ 113 h 144"/>
                  <a:gd name="T70" fmla="*/ 6 w 90"/>
                  <a:gd name="T71" fmla="*/ 124 h 144"/>
                  <a:gd name="T72" fmla="*/ 18 w 90"/>
                  <a:gd name="T73" fmla="*/ 139 h 144"/>
                  <a:gd name="T74" fmla="*/ 35 w 90"/>
                  <a:gd name="T75" fmla="*/ 135 h 144"/>
                  <a:gd name="T76" fmla="*/ 38 w 90"/>
                  <a:gd name="T77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144">
                    <a:moveTo>
                      <a:pt x="38" y="132"/>
                    </a:moveTo>
                    <a:cubicBezTo>
                      <a:pt x="39" y="132"/>
                      <a:pt x="39" y="132"/>
                      <a:pt x="39" y="132"/>
                    </a:cubicBezTo>
                    <a:cubicBezTo>
                      <a:pt x="45" y="128"/>
                      <a:pt x="50" y="123"/>
                      <a:pt x="55" y="118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8" y="115"/>
                      <a:pt x="60" y="113"/>
                      <a:pt x="62" y="112"/>
                    </a:cubicBezTo>
                    <a:cubicBezTo>
                      <a:pt x="71" y="103"/>
                      <a:pt x="79" y="96"/>
                      <a:pt x="85" y="85"/>
                    </a:cubicBezTo>
                    <a:cubicBezTo>
                      <a:pt x="85" y="85"/>
                      <a:pt x="86" y="84"/>
                      <a:pt x="86" y="83"/>
                    </a:cubicBezTo>
                    <a:cubicBezTo>
                      <a:pt x="88" y="80"/>
                      <a:pt x="90" y="77"/>
                      <a:pt x="90" y="73"/>
                    </a:cubicBezTo>
                    <a:cubicBezTo>
                      <a:pt x="90" y="73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61"/>
                      <a:pt x="80" y="53"/>
                      <a:pt x="73" y="47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66" y="41"/>
                      <a:pt x="60" y="36"/>
                      <a:pt x="54" y="32"/>
                    </a:cubicBezTo>
                    <a:cubicBezTo>
                      <a:pt x="50" y="29"/>
                      <a:pt x="47" y="27"/>
                      <a:pt x="44" y="24"/>
                    </a:cubicBezTo>
                    <a:cubicBezTo>
                      <a:pt x="41" y="22"/>
                      <a:pt x="39" y="20"/>
                      <a:pt x="36" y="18"/>
                    </a:cubicBezTo>
                    <a:cubicBezTo>
                      <a:pt x="34" y="16"/>
                      <a:pt x="32" y="15"/>
                      <a:pt x="30" y="13"/>
                    </a:cubicBezTo>
                    <a:cubicBezTo>
                      <a:pt x="29" y="12"/>
                      <a:pt x="28" y="11"/>
                      <a:pt x="27" y="10"/>
                    </a:cubicBezTo>
                    <a:cubicBezTo>
                      <a:pt x="23" y="6"/>
                      <a:pt x="17" y="0"/>
                      <a:pt x="9" y="6"/>
                    </a:cubicBezTo>
                    <a:cubicBezTo>
                      <a:pt x="7" y="8"/>
                      <a:pt x="0" y="14"/>
                      <a:pt x="0" y="21"/>
                    </a:cubicBezTo>
                    <a:cubicBezTo>
                      <a:pt x="0" y="24"/>
                      <a:pt x="1" y="26"/>
                      <a:pt x="3" y="28"/>
                    </a:cubicBezTo>
                    <a:cubicBezTo>
                      <a:pt x="7" y="33"/>
                      <a:pt x="13" y="37"/>
                      <a:pt x="20" y="41"/>
                    </a:cubicBezTo>
                    <a:cubicBezTo>
                      <a:pt x="21" y="42"/>
                      <a:pt x="23" y="43"/>
                      <a:pt x="24" y="44"/>
                    </a:cubicBezTo>
                    <a:cubicBezTo>
                      <a:pt x="30" y="48"/>
                      <a:pt x="36" y="53"/>
                      <a:pt x="43" y="59"/>
                    </a:cubicBezTo>
                    <a:cubicBezTo>
                      <a:pt x="44" y="61"/>
                      <a:pt x="46" y="62"/>
                      <a:pt x="48" y="64"/>
                    </a:cubicBezTo>
                    <a:cubicBezTo>
                      <a:pt x="50" y="65"/>
                      <a:pt x="51" y="66"/>
                      <a:pt x="52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5" y="69"/>
                      <a:pt x="56" y="70"/>
                      <a:pt x="56" y="71"/>
                    </a:cubicBezTo>
                    <a:cubicBezTo>
                      <a:pt x="56" y="71"/>
                      <a:pt x="56" y="72"/>
                      <a:pt x="55" y="73"/>
                    </a:cubicBezTo>
                    <a:cubicBezTo>
                      <a:pt x="54" y="75"/>
                      <a:pt x="52" y="77"/>
                      <a:pt x="49" y="78"/>
                    </a:cubicBezTo>
                    <a:cubicBezTo>
                      <a:pt x="48" y="79"/>
                      <a:pt x="46" y="81"/>
                      <a:pt x="45" y="82"/>
                    </a:cubicBezTo>
                    <a:cubicBezTo>
                      <a:pt x="43" y="84"/>
                      <a:pt x="42" y="85"/>
                      <a:pt x="40" y="87"/>
                    </a:cubicBezTo>
                    <a:cubicBezTo>
                      <a:pt x="38" y="89"/>
                      <a:pt x="37" y="91"/>
                      <a:pt x="35" y="93"/>
                    </a:cubicBezTo>
                    <a:cubicBezTo>
                      <a:pt x="33" y="95"/>
                      <a:pt x="30" y="97"/>
                      <a:pt x="27" y="99"/>
                    </a:cubicBezTo>
                    <a:cubicBezTo>
                      <a:pt x="25" y="101"/>
                      <a:pt x="22" y="104"/>
                      <a:pt x="19" y="106"/>
                    </a:cubicBezTo>
                    <a:cubicBezTo>
                      <a:pt x="17" y="108"/>
                      <a:pt x="14" y="111"/>
                      <a:pt x="11" y="113"/>
                    </a:cubicBezTo>
                    <a:cubicBezTo>
                      <a:pt x="7" y="117"/>
                      <a:pt x="5" y="120"/>
                      <a:pt x="6" y="124"/>
                    </a:cubicBezTo>
                    <a:cubicBezTo>
                      <a:pt x="7" y="130"/>
                      <a:pt x="15" y="137"/>
                      <a:pt x="18" y="139"/>
                    </a:cubicBezTo>
                    <a:cubicBezTo>
                      <a:pt x="24" y="144"/>
                      <a:pt x="30" y="139"/>
                      <a:pt x="35" y="135"/>
                    </a:cubicBezTo>
                    <a:cubicBezTo>
                      <a:pt x="36" y="134"/>
                      <a:pt x="37" y="133"/>
                      <a:pt x="38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9">
                <a:extLst>
                  <a:ext uri="{FF2B5EF4-FFF2-40B4-BE49-F238E27FC236}">
                    <a16:creationId xmlns:a16="http://schemas.microsoft.com/office/drawing/2014/main" xmlns="" id="{3A32BC56-1430-4E39-B761-CADE8E01B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4"/>
                <a:ext cx="195" cy="337"/>
              </a:xfrm>
              <a:custGeom>
                <a:avLst/>
                <a:gdLst>
                  <a:gd name="T0" fmla="*/ 5 w 81"/>
                  <a:gd name="T1" fmla="*/ 6 h 139"/>
                  <a:gd name="T2" fmla="*/ 0 w 81"/>
                  <a:gd name="T3" fmla="*/ 16 h 139"/>
                  <a:gd name="T4" fmla="*/ 5 w 81"/>
                  <a:gd name="T5" fmla="*/ 28 h 139"/>
                  <a:gd name="T6" fmla="*/ 16 w 81"/>
                  <a:gd name="T7" fmla="*/ 36 h 139"/>
                  <a:gd name="T8" fmla="*/ 16 w 81"/>
                  <a:gd name="T9" fmla="*/ 36 h 139"/>
                  <a:gd name="T10" fmla="*/ 25 w 81"/>
                  <a:gd name="T11" fmla="*/ 44 h 139"/>
                  <a:gd name="T12" fmla="*/ 37 w 81"/>
                  <a:gd name="T13" fmla="*/ 54 h 139"/>
                  <a:gd name="T14" fmla="*/ 41 w 81"/>
                  <a:gd name="T15" fmla="*/ 58 h 139"/>
                  <a:gd name="T16" fmla="*/ 45 w 81"/>
                  <a:gd name="T17" fmla="*/ 68 h 139"/>
                  <a:gd name="T18" fmla="*/ 38 w 81"/>
                  <a:gd name="T19" fmla="*/ 76 h 139"/>
                  <a:gd name="T20" fmla="*/ 34 w 81"/>
                  <a:gd name="T21" fmla="*/ 82 h 139"/>
                  <a:gd name="T22" fmla="*/ 21 w 81"/>
                  <a:gd name="T23" fmla="*/ 96 h 139"/>
                  <a:gd name="T24" fmla="*/ 8 w 81"/>
                  <a:gd name="T25" fmla="*/ 112 h 139"/>
                  <a:gd name="T26" fmla="*/ 4 w 81"/>
                  <a:gd name="T27" fmla="*/ 120 h 139"/>
                  <a:gd name="T28" fmla="*/ 8 w 81"/>
                  <a:gd name="T29" fmla="*/ 128 h 139"/>
                  <a:gd name="T30" fmla="*/ 10 w 81"/>
                  <a:gd name="T31" fmla="*/ 130 h 139"/>
                  <a:gd name="T32" fmla="*/ 23 w 81"/>
                  <a:gd name="T33" fmla="*/ 138 h 139"/>
                  <a:gd name="T34" fmla="*/ 38 w 81"/>
                  <a:gd name="T35" fmla="*/ 125 h 139"/>
                  <a:gd name="T36" fmla="*/ 41 w 81"/>
                  <a:gd name="T37" fmla="*/ 119 h 139"/>
                  <a:gd name="T38" fmla="*/ 57 w 81"/>
                  <a:gd name="T39" fmla="*/ 99 h 139"/>
                  <a:gd name="T40" fmla="*/ 72 w 81"/>
                  <a:gd name="T41" fmla="*/ 78 h 139"/>
                  <a:gd name="T42" fmla="*/ 74 w 81"/>
                  <a:gd name="T43" fmla="*/ 77 h 139"/>
                  <a:gd name="T44" fmla="*/ 80 w 81"/>
                  <a:gd name="T45" fmla="*/ 68 h 139"/>
                  <a:gd name="T46" fmla="*/ 81 w 81"/>
                  <a:gd name="T47" fmla="*/ 61 h 139"/>
                  <a:gd name="T48" fmla="*/ 81 w 81"/>
                  <a:gd name="T49" fmla="*/ 61 h 139"/>
                  <a:gd name="T50" fmla="*/ 67 w 81"/>
                  <a:gd name="T51" fmla="*/ 40 h 139"/>
                  <a:gd name="T52" fmla="*/ 63 w 81"/>
                  <a:gd name="T53" fmla="*/ 37 h 139"/>
                  <a:gd name="T54" fmla="*/ 45 w 81"/>
                  <a:gd name="T55" fmla="*/ 24 h 139"/>
                  <a:gd name="T56" fmla="*/ 41 w 81"/>
                  <a:gd name="T57" fmla="*/ 20 h 139"/>
                  <a:gd name="T58" fmla="*/ 32 w 81"/>
                  <a:gd name="T59" fmla="*/ 13 h 139"/>
                  <a:gd name="T60" fmla="*/ 29 w 81"/>
                  <a:gd name="T61" fmla="*/ 11 h 139"/>
                  <a:gd name="T62" fmla="*/ 6 w 81"/>
                  <a:gd name="T63" fmla="*/ 5 h 139"/>
                  <a:gd name="T64" fmla="*/ 5 w 81"/>
                  <a:gd name="T65" fmla="*/ 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1" h="139">
                    <a:moveTo>
                      <a:pt x="5" y="6"/>
                    </a:moveTo>
                    <a:cubicBezTo>
                      <a:pt x="2" y="8"/>
                      <a:pt x="0" y="12"/>
                      <a:pt x="0" y="16"/>
                    </a:cubicBezTo>
                    <a:cubicBezTo>
                      <a:pt x="0" y="20"/>
                      <a:pt x="2" y="25"/>
                      <a:pt x="5" y="28"/>
                    </a:cubicBezTo>
                    <a:cubicBezTo>
                      <a:pt x="8" y="31"/>
                      <a:pt x="12" y="33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20" y="39"/>
                      <a:pt x="23" y="42"/>
                      <a:pt x="25" y="44"/>
                    </a:cubicBezTo>
                    <a:cubicBezTo>
                      <a:pt x="29" y="48"/>
                      <a:pt x="33" y="52"/>
                      <a:pt x="37" y="54"/>
                    </a:cubicBezTo>
                    <a:cubicBezTo>
                      <a:pt x="39" y="56"/>
                      <a:pt x="40" y="57"/>
                      <a:pt x="41" y="58"/>
                    </a:cubicBezTo>
                    <a:cubicBezTo>
                      <a:pt x="44" y="61"/>
                      <a:pt x="47" y="64"/>
                      <a:pt x="45" y="68"/>
                    </a:cubicBezTo>
                    <a:cubicBezTo>
                      <a:pt x="43" y="71"/>
                      <a:pt x="41" y="73"/>
                      <a:pt x="38" y="76"/>
                    </a:cubicBezTo>
                    <a:cubicBezTo>
                      <a:pt x="37" y="78"/>
                      <a:pt x="35" y="80"/>
                      <a:pt x="34" y="82"/>
                    </a:cubicBezTo>
                    <a:cubicBezTo>
                      <a:pt x="30" y="87"/>
                      <a:pt x="26" y="92"/>
                      <a:pt x="21" y="96"/>
                    </a:cubicBezTo>
                    <a:cubicBezTo>
                      <a:pt x="16" y="101"/>
                      <a:pt x="11" y="106"/>
                      <a:pt x="8" y="112"/>
                    </a:cubicBezTo>
                    <a:cubicBezTo>
                      <a:pt x="5" y="115"/>
                      <a:pt x="4" y="118"/>
                      <a:pt x="4" y="120"/>
                    </a:cubicBezTo>
                    <a:cubicBezTo>
                      <a:pt x="4" y="123"/>
                      <a:pt x="6" y="125"/>
                      <a:pt x="8" y="128"/>
                    </a:cubicBezTo>
                    <a:cubicBezTo>
                      <a:pt x="9" y="128"/>
                      <a:pt x="9" y="129"/>
                      <a:pt x="10" y="130"/>
                    </a:cubicBezTo>
                    <a:cubicBezTo>
                      <a:pt x="13" y="133"/>
                      <a:pt x="17" y="139"/>
                      <a:pt x="23" y="138"/>
                    </a:cubicBezTo>
                    <a:cubicBezTo>
                      <a:pt x="30" y="137"/>
                      <a:pt x="34" y="131"/>
                      <a:pt x="38" y="125"/>
                    </a:cubicBezTo>
                    <a:cubicBezTo>
                      <a:pt x="39" y="123"/>
                      <a:pt x="40" y="121"/>
                      <a:pt x="41" y="119"/>
                    </a:cubicBezTo>
                    <a:cubicBezTo>
                      <a:pt x="47" y="113"/>
                      <a:pt x="52" y="106"/>
                      <a:pt x="57" y="99"/>
                    </a:cubicBezTo>
                    <a:cubicBezTo>
                      <a:pt x="62" y="92"/>
                      <a:pt x="67" y="85"/>
                      <a:pt x="72" y="78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6" y="74"/>
                      <a:pt x="78" y="71"/>
                      <a:pt x="80" y="68"/>
                    </a:cubicBezTo>
                    <a:cubicBezTo>
                      <a:pt x="80" y="66"/>
                      <a:pt x="81" y="63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51"/>
                      <a:pt x="71" y="43"/>
                      <a:pt x="67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33"/>
                      <a:pt x="51" y="29"/>
                      <a:pt x="45" y="24"/>
                    </a:cubicBezTo>
                    <a:cubicBezTo>
                      <a:pt x="43" y="23"/>
                      <a:pt x="42" y="22"/>
                      <a:pt x="41" y="20"/>
                    </a:cubicBezTo>
                    <a:cubicBezTo>
                      <a:pt x="38" y="18"/>
                      <a:pt x="36" y="15"/>
                      <a:pt x="32" y="13"/>
                    </a:cubicBezTo>
                    <a:cubicBezTo>
                      <a:pt x="32" y="13"/>
                      <a:pt x="30" y="12"/>
                      <a:pt x="29" y="11"/>
                    </a:cubicBezTo>
                    <a:cubicBezTo>
                      <a:pt x="23" y="7"/>
                      <a:pt x="14" y="0"/>
                      <a:pt x="6" y="5"/>
                    </a:cubicBez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" name="Group 17">
              <a:extLst>
                <a:ext uri="{FF2B5EF4-FFF2-40B4-BE49-F238E27FC236}">
                  <a16:creationId xmlns:a16="http://schemas.microsoft.com/office/drawing/2014/main" xmlns="" id="{EC496772-D7F2-45E5-B1E9-ECD7BA6C927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19587" y="1354034"/>
              <a:ext cx="619125" cy="558799"/>
              <a:chOff x="1" y="-11"/>
              <a:chExt cx="390" cy="352"/>
            </a:xfrm>
            <a:solidFill>
              <a:srgbClr val="E96C9D"/>
            </a:solidFill>
            <a:effectLst>
              <a:outerShdw blurRad="63500" dist="63500" dir="13500000" algn="br" rotWithShape="0">
                <a:srgbClr val="FFFFFF"/>
              </a:outerShdw>
            </a:effectLst>
          </p:grpSpPr>
          <p:sp>
            <p:nvSpPr>
              <p:cNvPr id="105" name="Freeform 18">
                <a:extLst>
                  <a:ext uri="{FF2B5EF4-FFF2-40B4-BE49-F238E27FC236}">
                    <a16:creationId xmlns:a16="http://schemas.microsoft.com/office/drawing/2014/main" xmlns="" id="{69E5366E-33DC-4806-B5B5-A12E318A9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" y="-11"/>
                <a:ext cx="217" cy="349"/>
              </a:xfrm>
              <a:custGeom>
                <a:avLst/>
                <a:gdLst>
                  <a:gd name="T0" fmla="*/ 38 w 90"/>
                  <a:gd name="T1" fmla="*/ 132 h 144"/>
                  <a:gd name="T2" fmla="*/ 39 w 90"/>
                  <a:gd name="T3" fmla="*/ 132 h 144"/>
                  <a:gd name="T4" fmla="*/ 55 w 90"/>
                  <a:gd name="T5" fmla="*/ 118 h 144"/>
                  <a:gd name="T6" fmla="*/ 56 w 90"/>
                  <a:gd name="T7" fmla="*/ 117 h 144"/>
                  <a:gd name="T8" fmla="*/ 62 w 90"/>
                  <a:gd name="T9" fmla="*/ 112 h 144"/>
                  <a:gd name="T10" fmla="*/ 85 w 90"/>
                  <a:gd name="T11" fmla="*/ 85 h 144"/>
                  <a:gd name="T12" fmla="*/ 86 w 90"/>
                  <a:gd name="T13" fmla="*/ 83 h 144"/>
                  <a:gd name="T14" fmla="*/ 90 w 90"/>
                  <a:gd name="T15" fmla="*/ 73 h 144"/>
                  <a:gd name="T16" fmla="*/ 90 w 90"/>
                  <a:gd name="T17" fmla="*/ 72 h 144"/>
                  <a:gd name="T18" fmla="*/ 90 w 90"/>
                  <a:gd name="T19" fmla="*/ 72 h 144"/>
                  <a:gd name="T20" fmla="*/ 73 w 90"/>
                  <a:gd name="T21" fmla="*/ 47 h 144"/>
                  <a:gd name="T22" fmla="*/ 72 w 90"/>
                  <a:gd name="T23" fmla="*/ 46 h 144"/>
                  <a:gd name="T24" fmla="*/ 54 w 90"/>
                  <a:gd name="T25" fmla="*/ 32 h 144"/>
                  <a:gd name="T26" fmla="*/ 44 w 90"/>
                  <a:gd name="T27" fmla="*/ 24 h 144"/>
                  <a:gd name="T28" fmla="*/ 36 w 90"/>
                  <a:gd name="T29" fmla="*/ 18 h 144"/>
                  <a:gd name="T30" fmla="*/ 30 w 90"/>
                  <a:gd name="T31" fmla="*/ 13 h 144"/>
                  <a:gd name="T32" fmla="*/ 27 w 90"/>
                  <a:gd name="T33" fmla="*/ 10 h 144"/>
                  <a:gd name="T34" fmla="*/ 9 w 90"/>
                  <a:gd name="T35" fmla="*/ 6 h 144"/>
                  <a:gd name="T36" fmla="*/ 0 w 90"/>
                  <a:gd name="T37" fmla="*/ 21 h 144"/>
                  <a:gd name="T38" fmla="*/ 3 w 90"/>
                  <a:gd name="T39" fmla="*/ 28 h 144"/>
                  <a:gd name="T40" fmla="*/ 20 w 90"/>
                  <a:gd name="T41" fmla="*/ 41 h 144"/>
                  <a:gd name="T42" fmla="*/ 24 w 90"/>
                  <a:gd name="T43" fmla="*/ 44 h 144"/>
                  <a:gd name="T44" fmla="*/ 43 w 90"/>
                  <a:gd name="T45" fmla="*/ 59 h 144"/>
                  <a:gd name="T46" fmla="*/ 48 w 90"/>
                  <a:gd name="T47" fmla="*/ 64 h 144"/>
                  <a:gd name="T48" fmla="*/ 52 w 90"/>
                  <a:gd name="T49" fmla="*/ 67 h 144"/>
                  <a:gd name="T50" fmla="*/ 53 w 90"/>
                  <a:gd name="T51" fmla="*/ 68 h 144"/>
                  <a:gd name="T52" fmla="*/ 56 w 90"/>
                  <a:gd name="T53" fmla="*/ 71 h 144"/>
                  <a:gd name="T54" fmla="*/ 55 w 90"/>
                  <a:gd name="T55" fmla="*/ 73 h 144"/>
                  <a:gd name="T56" fmla="*/ 49 w 90"/>
                  <a:gd name="T57" fmla="*/ 78 h 144"/>
                  <a:gd name="T58" fmla="*/ 45 w 90"/>
                  <a:gd name="T59" fmla="*/ 82 h 144"/>
                  <a:gd name="T60" fmla="*/ 40 w 90"/>
                  <a:gd name="T61" fmla="*/ 87 h 144"/>
                  <a:gd name="T62" fmla="*/ 35 w 90"/>
                  <a:gd name="T63" fmla="*/ 93 h 144"/>
                  <a:gd name="T64" fmla="*/ 27 w 90"/>
                  <a:gd name="T65" fmla="*/ 99 h 144"/>
                  <a:gd name="T66" fmla="*/ 19 w 90"/>
                  <a:gd name="T67" fmla="*/ 106 h 144"/>
                  <a:gd name="T68" fmla="*/ 11 w 90"/>
                  <a:gd name="T69" fmla="*/ 113 h 144"/>
                  <a:gd name="T70" fmla="*/ 6 w 90"/>
                  <a:gd name="T71" fmla="*/ 124 h 144"/>
                  <a:gd name="T72" fmla="*/ 18 w 90"/>
                  <a:gd name="T73" fmla="*/ 139 h 144"/>
                  <a:gd name="T74" fmla="*/ 35 w 90"/>
                  <a:gd name="T75" fmla="*/ 135 h 144"/>
                  <a:gd name="T76" fmla="*/ 38 w 90"/>
                  <a:gd name="T77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144">
                    <a:moveTo>
                      <a:pt x="38" y="132"/>
                    </a:moveTo>
                    <a:cubicBezTo>
                      <a:pt x="39" y="132"/>
                      <a:pt x="39" y="132"/>
                      <a:pt x="39" y="132"/>
                    </a:cubicBezTo>
                    <a:cubicBezTo>
                      <a:pt x="45" y="128"/>
                      <a:pt x="50" y="123"/>
                      <a:pt x="55" y="118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8" y="115"/>
                      <a:pt x="60" y="113"/>
                      <a:pt x="62" y="112"/>
                    </a:cubicBezTo>
                    <a:cubicBezTo>
                      <a:pt x="71" y="103"/>
                      <a:pt x="79" y="96"/>
                      <a:pt x="85" y="85"/>
                    </a:cubicBezTo>
                    <a:cubicBezTo>
                      <a:pt x="85" y="85"/>
                      <a:pt x="86" y="84"/>
                      <a:pt x="86" y="83"/>
                    </a:cubicBezTo>
                    <a:cubicBezTo>
                      <a:pt x="88" y="80"/>
                      <a:pt x="90" y="77"/>
                      <a:pt x="90" y="73"/>
                    </a:cubicBezTo>
                    <a:cubicBezTo>
                      <a:pt x="90" y="73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61"/>
                      <a:pt x="80" y="53"/>
                      <a:pt x="73" y="47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66" y="41"/>
                      <a:pt x="60" y="36"/>
                      <a:pt x="54" y="32"/>
                    </a:cubicBezTo>
                    <a:cubicBezTo>
                      <a:pt x="50" y="29"/>
                      <a:pt x="47" y="27"/>
                      <a:pt x="44" y="24"/>
                    </a:cubicBezTo>
                    <a:cubicBezTo>
                      <a:pt x="41" y="22"/>
                      <a:pt x="39" y="20"/>
                      <a:pt x="36" y="18"/>
                    </a:cubicBezTo>
                    <a:cubicBezTo>
                      <a:pt x="34" y="16"/>
                      <a:pt x="32" y="15"/>
                      <a:pt x="30" y="13"/>
                    </a:cubicBezTo>
                    <a:cubicBezTo>
                      <a:pt x="29" y="12"/>
                      <a:pt x="28" y="11"/>
                      <a:pt x="27" y="10"/>
                    </a:cubicBezTo>
                    <a:cubicBezTo>
                      <a:pt x="23" y="6"/>
                      <a:pt x="17" y="0"/>
                      <a:pt x="9" y="6"/>
                    </a:cubicBezTo>
                    <a:cubicBezTo>
                      <a:pt x="7" y="8"/>
                      <a:pt x="0" y="14"/>
                      <a:pt x="0" y="21"/>
                    </a:cubicBezTo>
                    <a:cubicBezTo>
                      <a:pt x="0" y="24"/>
                      <a:pt x="1" y="26"/>
                      <a:pt x="3" y="28"/>
                    </a:cubicBezTo>
                    <a:cubicBezTo>
                      <a:pt x="7" y="33"/>
                      <a:pt x="13" y="37"/>
                      <a:pt x="20" y="41"/>
                    </a:cubicBezTo>
                    <a:cubicBezTo>
                      <a:pt x="21" y="42"/>
                      <a:pt x="23" y="43"/>
                      <a:pt x="24" y="44"/>
                    </a:cubicBezTo>
                    <a:cubicBezTo>
                      <a:pt x="30" y="48"/>
                      <a:pt x="36" y="53"/>
                      <a:pt x="43" y="59"/>
                    </a:cubicBezTo>
                    <a:cubicBezTo>
                      <a:pt x="44" y="61"/>
                      <a:pt x="46" y="62"/>
                      <a:pt x="48" y="64"/>
                    </a:cubicBezTo>
                    <a:cubicBezTo>
                      <a:pt x="50" y="65"/>
                      <a:pt x="51" y="66"/>
                      <a:pt x="52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5" y="69"/>
                      <a:pt x="56" y="70"/>
                      <a:pt x="56" y="71"/>
                    </a:cubicBezTo>
                    <a:cubicBezTo>
                      <a:pt x="56" y="71"/>
                      <a:pt x="56" y="72"/>
                      <a:pt x="55" y="73"/>
                    </a:cubicBezTo>
                    <a:cubicBezTo>
                      <a:pt x="54" y="75"/>
                      <a:pt x="52" y="77"/>
                      <a:pt x="49" y="78"/>
                    </a:cubicBezTo>
                    <a:cubicBezTo>
                      <a:pt x="48" y="79"/>
                      <a:pt x="46" y="81"/>
                      <a:pt x="45" y="82"/>
                    </a:cubicBezTo>
                    <a:cubicBezTo>
                      <a:pt x="43" y="84"/>
                      <a:pt x="42" y="85"/>
                      <a:pt x="40" y="87"/>
                    </a:cubicBezTo>
                    <a:cubicBezTo>
                      <a:pt x="38" y="89"/>
                      <a:pt x="37" y="91"/>
                      <a:pt x="35" y="93"/>
                    </a:cubicBezTo>
                    <a:cubicBezTo>
                      <a:pt x="33" y="95"/>
                      <a:pt x="30" y="97"/>
                      <a:pt x="27" y="99"/>
                    </a:cubicBezTo>
                    <a:cubicBezTo>
                      <a:pt x="25" y="101"/>
                      <a:pt x="22" y="104"/>
                      <a:pt x="19" y="106"/>
                    </a:cubicBezTo>
                    <a:cubicBezTo>
                      <a:pt x="17" y="108"/>
                      <a:pt x="14" y="111"/>
                      <a:pt x="11" y="113"/>
                    </a:cubicBezTo>
                    <a:cubicBezTo>
                      <a:pt x="7" y="117"/>
                      <a:pt x="5" y="120"/>
                      <a:pt x="6" y="124"/>
                    </a:cubicBezTo>
                    <a:cubicBezTo>
                      <a:pt x="7" y="130"/>
                      <a:pt x="15" y="137"/>
                      <a:pt x="18" y="139"/>
                    </a:cubicBezTo>
                    <a:cubicBezTo>
                      <a:pt x="24" y="144"/>
                      <a:pt x="30" y="139"/>
                      <a:pt x="35" y="135"/>
                    </a:cubicBezTo>
                    <a:cubicBezTo>
                      <a:pt x="36" y="134"/>
                      <a:pt x="37" y="133"/>
                      <a:pt x="38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9">
                <a:extLst>
                  <a:ext uri="{FF2B5EF4-FFF2-40B4-BE49-F238E27FC236}">
                    <a16:creationId xmlns:a16="http://schemas.microsoft.com/office/drawing/2014/main" xmlns="" id="{5F6CEAD1-E7A9-4C20-B40A-27E7DD166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4"/>
                <a:ext cx="195" cy="337"/>
              </a:xfrm>
              <a:custGeom>
                <a:avLst/>
                <a:gdLst>
                  <a:gd name="T0" fmla="*/ 5 w 81"/>
                  <a:gd name="T1" fmla="*/ 6 h 139"/>
                  <a:gd name="T2" fmla="*/ 0 w 81"/>
                  <a:gd name="T3" fmla="*/ 16 h 139"/>
                  <a:gd name="T4" fmla="*/ 5 w 81"/>
                  <a:gd name="T5" fmla="*/ 28 h 139"/>
                  <a:gd name="T6" fmla="*/ 16 w 81"/>
                  <a:gd name="T7" fmla="*/ 36 h 139"/>
                  <a:gd name="T8" fmla="*/ 16 w 81"/>
                  <a:gd name="T9" fmla="*/ 36 h 139"/>
                  <a:gd name="T10" fmla="*/ 25 w 81"/>
                  <a:gd name="T11" fmla="*/ 44 h 139"/>
                  <a:gd name="T12" fmla="*/ 37 w 81"/>
                  <a:gd name="T13" fmla="*/ 54 h 139"/>
                  <a:gd name="T14" fmla="*/ 41 w 81"/>
                  <a:gd name="T15" fmla="*/ 58 h 139"/>
                  <a:gd name="T16" fmla="*/ 45 w 81"/>
                  <a:gd name="T17" fmla="*/ 68 h 139"/>
                  <a:gd name="T18" fmla="*/ 38 w 81"/>
                  <a:gd name="T19" fmla="*/ 76 h 139"/>
                  <a:gd name="T20" fmla="*/ 34 w 81"/>
                  <a:gd name="T21" fmla="*/ 82 h 139"/>
                  <a:gd name="T22" fmla="*/ 21 w 81"/>
                  <a:gd name="T23" fmla="*/ 96 h 139"/>
                  <a:gd name="T24" fmla="*/ 8 w 81"/>
                  <a:gd name="T25" fmla="*/ 112 h 139"/>
                  <a:gd name="T26" fmla="*/ 4 w 81"/>
                  <a:gd name="T27" fmla="*/ 120 h 139"/>
                  <a:gd name="T28" fmla="*/ 8 w 81"/>
                  <a:gd name="T29" fmla="*/ 128 h 139"/>
                  <a:gd name="T30" fmla="*/ 10 w 81"/>
                  <a:gd name="T31" fmla="*/ 130 h 139"/>
                  <a:gd name="T32" fmla="*/ 23 w 81"/>
                  <a:gd name="T33" fmla="*/ 138 h 139"/>
                  <a:gd name="T34" fmla="*/ 38 w 81"/>
                  <a:gd name="T35" fmla="*/ 125 h 139"/>
                  <a:gd name="T36" fmla="*/ 41 w 81"/>
                  <a:gd name="T37" fmla="*/ 119 h 139"/>
                  <a:gd name="T38" fmla="*/ 57 w 81"/>
                  <a:gd name="T39" fmla="*/ 99 h 139"/>
                  <a:gd name="T40" fmla="*/ 72 w 81"/>
                  <a:gd name="T41" fmla="*/ 78 h 139"/>
                  <a:gd name="T42" fmla="*/ 74 w 81"/>
                  <a:gd name="T43" fmla="*/ 77 h 139"/>
                  <a:gd name="T44" fmla="*/ 80 w 81"/>
                  <a:gd name="T45" fmla="*/ 68 h 139"/>
                  <a:gd name="T46" fmla="*/ 81 w 81"/>
                  <a:gd name="T47" fmla="*/ 61 h 139"/>
                  <a:gd name="T48" fmla="*/ 81 w 81"/>
                  <a:gd name="T49" fmla="*/ 61 h 139"/>
                  <a:gd name="T50" fmla="*/ 67 w 81"/>
                  <a:gd name="T51" fmla="*/ 40 h 139"/>
                  <a:gd name="T52" fmla="*/ 63 w 81"/>
                  <a:gd name="T53" fmla="*/ 37 h 139"/>
                  <a:gd name="T54" fmla="*/ 45 w 81"/>
                  <a:gd name="T55" fmla="*/ 24 h 139"/>
                  <a:gd name="T56" fmla="*/ 41 w 81"/>
                  <a:gd name="T57" fmla="*/ 20 h 139"/>
                  <a:gd name="T58" fmla="*/ 32 w 81"/>
                  <a:gd name="T59" fmla="*/ 13 h 139"/>
                  <a:gd name="T60" fmla="*/ 29 w 81"/>
                  <a:gd name="T61" fmla="*/ 11 h 139"/>
                  <a:gd name="T62" fmla="*/ 6 w 81"/>
                  <a:gd name="T63" fmla="*/ 5 h 139"/>
                  <a:gd name="T64" fmla="*/ 5 w 81"/>
                  <a:gd name="T65" fmla="*/ 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1" h="139">
                    <a:moveTo>
                      <a:pt x="5" y="6"/>
                    </a:moveTo>
                    <a:cubicBezTo>
                      <a:pt x="2" y="8"/>
                      <a:pt x="0" y="12"/>
                      <a:pt x="0" y="16"/>
                    </a:cubicBezTo>
                    <a:cubicBezTo>
                      <a:pt x="0" y="20"/>
                      <a:pt x="2" y="25"/>
                      <a:pt x="5" y="28"/>
                    </a:cubicBezTo>
                    <a:cubicBezTo>
                      <a:pt x="8" y="31"/>
                      <a:pt x="12" y="33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20" y="39"/>
                      <a:pt x="23" y="42"/>
                      <a:pt x="25" y="44"/>
                    </a:cubicBezTo>
                    <a:cubicBezTo>
                      <a:pt x="29" y="48"/>
                      <a:pt x="33" y="52"/>
                      <a:pt x="37" y="54"/>
                    </a:cubicBezTo>
                    <a:cubicBezTo>
                      <a:pt x="39" y="56"/>
                      <a:pt x="40" y="57"/>
                      <a:pt x="41" y="58"/>
                    </a:cubicBezTo>
                    <a:cubicBezTo>
                      <a:pt x="44" y="61"/>
                      <a:pt x="47" y="64"/>
                      <a:pt x="45" y="68"/>
                    </a:cubicBezTo>
                    <a:cubicBezTo>
                      <a:pt x="43" y="71"/>
                      <a:pt x="41" y="73"/>
                      <a:pt x="38" y="76"/>
                    </a:cubicBezTo>
                    <a:cubicBezTo>
                      <a:pt x="37" y="78"/>
                      <a:pt x="35" y="80"/>
                      <a:pt x="34" y="82"/>
                    </a:cubicBezTo>
                    <a:cubicBezTo>
                      <a:pt x="30" y="87"/>
                      <a:pt x="26" y="92"/>
                      <a:pt x="21" y="96"/>
                    </a:cubicBezTo>
                    <a:cubicBezTo>
                      <a:pt x="16" y="101"/>
                      <a:pt x="11" y="106"/>
                      <a:pt x="8" y="112"/>
                    </a:cubicBezTo>
                    <a:cubicBezTo>
                      <a:pt x="5" y="115"/>
                      <a:pt x="4" y="118"/>
                      <a:pt x="4" y="120"/>
                    </a:cubicBezTo>
                    <a:cubicBezTo>
                      <a:pt x="4" y="123"/>
                      <a:pt x="6" y="125"/>
                      <a:pt x="8" y="128"/>
                    </a:cubicBezTo>
                    <a:cubicBezTo>
                      <a:pt x="9" y="128"/>
                      <a:pt x="9" y="129"/>
                      <a:pt x="10" y="130"/>
                    </a:cubicBezTo>
                    <a:cubicBezTo>
                      <a:pt x="13" y="133"/>
                      <a:pt x="17" y="139"/>
                      <a:pt x="23" y="138"/>
                    </a:cubicBezTo>
                    <a:cubicBezTo>
                      <a:pt x="30" y="137"/>
                      <a:pt x="34" y="131"/>
                      <a:pt x="38" y="125"/>
                    </a:cubicBezTo>
                    <a:cubicBezTo>
                      <a:pt x="39" y="123"/>
                      <a:pt x="40" y="121"/>
                      <a:pt x="41" y="119"/>
                    </a:cubicBezTo>
                    <a:cubicBezTo>
                      <a:pt x="47" y="113"/>
                      <a:pt x="52" y="106"/>
                      <a:pt x="57" y="99"/>
                    </a:cubicBezTo>
                    <a:cubicBezTo>
                      <a:pt x="62" y="92"/>
                      <a:pt x="67" y="85"/>
                      <a:pt x="72" y="78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6" y="74"/>
                      <a:pt x="78" y="71"/>
                      <a:pt x="80" y="68"/>
                    </a:cubicBezTo>
                    <a:cubicBezTo>
                      <a:pt x="80" y="66"/>
                      <a:pt x="81" y="63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51"/>
                      <a:pt x="71" y="43"/>
                      <a:pt x="67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33"/>
                      <a:pt x="51" y="29"/>
                      <a:pt x="45" y="24"/>
                    </a:cubicBezTo>
                    <a:cubicBezTo>
                      <a:pt x="43" y="23"/>
                      <a:pt x="42" y="22"/>
                      <a:pt x="41" y="20"/>
                    </a:cubicBezTo>
                    <a:cubicBezTo>
                      <a:pt x="38" y="18"/>
                      <a:pt x="36" y="15"/>
                      <a:pt x="32" y="13"/>
                    </a:cubicBezTo>
                    <a:cubicBezTo>
                      <a:pt x="32" y="13"/>
                      <a:pt x="30" y="12"/>
                      <a:pt x="29" y="11"/>
                    </a:cubicBezTo>
                    <a:cubicBezTo>
                      <a:pt x="23" y="7"/>
                      <a:pt x="14" y="0"/>
                      <a:pt x="6" y="5"/>
                    </a:cubicBez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FCEEA2DA-7265-429E-A4D7-BCBCD45D537F}"/>
              </a:ext>
            </a:extLst>
          </p:cNvPr>
          <p:cNvGrpSpPr/>
          <p:nvPr/>
        </p:nvGrpSpPr>
        <p:grpSpPr>
          <a:xfrm>
            <a:off x="5786438" y="4945167"/>
            <a:ext cx="619125" cy="558799"/>
            <a:chOff x="5786438" y="4945167"/>
            <a:chExt cx="619125" cy="558799"/>
          </a:xfrm>
        </p:grpSpPr>
        <p:grpSp>
          <p:nvGrpSpPr>
            <p:cNvPr id="109" name="Group 17">
              <a:extLst>
                <a:ext uri="{FF2B5EF4-FFF2-40B4-BE49-F238E27FC236}">
                  <a16:creationId xmlns:a16="http://schemas.microsoft.com/office/drawing/2014/main" xmlns="" id="{1305F8AC-AE62-4282-84B9-F84160F10AC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5786438" y="4945167"/>
              <a:ext cx="619125" cy="558799"/>
              <a:chOff x="1" y="-11"/>
              <a:chExt cx="390" cy="352"/>
            </a:xfrm>
            <a:solidFill>
              <a:srgbClr val="FFE6F0"/>
            </a:solidFill>
            <a:effectLst>
              <a:outerShdw blurRad="63500" dist="63500" dir="2700000" algn="tl" rotWithShape="0">
                <a:srgbClr val="C65C85"/>
              </a:outerShdw>
            </a:effectLst>
          </p:grpSpPr>
          <p:sp>
            <p:nvSpPr>
              <p:cNvPr id="113" name="Freeform 18">
                <a:extLst>
                  <a:ext uri="{FF2B5EF4-FFF2-40B4-BE49-F238E27FC236}">
                    <a16:creationId xmlns:a16="http://schemas.microsoft.com/office/drawing/2014/main" xmlns="" id="{75A45182-F963-4695-81AA-E7013A454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" y="-11"/>
                <a:ext cx="217" cy="349"/>
              </a:xfrm>
              <a:custGeom>
                <a:avLst/>
                <a:gdLst>
                  <a:gd name="T0" fmla="*/ 38 w 90"/>
                  <a:gd name="T1" fmla="*/ 132 h 144"/>
                  <a:gd name="T2" fmla="*/ 39 w 90"/>
                  <a:gd name="T3" fmla="*/ 132 h 144"/>
                  <a:gd name="T4" fmla="*/ 55 w 90"/>
                  <a:gd name="T5" fmla="*/ 118 h 144"/>
                  <a:gd name="T6" fmla="*/ 56 w 90"/>
                  <a:gd name="T7" fmla="*/ 117 h 144"/>
                  <a:gd name="T8" fmla="*/ 62 w 90"/>
                  <a:gd name="T9" fmla="*/ 112 h 144"/>
                  <a:gd name="T10" fmla="*/ 85 w 90"/>
                  <a:gd name="T11" fmla="*/ 85 h 144"/>
                  <a:gd name="T12" fmla="*/ 86 w 90"/>
                  <a:gd name="T13" fmla="*/ 83 h 144"/>
                  <a:gd name="T14" fmla="*/ 90 w 90"/>
                  <a:gd name="T15" fmla="*/ 73 h 144"/>
                  <a:gd name="T16" fmla="*/ 90 w 90"/>
                  <a:gd name="T17" fmla="*/ 72 h 144"/>
                  <a:gd name="T18" fmla="*/ 90 w 90"/>
                  <a:gd name="T19" fmla="*/ 72 h 144"/>
                  <a:gd name="T20" fmla="*/ 73 w 90"/>
                  <a:gd name="T21" fmla="*/ 47 h 144"/>
                  <a:gd name="T22" fmla="*/ 72 w 90"/>
                  <a:gd name="T23" fmla="*/ 46 h 144"/>
                  <a:gd name="T24" fmla="*/ 54 w 90"/>
                  <a:gd name="T25" fmla="*/ 32 h 144"/>
                  <a:gd name="T26" fmla="*/ 44 w 90"/>
                  <a:gd name="T27" fmla="*/ 24 h 144"/>
                  <a:gd name="T28" fmla="*/ 36 w 90"/>
                  <a:gd name="T29" fmla="*/ 18 h 144"/>
                  <a:gd name="T30" fmla="*/ 30 w 90"/>
                  <a:gd name="T31" fmla="*/ 13 h 144"/>
                  <a:gd name="T32" fmla="*/ 27 w 90"/>
                  <a:gd name="T33" fmla="*/ 10 h 144"/>
                  <a:gd name="T34" fmla="*/ 9 w 90"/>
                  <a:gd name="T35" fmla="*/ 6 h 144"/>
                  <a:gd name="T36" fmla="*/ 0 w 90"/>
                  <a:gd name="T37" fmla="*/ 21 h 144"/>
                  <a:gd name="T38" fmla="*/ 3 w 90"/>
                  <a:gd name="T39" fmla="*/ 28 h 144"/>
                  <a:gd name="T40" fmla="*/ 20 w 90"/>
                  <a:gd name="T41" fmla="*/ 41 h 144"/>
                  <a:gd name="T42" fmla="*/ 24 w 90"/>
                  <a:gd name="T43" fmla="*/ 44 h 144"/>
                  <a:gd name="T44" fmla="*/ 43 w 90"/>
                  <a:gd name="T45" fmla="*/ 59 h 144"/>
                  <a:gd name="T46" fmla="*/ 48 w 90"/>
                  <a:gd name="T47" fmla="*/ 64 h 144"/>
                  <a:gd name="T48" fmla="*/ 52 w 90"/>
                  <a:gd name="T49" fmla="*/ 67 h 144"/>
                  <a:gd name="T50" fmla="*/ 53 w 90"/>
                  <a:gd name="T51" fmla="*/ 68 h 144"/>
                  <a:gd name="T52" fmla="*/ 56 w 90"/>
                  <a:gd name="T53" fmla="*/ 71 h 144"/>
                  <a:gd name="T54" fmla="*/ 55 w 90"/>
                  <a:gd name="T55" fmla="*/ 73 h 144"/>
                  <a:gd name="T56" fmla="*/ 49 w 90"/>
                  <a:gd name="T57" fmla="*/ 78 h 144"/>
                  <a:gd name="T58" fmla="*/ 45 w 90"/>
                  <a:gd name="T59" fmla="*/ 82 h 144"/>
                  <a:gd name="T60" fmla="*/ 40 w 90"/>
                  <a:gd name="T61" fmla="*/ 87 h 144"/>
                  <a:gd name="T62" fmla="*/ 35 w 90"/>
                  <a:gd name="T63" fmla="*/ 93 h 144"/>
                  <a:gd name="T64" fmla="*/ 27 w 90"/>
                  <a:gd name="T65" fmla="*/ 99 h 144"/>
                  <a:gd name="T66" fmla="*/ 19 w 90"/>
                  <a:gd name="T67" fmla="*/ 106 h 144"/>
                  <a:gd name="T68" fmla="*/ 11 w 90"/>
                  <a:gd name="T69" fmla="*/ 113 h 144"/>
                  <a:gd name="T70" fmla="*/ 6 w 90"/>
                  <a:gd name="T71" fmla="*/ 124 h 144"/>
                  <a:gd name="T72" fmla="*/ 18 w 90"/>
                  <a:gd name="T73" fmla="*/ 139 h 144"/>
                  <a:gd name="T74" fmla="*/ 35 w 90"/>
                  <a:gd name="T75" fmla="*/ 135 h 144"/>
                  <a:gd name="T76" fmla="*/ 38 w 90"/>
                  <a:gd name="T77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144">
                    <a:moveTo>
                      <a:pt x="38" y="132"/>
                    </a:moveTo>
                    <a:cubicBezTo>
                      <a:pt x="39" y="132"/>
                      <a:pt x="39" y="132"/>
                      <a:pt x="39" y="132"/>
                    </a:cubicBezTo>
                    <a:cubicBezTo>
                      <a:pt x="45" y="128"/>
                      <a:pt x="50" y="123"/>
                      <a:pt x="55" y="118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8" y="115"/>
                      <a:pt x="60" y="113"/>
                      <a:pt x="62" y="112"/>
                    </a:cubicBezTo>
                    <a:cubicBezTo>
                      <a:pt x="71" y="103"/>
                      <a:pt x="79" y="96"/>
                      <a:pt x="85" y="85"/>
                    </a:cubicBezTo>
                    <a:cubicBezTo>
                      <a:pt x="85" y="85"/>
                      <a:pt x="86" y="84"/>
                      <a:pt x="86" y="83"/>
                    </a:cubicBezTo>
                    <a:cubicBezTo>
                      <a:pt x="88" y="80"/>
                      <a:pt x="90" y="77"/>
                      <a:pt x="90" y="73"/>
                    </a:cubicBezTo>
                    <a:cubicBezTo>
                      <a:pt x="90" y="73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61"/>
                      <a:pt x="80" y="53"/>
                      <a:pt x="73" y="47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66" y="41"/>
                      <a:pt x="60" y="36"/>
                      <a:pt x="54" y="32"/>
                    </a:cubicBezTo>
                    <a:cubicBezTo>
                      <a:pt x="50" y="29"/>
                      <a:pt x="47" y="27"/>
                      <a:pt x="44" y="24"/>
                    </a:cubicBezTo>
                    <a:cubicBezTo>
                      <a:pt x="41" y="22"/>
                      <a:pt x="39" y="20"/>
                      <a:pt x="36" y="18"/>
                    </a:cubicBezTo>
                    <a:cubicBezTo>
                      <a:pt x="34" y="16"/>
                      <a:pt x="32" y="15"/>
                      <a:pt x="30" y="13"/>
                    </a:cubicBezTo>
                    <a:cubicBezTo>
                      <a:pt x="29" y="12"/>
                      <a:pt x="28" y="11"/>
                      <a:pt x="27" y="10"/>
                    </a:cubicBezTo>
                    <a:cubicBezTo>
                      <a:pt x="23" y="6"/>
                      <a:pt x="17" y="0"/>
                      <a:pt x="9" y="6"/>
                    </a:cubicBezTo>
                    <a:cubicBezTo>
                      <a:pt x="7" y="8"/>
                      <a:pt x="0" y="14"/>
                      <a:pt x="0" y="21"/>
                    </a:cubicBezTo>
                    <a:cubicBezTo>
                      <a:pt x="0" y="24"/>
                      <a:pt x="1" y="26"/>
                      <a:pt x="3" y="28"/>
                    </a:cubicBezTo>
                    <a:cubicBezTo>
                      <a:pt x="7" y="33"/>
                      <a:pt x="13" y="37"/>
                      <a:pt x="20" y="41"/>
                    </a:cubicBezTo>
                    <a:cubicBezTo>
                      <a:pt x="21" y="42"/>
                      <a:pt x="23" y="43"/>
                      <a:pt x="24" y="44"/>
                    </a:cubicBezTo>
                    <a:cubicBezTo>
                      <a:pt x="30" y="48"/>
                      <a:pt x="36" y="53"/>
                      <a:pt x="43" y="59"/>
                    </a:cubicBezTo>
                    <a:cubicBezTo>
                      <a:pt x="44" y="61"/>
                      <a:pt x="46" y="62"/>
                      <a:pt x="48" y="64"/>
                    </a:cubicBezTo>
                    <a:cubicBezTo>
                      <a:pt x="50" y="65"/>
                      <a:pt x="51" y="66"/>
                      <a:pt x="52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5" y="69"/>
                      <a:pt x="56" y="70"/>
                      <a:pt x="56" y="71"/>
                    </a:cubicBezTo>
                    <a:cubicBezTo>
                      <a:pt x="56" y="71"/>
                      <a:pt x="56" y="72"/>
                      <a:pt x="55" y="73"/>
                    </a:cubicBezTo>
                    <a:cubicBezTo>
                      <a:pt x="54" y="75"/>
                      <a:pt x="52" y="77"/>
                      <a:pt x="49" y="78"/>
                    </a:cubicBezTo>
                    <a:cubicBezTo>
                      <a:pt x="48" y="79"/>
                      <a:pt x="46" y="81"/>
                      <a:pt x="45" y="82"/>
                    </a:cubicBezTo>
                    <a:cubicBezTo>
                      <a:pt x="43" y="84"/>
                      <a:pt x="42" y="85"/>
                      <a:pt x="40" y="87"/>
                    </a:cubicBezTo>
                    <a:cubicBezTo>
                      <a:pt x="38" y="89"/>
                      <a:pt x="37" y="91"/>
                      <a:pt x="35" y="93"/>
                    </a:cubicBezTo>
                    <a:cubicBezTo>
                      <a:pt x="33" y="95"/>
                      <a:pt x="30" y="97"/>
                      <a:pt x="27" y="99"/>
                    </a:cubicBezTo>
                    <a:cubicBezTo>
                      <a:pt x="25" y="101"/>
                      <a:pt x="22" y="104"/>
                      <a:pt x="19" y="106"/>
                    </a:cubicBezTo>
                    <a:cubicBezTo>
                      <a:pt x="17" y="108"/>
                      <a:pt x="14" y="111"/>
                      <a:pt x="11" y="113"/>
                    </a:cubicBezTo>
                    <a:cubicBezTo>
                      <a:pt x="7" y="117"/>
                      <a:pt x="5" y="120"/>
                      <a:pt x="6" y="124"/>
                    </a:cubicBezTo>
                    <a:cubicBezTo>
                      <a:pt x="7" y="130"/>
                      <a:pt x="15" y="137"/>
                      <a:pt x="18" y="139"/>
                    </a:cubicBezTo>
                    <a:cubicBezTo>
                      <a:pt x="24" y="144"/>
                      <a:pt x="30" y="139"/>
                      <a:pt x="35" y="135"/>
                    </a:cubicBezTo>
                    <a:cubicBezTo>
                      <a:pt x="36" y="134"/>
                      <a:pt x="37" y="133"/>
                      <a:pt x="38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9">
                <a:extLst>
                  <a:ext uri="{FF2B5EF4-FFF2-40B4-BE49-F238E27FC236}">
                    <a16:creationId xmlns:a16="http://schemas.microsoft.com/office/drawing/2014/main" xmlns="" id="{F81530E2-E5C7-4273-8D35-D41FF2486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4"/>
                <a:ext cx="195" cy="337"/>
              </a:xfrm>
              <a:custGeom>
                <a:avLst/>
                <a:gdLst>
                  <a:gd name="T0" fmla="*/ 5 w 81"/>
                  <a:gd name="T1" fmla="*/ 6 h 139"/>
                  <a:gd name="T2" fmla="*/ 0 w 81"/>
                  <a:gd name="T3" fmla="*/ 16 h 139"/>
                  <a:gd name="T4" fmla="*/ 5 w 81"/>
                  <a:gd name="T5" fmla="*/ 28 h 139"/>
                  <a:gd name="T6" fmla="*/ 16 w 81"/>
                  <a:gd name="T7" fmla="*/ 36 h 139"/>
                  <a:gd name="T8" fmla="*/ 16 w 81"/>
                  <a:gd name="T9" fmla="*/ 36 h 139"/>
                  <a:gd name="T10" fmla="*/ 25 w 81"/>
                  <a:gd name="T11" fmla="*/ 44 h 139"/>
                  <a:gd name="T12" fmla="*/ 37 w 81"/>
                  <a:gd name="T13" fmla="*/ 54 h 139"/>
                  <a:gd name="T14" fmla="*/ 41 w 81"/>
                  <a:gd name="T15" fmla="*/ 58 h 139"/>
                  <a:gd name="T16" fmla="*/ 45 w 81"/>
                  <a:gd name="T17" fmla="*/ 68 h 139"/>
                  <a:gd name="T18" fmla="*/ 38 w 81"/>
                  <a:gd name="T19" fmla="*/ 76 h 139"/>
                  <a:gd name="T20" fmla="*/ 34 w 81"/>
                  <a:gd name="T21" fmla="*/ 82 h 139"/>
                  <a:gd name="T22" fmla="*/ 21 w 81"/>
                  <a:gd name="T23" fmla="*/ 96 h 139"/>
                  <a:gd name="T24" fmla="*/ 8 w 81"/>
                  <a:gd name="T25" fmla="*/ 112 h 139"/>
                  <a:gd name="T26" fmla="*/ 4 w 81"/>
                  <a:gd name="T27" fmla="*/ 120 h 139"/>
                  <a:gd name="T28" fmla="*/ 8 w 81"/>
                  <a:gd name="T29" fmla="*/ 128 h 139"/>
                  <a:gd name="T30" fmla="*/ 10 w 81"/>
                  <a:gd name="T31" fmla="*/ 130 h 139"/>
                  <a:gd name="T32" fmla="*/ 23 w 81"/>
                  <a:gd name="T33" fmla="*/ 138 h 139"/>
                  <a:gd name="T34" fmla="*/ 38 w 81"/>
                  <a:gd name="T35" fmla="*/ 125 h 139"/>
                  <a:gd name="T36" fmla="*/ 41 w 81"/>
                  <a:gd name="T37" fmla="*/ 119 h 139"/>
                  <a:gd name="T38" fmla="*/ 57 w 81"/>
                  <a:gd name="T39" fmla="*/ 99 h 139"/>
                  <a:gd name="T40" fmla="*/ 72 w 81"/>
                  <a:gd name="T41" fmla="*/ 78 h 139"/>
                  <a:gd name="T42" fmla="*/ 74 w 81"/>
                  <a:gd name="T43" fmla="*/ 77 h 139"/>
                  <a:gd name="T44" fmla="*/ 80 w 81"/>
                  <a:gd name="T45" fmla="*/ 68 h 139"/>
                  <a:gd name="T46" fmla="*/ 81 w 81"/>
                  <a:gd name="T47" fmla="*/ 61 h 139"/>
                  <a:gd name="T48" fmla="*/ 81 w 81"/>
                  <a:gd name="T49" fmla="*/ 61 h 139"/>
                  <a:gd name="T50" fmla="*/ 67 w 81"/>
                  <a:gd name="T51" fmla="*/ 40 h 139"/>
                  <a:gd name="T52" fmla="*/ 63 w 81"/>
                  <a:gd name="T53" fmla="*/ 37 h 139"/>
                  <a:gd name="T54" fmla="*/ 45 w 81"/>
                  <a:gd name="T55" fmla="*/ 24 h 139"/>
                  <a:gd name="T56" fmla="*/ 41 w 81"/>
                  <a:gd name="T57" fmla="*/ 20 h 139"/>
                  <a:gd name="T58" fmla="*/ 32 w 81"/>
                  <a:gd name="T59" fmla="*/ 13 h 139"/>
                  <a:gd name="T60" fmla="*/ 29 w 81"/>
                  <a:gd name="T61" fmla="*/ 11 h 139"/>
                  <a:gd name="T62" fmla="*/ 6 w 81"/>
                  <a:gd name="T63" fmla="*/ 5 h 139"/>
                  <a:gd name="T64" fmla="*/ 5 w 81"/>
                  <a:gd name="T65" fmla="*/ 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1" h="139">
                    <a:moveTo>
                      <a:pt x="5" y="6"/>
                    </a:moveTo>
                    <a:cubicBezTo>
                      <a:pt x="2" y="8"/>
                      <a:pt x="0" y="12"/>
                      <a:pt x="0" y="16"/>
                    </a:cubicBezTo>
                    <a:cubicBezTo>
                      <a:pt x="0" y="20"/>
                      <a:pt x="2" y="25"/>
                      <a:pt x="5" y="28"/>
                    </a:cubicBezTo>
                    <a:cubicBezTo>
                      <a:pt x="8" y="31"/>
                      <a:pt x="12" y="33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20" y="39"/>
                      <a:pt x="23" y="42"/>
                      <a:pt x="25" y="44"/>
                    </a:cubicBezTo>
                    <a:cubicBezTo>
                      <a:pt x="29" y="48"/>
                      <a:pt x="33" y="52"/>
                      <a:pt x="37" y="54"/>
                    </a:cubicBezTo>
                    <a:cubicBezTo>
                      <a:pt x="39" y="56"/>
                      <a:pt x="40" y="57"/>
                      <a:pt x="41" y="58"/>
                    </a:cubicBezTo>
                    <a:cubicBezTo>
                      <a:pt x="44" y="61"/>
                      <a:pt x="47" y="64"/>
                      <a:pt x="45" y="68"/>
                    </a:cubicBezTo>
                    <a:cubicBezTo>
                      <a:pt x="43" y="71"/>
                      <a:pt x="41" y="73"/>
                      <a:pt x="38" y="76"/>
                    </a:cubicBezTo>
                    <a:cubicBezTo>
                      <a:pt x="37" y="78"/>
                      <a:pt x="35" y="80"/>
                      <a:pt x="34" y="82"/>
                    </a:cubicBezTo>
                    <a:cubicBezTo>
                      <a:pt x="30" y="87"/>
                      <a:pt x="26" y="92"/>
                      <a:pt x="21" y="96"/>
                    </a:cubicBezTo>
                    <a:cubicBezTo>
                      <a:pt x="16" y="101"/>
                      <a:pt x="11" y="106"/>
                      <a:pt x="8" y="112"/>
                    </a:cubicBezTo>
                    <a:cubicBezTo>
                      <a:pt x="5" y="115"/>
                      <a:pt x="4" y="118"/>
                      <a:pt x="4" y="120"/>
                    </a:cubicBezTo>
                    <a:cubicBezTo>
                      <a:pt x="4" y="123"/>
                      <a:pt x="6" y="125"/>
                      <a:pt x="8" y="128"/>
                    </a:cubicBezTo>
                    <a:cubicBezTo>
                      <a:pt x="9" y="128"/>
                      <a:pt x="9" y="129"/>
                      <a:pt x="10" y="130"/>
                    </a:cubicBezTo>
                    <a:cubicBezTo>
                      <a:pt x="13" y="133"/>
                      <a:pt x="17" y="139"/>
                      <a:pt x="23" y="138"/>
                    </a:cubicBezTo>
                    <a:cubicBezTo>
                      <a:pt x="30" y="137"/>
                      <a:pt x="34" y="131"/>
                      <a:pt x="38" y="125"/>
                    </a:cubicBezTo>
                    <a:cubicBezTo>
                      <a:pt x="39" y="123"/>
                      <a:pt x="40" y="121"/>
                      <a:pt x="41" y="119"/>
                    </a:cubicBezTo>
                    <a:cubicBezTo>
                      <a:pt x="47" y="113"/>
                      <a:pt x="52" y="106"/>
                      <a:pt x="57" y="99"/>
                    </a:cubicBezTo>
                    <a:cubicBezTo>
                      <a:pt x="62" y="92"/>
                      <a:pt x="67" y="85"/>
                      <a:pt x="72" y="78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6" y="74"/>
                      <a:pt x="78" y="71"/>
                      <a:pt x="80" y="68"/>
                    </a:cubicBezTo>
                    <a:cubicBezTo>
                      <a:pt x="80" y="66"/>
                      <a:pt x="81" y="63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51"/>
                      <a:pt x="71" y="43"/>
                      <a:pt x="67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33"/>
                      <a:pt x="51" y="29"/>
                      <a:pt x="45" y="24"/>
                    </a:cubicBezTo>
                    <a:cubicBezTo>
                      <a:pt x="43" y="23"/>
                      <a:pt x="42" y="22"/>
                      <a:pt x="41" y="20"/>
                    </a:cubicBezTo>
                    <a:cubicBezTo>
                      <a:pt x="38" y="18"/>
                      <a:pt x="36" y="15"/>
                      <a:pt x="32" y="13"/>
                    </a:cubicBezTo>
                    <a:cubicBezTo>
                      <a:pt x="32" y="13"/>
                      <a:pt x="30" y="12"/>
                      <a:pt x="29" y="11"/>
                    </a:cubicBezTo>
                    <a:cubicBezTo>
                      <a:pt x="23" y="7"/>
                      <a:pt x="14" y="0"/>
                      <a:pt x="6" y="5"/>
                    </a:cubicBez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0" name="Group 17">
              <a:extLst>
                <a:ext uri="{FF2B5EF4-FFF2-40B4-BE49-F238E27FC236}">
                  <a16:creationId xmlns:a16="http://schemas.microsoft.com/office/drawing/2014/main" xmlns="" id="{B663B18F-C6D5-4DE4-9E5B-E1F401EA6B2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5786438" y="4945167"/>
              <a:ext cx="619125" cy="558799"/>
              <a:chOff x="1" y="-11"/>
              <a:chExt cx="390" cy="352"/>
            </a:xfrm>
            <a:solidFill>
              <a:srgbClr val="FFE6F0"/>
            </a:solidFill>
            <a:effectLst>
              <a:outerShdw blurRad="63500" dist="63500" dir="13500000" algn="br" rotWithShape="0">
                <a:srgbClr val="FF7CB5"/>
              </a:outerShdw>
            </a:effectLst>
          </p:grpSpPr>
          <p:sp>
            <p:nvSpPr>
              <p:cNvPr id="111" name="Freeform 18">
                <a:extLst>
                  <a:ext uri="{FF2B5EF4-FFF2-40B4-BE49-F238E27FC236}">
                    <a16:creationId xmlns:a16="http://schemas.microsoft.com/office/drawing/2014/main" xmlns="" id="{15CCA6C1-3A89-4B67-B861-85C550F2B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" y="-11"/>
                <a:ext cx="217" cy="349"/>
              </a:xfrm>
              <a:custGeom>
                <a:avLst/>
                <a:gdLst>
                  <a:gd name="T0" fmla="*/ 38 w 90"/>
                  <a:gd name="T1" fmla="*/ 132 h 144"/>
                  <a:gd name="T2" fmla="*/ 39 w 90"/>
                  <a:gd name="T3" fmla="*/ 132 h 144"/>
                  <a:gd name="T4" fmla="*/ 55 w 90"/>
                  <a:gd name="T5" fmla="*/ 118 h 144"/>
                  <a:gd name="T6" fmla="*/ 56 w 90"/>
                  <a:gd name="T7" fmla="*/ 117 h 144"/>
                  <a:gd name="T8" fmla="*/ 62 w 90"/>
                  <a:gd name="T9" fmla="*/ 112 h 144"/>
                  <a:gd name="T10" fmla="*/ 85 w 90"/>
                  <a:gd name="T11" fmla="*/ 85 h 144"/>
                  <a:gd name="T12" fmla="*/ 86 w 90"/>
                  <a:gd name="T13" fmla="*/ 83 h 144"/>
                  <a:gd name="T14" fmla="*/ 90 w 90"/>
                  <a:gd name="T15" fmla="*/ 73 h 144"/>
                  <a:gd name="T16" fmla="*/ 90 w 90"/>
                  <a:gd name="T17" fmla="*/ 72 h 144"/>
                  <a:gd name="T18" fmla="*/ 90 w 90"/>
                  <a:gd name="T19" fmla="*/ 72 h 144"/>
                  <a:gd name="T20" fmla="*/ 73 w 90"/>
                  <a:gd name="T21" fmla="*/ 47 h 144"/>
                  <a:gd name="T22" fmla="*/ 72 w 90"/>
                  <a:gd name="T23" fmla="*/ 46 h 144"/>
                  <a:gd name="T24" fmla="*/ 54 w 90"/>
                  <a:gd name="T25" fmla="*/ 32 h 144"/>
                  <a:gd name="T26" fmla="*/ 44 w 90"/>
                  <a:gd name="T27" fmla="*/ 24 h 144"/>
                  <a:gd name="T28" fmla="*/ 36 w 90"/>
                  <a:gd name="T29" fmla="*/ 18 h 144"/>
                  <a:gd name="T30" fmla="*/ 30 w 90"/>
                  <a:gd name="T31" fmla="*/ 13 h 144"/>
                  <a:gd name="T32" fmla="*/ 27 w 90"/>
                  <a:gd name="T33" fmla="*/ 10 h 144"/>
                  <a:gd name="T34" fmla="*/ 9 w 90"/>
                  <a:gd name="T35" fmla="*/ 6 h 144"/>
                  <a:gd name="T36" fmla="*/ 0 w 90"/>
                  <a:gd name="T37" fmla="*/ 21 h 144"/>
                  <a:gd name="T38" fmla="*/ 3 w 90"/>
                  <a:gd name="T39" fmla="*/ 28 h 144"/>
                  <a:gd name="T40" fmla="*/ 20 w 90"/>
                  <a:gd name="T41" fmla="*/ 41 h 144"/>
                  <a:gd name="T42" fmla="*/ 24 w 90"/>
                  <a:gd name="T43" fmla="*/ 44 h 144"/>
                  <a:gd name="T44" fmla="*/ 43 w 90"/>
                  <a:gd name="T45" fmla="*/ 59 h 144"/>
                  <a:gd name="T46" fmla="*/ 48 w 90"/>
                  <a:gd name="T47" fmla="*/ 64 h 144"/>
                  <a:gd name="T48" fmla="*/ 52 w 90"/>
                  <a:gd name="T49" fmla="*/ 67 h 144"/>
                  <a:gd name="T50" fmla="*/ 53 w 90"/>
                  <a:gd name="T51" fmla="*/ 68 h 144"/>
                  <a:gd name="T52" fmla="*/ 56 w 90"/>
                  <a:gd name="T53" fmla="*/ 71 h 144"/>
                  <a:gd name="T54" fmla="*/ 55 w 90"/>
                  <a:gd name="T55" fmla="*/ 73 h 144"/>
                  <a:gd name="T56" fmla="*/ 49 w 90"/>
                  <a:gd name="T57" fmla="*/ 78 h 144"/>
                  <a:gd name="T58" fmla="*/ 45 w 90"/>
                  <a:gd name="T59" fmla="*/ 82 h 144"/>
                  <a:gd name="T60" fmla="*/ 40 w 90"/>
                  <a:gd name="T61" fmla="*/ 87 h 144"/>
                  <a:gd name="T62" fmla="*/ 35 w 90"/>
                  <a:gd name="T63" fmla="*/ 93 h 144"/>
                  <a:gd name="T64" fmla="*/ 27 w 90"/>
                  <a:gd name="T65" fmla="*/ 99 h 144"/>
                  <a:gd name="T66" fmla="*/ 19 w 90"/>
                  <a:gd name="T67" fmla="*/ 106 h 144"/>
                  <a:gd name="T68" fmla="*/ 11 w 90"/>
                  <a:gd name="T69" fmla="*/ 113 h 144"/>
                  <a:gd name="T70" fmla="*/ 6 w 90"/>
                  <a:gd name="T71" fmla="*/ 124 h 144"/>
                  <a:gd name="T72" fmla="*/ 18 w 90"/>
                  <a:gd name="T73" fmla="*/ 139 h 144"/>
                  <a:gd name="T74" fmla="*/ 35 w 90"/>
                  <a:gd name="T75" fmla="*/ 135 h 144"/>
                  <a:gd name="T76" fmla="*/ 38 w 90"/>
                  <a:gd name="T77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0" h="144">
                    <a:moveTo>
                      <a:pt x="38" y="132"/>
                    </a:moveTo>
                    <a:cubicBezTo>
                      <a:pt x="39" y="132"/>
                      <a:pt x="39" y="132"/>
                      <a:pt x="39" y="132"/>
                    </a:cubicBezTo>
                    <a:cubicBezTo>
                      <a:pt x="45" y="128"/>
                      <a:pt x="50" y="123"/>
                      <a:pt x="55" y="118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8" y="115"/>
                      <a:pt x="60" y="113"/>
                      <a:pt x="62" y="112"/>
                    </a:cubicBezTo>
                    <a:cubicBezTo>
                      <a:pt x="71" y="103"/>
                      <a:pt x="79" y="96"/>
                      <a:pt x="85" y="85"/>
                    </a:cubicBezTo>
                    <a:cubicBezTo>
                      <a:pt x="85" y="85"/>
                      <a:pt x="86" y="84"/>
                      <a:pt x="86" y="83"/>
                    </a:cubicBezTo>
                    <a:cubicBezTo>
                      <a:pt x="88" y="80"/>
                      <a:pt x="90" y="77"/>
                      <a:pt x="90" y="73"/>
                    </a:cubicBezTo>
                    <a:cubicBezTo>
                      <a:pt x="90" y="73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61"/>
                      <a:pt x="80" y="53"/>
                      <a:pt x="73" y="47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66" y="41"/>
                      <a:pt x="60" y="36"/>
                      <a:pt x="54" y="32"/>
                    </a:cubicBezTo>
                    <a:cubicBezTo>
                      <a:pt x="50" y="29"/>
                      <a:pt x="47" y="27"/>
                      <a:pt x="44" y="24"/>
                    </a:cubicBezTo>
                    <a:cubicBezTo>
                      <a:pt x="41" y="22"/>
                      <a:pt x="39" y="20"/>
                      <a:pt x="36" y="18"/>
                    </a:cubicBezTo>
                    <a:cubicBezTo>
                      <a:pt x="34" y="16"/>
                      <a:pt x="32" y="15"/>
                      <a:pt x="30" y="13"/>
                    </a:cubicBezTo>
                    <a:cubicBezTo>
                      <a:pt x="29" y="12"/>
                      <a:pt x="28" y="11"/>
                      <a:pt x="27" y="10"/>
                    </a:cubicBezTo>
                    <a:cubicBezTo>
                      <a:pt x="23" y="6"/>
                      <a:pt x="17" y="0"/>
                      <a:pt x="9" y="6"/>
                    </a:cubicBezTo>
                    <a:cubicBezTo>
                      <a:pt x="7" y="8"/>
                      <a:pt x="0" y="14"/>
                      <a:pt x="0" y="21"/>
                    </a:cubicBezTo>
                    <a:cubicBezTo>
                      <a:pt x="0" y="24"/>
                      <a:pt x="1" y="26"/>
                      <a:pt x="3" y="28"/>
                    </a:cubicBezTo>
                    <a:cubicBezTo>
                      <a:pt x="7" y="33"/>
                      <a:pt x="13" y="37"/>
                      <a:pt x="20" y="41"/>
                    </a:cubicBezTo>
                    <a:cubicBezTo>
                      <a:pt x="21" y="42"/>
                      <a:pt x="23" y="43"/>
                      <a:pt x="24" y="44"/>
                    </a:cubicBezTo>
                    <a:cubicBezTo>
                      <a:pt x="30" y="48"/>
                      <a:pt x="36" y="53"/>
                      <a:pt x="43" y="59"/>
                    </a:cubicBezTo>
                    <a:cubicBezTo>
                      <a:pt x="44" y="61"/>
                      <a:pt x="46" y="62"/>
                      <a:pt x="48" y="64"/>
                    </a:cubicBezTo>
                    <a:cubicBezTo>
                      <a:pt x="50" y="65"/>
                      <a:pt x="51" y="66"/>
                      <a:pt x="52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5" y="69"/>
                      <a:pt x="56" y="70"/>
                      <a:pt x="56" y="71"/>
                    </a:cubicBezTo>
                    <a:cubicBezTo>
                      <a:pt x="56" y="71"/>
                      <a:pt x="56" y="72"/>
                      <a:pt x="55" y="73"/>
                    </a:cubicBezTo>
                    <a:cubicBezTo>
                      <a:pt x="54" y="75"/>
                      <a:pt x="52" y="77"/>
                      <a:pt x="49" y="78"/>
                    </a:cubicBezTo>
                    <a:cubicBezTo>
                      <a:pt x="48" y="79"/>
                      <a:pt x="46" y="81"/>
                      <a:pt x="45" y="82"/>
                    </a:cubicBezTo>
                    <a:cubicBezTo>
                      <a:pt x="43" y="84"/>
                      <a:pt x="42" y="85"/>
                      <a:pt x="40" y="87"/>
                    </a:cubicBezTo>
                    <a:cubicBezTo>
                      <a:pt x="38" y="89"/>
                      <a:pt x="37" y="91"/>
                      <a:pt x="35" y="93"/>
                    </a:cubicBezTo>
                    <a:cubicBezTo>
                      <a:pt x="33" y="95"/>
                      <a:pt x="30" y="97"/>
                      <a:pt x="27" y="99"/>
                    </a:cubicBezTo>
                    <a:cubicBezTo>
                      <a:pt x="25" y="101"/>
                      <a:pt x="22" y="104"/>
                      <a:pt x="19" y="106"/>
                    </a:cubicBezTo>
                    <a:cubicBezTo>
                      <a:pt x="17" y="108"/>
                      <a:pt x="14" y="111"/>
                      <a:pt x="11" y="113"/>
                    </a:cubicBezTo>
                    <a:cubicBezTo>
                      <a:pt x="7" y="117"/>
                      <a:pt x="5" y="120"/>
                      <a:pt x="6" y="124"/>
                    </a:cubicBezTo>
                    <a:cubicBezTo>
                      <a:pt x="7" y="130"/>
                      <a:pt x="15" y="137"/>
                      <a:pt x="18" y="139"/>
                    </a:cubicBezTo>
                    <a:cubicBezTo>
                      <a:pt x="24" y="144"/>
                      <a:pt x="30" y="139"/>
                      <a:pt x="35" y="135"/>
                    </a:cubicBezTo>
                    <a:cubicBezTo>
                      <a:pt x="36" y="134"/>
                      <a:pt x="37" y="133"/>
                      <a:pt x="38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9">
                <a:extLst>
                  <a:ext uri="{FF2B5EF4-FFF2-40B4-BE49-F238E27FC236}">
                    <a16:creationId xmlns:a16="http://schemas.microsoft.com/office/drawing/2014/main" xmlns="" id="{FF8E34F0-42F1-42EB-95F2-9AC96D7C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4"/>
                <a:ext cx="195" cy="337"/>
              </a:xfrm>
              <a:custGeom>
                <a:avLst/>
                <a:gdLst>
                  <a:gd name="T0" fmla="*/ 5 w 81"/>
                  <a:gd name="T1" fmla="*/ 6 h 139"/>
                  <a:gd name="T2" fmla="*/ 0 w 81"/>
                  <a:gd name="T3" fmla="*/ 16 h 139"/>
                  <a:gd name="T4" fmla="*/ 5 w 81"/>
                  <a:gd name="T5" fmla="*/ 28 h 139"/>
                  <a:gd name="T6" fmla="*/ 16 w 81"/>
                  <a:gd name="T7" fmla="*/ 36 h 139"/>
                  <a:gd name="T8" fmla="*/ 16 w 81"/>
                  <a:gd name="T9" fmla="*/ 36 h 139"/>
                  <a:gd name="T10" fmla="*/ 25 w 81"/>
                  <a:gd name="T11" fmla="*/ 44 h 139"/>
                  <a:gd name="T12" fmla="*/ 37 w 81"/>
                  <a:gd name="T13" fmla="*/ 54 h 139"/>
                  <a:gd name="T14" fmla="*/ 41 w 81"/>
                  <a:gd name="T15" fmla="*/ 58 h 139"/>
                  <a:gd name="T16" fmla="*/ 45 w 81"/>
                  <a:gd name="T17" fmla="*/ 68 h 139"/>
                  <a:gd name="T18" fmla="*/ 38 w 81"/>
                  <a:gd name="T19" fmla="*/ 76 h 139"/>
                  <a:gd name="T20" fmla="*/ 34 w 81"/>
                  <a:gd name="T21" fmla="*/ 82 h 139"/>
                  <a:gd name="T22" fmla="*/ 21 w 81"/>
                  <a:gd name="T23" fmla="*/ 96 h 139"/>
                  <a:gd name="T24" fmla="*/ 8 w 81"/>
                  <a:gd name="T25" fmla="*/ 112 h 139"/>
                  <a:gd name="T26" fmla="*/ 4 w 81"/>
                  <a:gd name="T27" fmla="*/ 120 h 139"/>
                  <a:gd name="T28" fmla="*/ 8 w 81"/>
                  <a:gd name="T29" fmla="*/ 128 h 139"/>
                  <a:gd name="T30" fmla="*/ 10 w 81"/>
                  <a:gd name="T31" fmla="*/ 130 h 139"/>
                  <a:gd name="T32" fmla="*/ 23 w 81"/>
                  <a:gd name="T33" fmla="*/ 138 h 139"/>
                  <a:gd name="T34" fmla="*/ 38 w 81"/>
                  <a:gd name="T35" fmla="*/ 125 h 139"/>
                  <a:gd name="T36" fmla="*/ 41 w 81"/>
                  <a:gd name="T37" fmla="*/ 119 h 139"/>
                  <a:gd name="T38" fmla="*/ 57 w 81"/>
                  <a:gd name="T39" fmla="*/ 99 h 139"/>
                  <a:gd name="T40" fmla="*/ 72 w 81"/>
                  <a:gd name="T41" fmla="*/ 78 h 139"/>
                  <a:gd name="T42" fmla="*/ 74 w 81"/>
                  <a:gd name="T43" fmla="*/ 77 h 139"/>
                  <a:gd name="T44" fmla="*/ 80 w 81"/>
                  <a:gd name="T45" fmla="*/ 68 h 139"/>
                  <a:gd name="T46" fmla="*/ 81 w 81"/>
                  <a:gd name="T47" fmla="*/ 61 h 139"/>
                  <a:gd name="T48" fmla="*/ 81 w 81"/>
                  <a:gd name="T49" fmla="*/ 61 h 139"/>
                  <a:gd name="T50" fmla="*/ 67 w 81"/>
                  <a:gd name="T51" fmla="*/ 40 h 139"/>
                  <a:gd name="T52" fmla="*/ 63 w 81"/>
                  <a:gd name="T53" fmla="*/ 37 h 139"/>
                  <a:gd name="T54" fmla="*/ 45 w 81"/>
                  <a:gd name="T55" fmla="*/ 24 h 139"/>
                  <a:gd name="T56" fmla="*/ 41 w 81"/>
                  <a:gd name="T57" fmla="*/ 20 h 139"/>
                  <a:gd name="T58" fmla="*/ 32 w 81"/>
                  <a:gd name="T59" fmla="*/ 13 h 139"/>
                  <a:gd name="T60" fmla="*/ 29 w 81"/>
                  <a:gd name="T61" fmla="*/ 11 h 139"/>
                  <a:gd name="T62" fmla="*/ 6 w 81"/>
                  <a:gd name="T63" fmla="*/ 5 h 139"/>
                  <a:gd name="T64" fmla="*/ 5 w 81"/>
                  <a:gd name="T65" fmla="*/ 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1" h="139">
                    <a:moveTo>
                      <a:pt x="5" y="6"/>
                    </a:moveTo>
                    <a:cubicBezTo>
                      <a:pt x="2" y="8"/>
                      <a:pt x="0" y="12"/>
                      <a:pt x="0" y="16"/>
                    </a:cubicBezTo>
                    <a:cubicBezTo>
                      <a:pt x="0" y="20"/>
                      <a:pt x="2" y="25"/>
                      <a:pt x="5" y="28"/>
                    </a:cubicBezTo>
                    <a:cubicBezTo>
                      <a:pt x="8" y="31"/>
                      <a:pt x="12" y="33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20" y="39"/>
                      <a:pt x="23" y="42"/>
                      <a:pt x="25" y="44"/>
                    </a:cubicBezTo>
                    <a:cubicBezTo>
                      <a:pt x="29" y="48"/>
                      <a:pt x="33" y="52"/>
                      <a:pt x="37" y="54"/>
                    </a:cubicBezTo>
                    <a:cubicBezTo>
                      <a:pt x="39" y="56"/>
                      <a:pt x="40" y="57"/>
                      <a:pt x="41" y="58"/>
                    </a:cubicBezTo>
                    <a:cubicBezTo>
                      <a:pt x="44" y="61"/>
                      <a:pt x="47" y="64"/>
                      <a:pt x="45" y="68"/>
                    </a:cubicBezTo>
                    <a:cubicBezTo>
                      <a:pt x="43" y="71"/>
                      <a:pt x="41" y="73"/>
                      <a:pt x="38" y="76"/>
                    </a:cubicBezTo>
                    <a:cubicBezTo>
                      <a:pt x="37" y="78"/>
                      <a:pt x="35" y="80"/>
                      <a:pt x="34" y="82"/>
                    </a:cubicBezTo>
                    <a:cubicBezTo>
                      <a:pt x="30" y="87"/>
                      <a:pt x="26" y="92"/>
                      <a:pt x="21" y="96"/>
                    </a:cubicBezTo>
                    <a:cubicBezTo>
                      <a:pt x="16" y="101"/>
                      <a:pt x="11" y="106"/>
                      <a:pt x="8" y="112"/>
                    </a:cubicBezTo>
                    <a:cubicBezTo>
                      <a:pt x="5" y="115"/>
                      <a:pt x="4" y="118"/>
                      <a:pt x="4" y="120"/>
                    </a:cubicBezTo>
                    <a:cubicBezTo>
                      <a:pt x="4" y="123"/>
                      <a:pt x="6" y="125"/>
                      <a:pt x="8" y="128"/>
                    </a:cubicBezTo>
                    <a:cubicBezTo>
                      <a:pt x="9" y="128"/>
                      <a:pt x="9" y="129"/>
                      <a:pt x="10" y="130"/>
                    </a:cubicBezTo>
                    <a:cubicBezTo>
                      <a:pt x="13" y="133"/>
                      <a:pt x="17" y="139"/>
                      <a:pt x="23" y="138"/>
                    </a:cubicBezTo>
                    <a:cubicBezTo>
                      <a:pt x="30" y="137"/>
                      <a:pt x="34" y="131"/>
                      <a:pt x="38" y="125"/>
                    </a:cubicBezTo>
                    <a:cubicBezTo>
                      <a:pt x="39" y="123"/>
                      <a:pt x="40" y="121"/>
                      <a:pt x="41" y="119"/>
                    </a:cubicBezTo>
                    <a:cubicBezTo>
                      <a:pt x="47" y="113"/>
                      <a:pt x="52" y="106"/>
                      <a:pt x="57" y="99"/>
                    </a:cubicBezTo>
                    <a:cubicBezTo>
                      <a:pt x="62" y="92"/>
                      <a:pt x="67" y="85"/>
                      <a:pt x="72" y="78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6" y="74"/>
                      <a:pt x="78" y="71"/>
                      <a:pt x="80" y="68"/>
                    </a:cubicBezTo>
                    <a:cubicBezTo>
                      <a:pt x="80" y="66"/>
                      <a:pt x="81" y="63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51"/>
                      <a:pt x="71" y="43"/>
                      <a:pt x="67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33"/>
                      <a:pt x="51" y="29"/>
                      <a:pt x="45" y="24"/>
                    </a:cubicBezTo>
                    <a:cubicBezTo>
                      <a:pt x="43" y="23"/>
                      <a:pt x="42" y="22"/>
                      <a:pt x="41" y="20"/>
                    </a:cubicBezTo>
                    <a:cubicBezTo>
                      <a:pt x="38" y="18"/>
                      <a:pt x="36" y="15"/>
                      <a:pt x="32" y="13"/>
                    </a:cubicBezTo>
                    <a:cubicBezTo>
                      <a:pt x="32" y="13"/>
                      <a:pt x="30" y="12"/>
                      <a:pt x="29" y="11"/>
                    </a:cubicBezTo>
                    <a:cubicBezTo>
                      <a:pt x="23" y="7"/>
                      <a:pt x="14" y="0"/>
                      <a:pt x="6" y="5"/>
                    </a:cubicBez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633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8EC2DF2-56DC-460F-BF11-32648C8A53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359D1016-79BF-49EF-B4A8-01408DBDC8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srgbClr val="C65C85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2EC0490-8AB1-4C50-9D93-9000A0C9E0F5}"/>
              </a:ext>
            </a:extLst>
          </p:cNvPr>
          <p:cNvGrpSpPr/>
          <p:nvPr/>
        </p:nvGrpSpPr>
        <p:grpSpPr>
          <a:xfrm>
            <a:off x="416719" y="342899"/>
            <a:ext cx="11358562" cy="6172202"/>
            <a:chOff x="7462577" y="1866203"/>
            <a:chExt cx="3697094" cy="369709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4A3E4ED2-81C9-44AB-B37A-0D4252E2807D}"/>
                </a:ext>
              </a:extLst>
            </p:cNvPr>
            <p:cNvSpPr/>
            <p:nvPr/>
          </p:nvSpPr>
          <p:spPr>
            <a:xfrm>
              <a:off x="7462577" y="1866203"/>
              <a:ext cx="3697094" cy="36970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DEC88B29-41D7-4F53-99B8-2D98D3668E7E}"/>
                </a:ext>
              </a:extLst>
            </p:cNvPr>
            <p:cNvSpPr/>
            <p:nvPr/>
          </p:nvSpPr>
          <p:spPr>
            <a:xfrm>
              <a:off x="7462577" y="1866203"/>
              <a:ext cx="3697094" cy="36970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889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xmlns="" id="{E0658C64-26F0-4075-B006-FABA141D6487}"/>
              </a:ext>
            </a:extLst>
          </p:cNvPr>
          <p:cNvGrpSpPr/>
          <p:nvPr/>
        </p:nvGrpSpPr>
        <p:grpSpPr>
          <a:xfrm>
            <a:off x="3951161" y="4507096"/>
            <a:ext cx="459872" cy="459872"/>
            <a:chOff x="10392905" y="4532528"/>
            <a:chExt cx="695900" cy="695900"/>
          </a:xfrm>
          <a:solidFill>
            <a:srgbClr val="E96C9D"/>
          </a:solidFill>
        </p:grpSpPr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xmlns="" id="{A5901ED8-51F8-41FE-86B0-DE0CC728C757}"/>
                </a:ext>
              </a:extLst>
            </p:cNvPr>
            <p:cNvGrpSpPr/>
            <p:nvPr/>
          </p:nvGrpSpPr>
          <p:grpSpPr>
            <a:xfrm rot="14750621">
              <a:off x="10392905" y="4532528"/>
              <a:ext cx="695900" cy="695900"/>
              <a:chOff x="5314950" y="1473200"/>
              <a:chExt cx="3822700" cy="3822700"/>
            </a:xfrm>
            <a:grpFill/>
          </p:grpSpPr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xmlns="" id="{6EF38DD7-F0C8-4C7E-A212-4689F5CA9A27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xmlns="" id="{6A3EB22A-5D25-476F-BBF5-002C36D8CDDB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xmlns="" id="{43E7ABFD-6103-44A1-A5A7-50B135653CCC}"/>
                </a:ext>
              </a:extLst>
            </p:cNvPr>
            <p:cNvGrpSpPr/>
            <p:nvPr/>
          </p:nvGrpSpPr>
          <p:grpSpPr>
            <a:xfrm rot="14750621">
              <a:off x="10566637" y="4706260"/>
              <a:ext cx="348436" cy="348436"/>
              <a:chOff x="5314950" y="1473200"/>
              <a:chExt cx="3822700" cy="3822700"/>
            </a:xfrm>
            <a:grpFill/>
          </p:grpSpPr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xmlns="" id="{E272B55C-D790-467F-A259-FE94D24C194C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xmlns="" id="{5C855681-32CB-4ED8-BEAD-5F8E6E43EF17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B51D3D58-E7F1-4B85-BEC6-16A369C0F8C3}"/>
              </a:ext>
            </a:extLst>
          </p:cNvPr>
          <p:cNvGrpSpPr/>
          <p:nvPr/>
        </p:nvGrpSpPr>
        <p:grpSpPr>
          <a:xfrm rot="3920815">
            <a:off x="838641" y="4639216"/>
            <a:ext cx="611506" cy="611506"/>
            <a:chOff x="1287872" y="4613034"/>
            <a:chExt cx="611506" cy="611506"/>
          </a:xfrm>
          <a:solidFill>
            <a:srgbClr val="E96C9D"/>
          </a:solidFill>
        </p:grpSpPr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xmlns="" id="{C44B042F-C9DC-4EC5-85D4-8FE4EB574C33}"/>
                </a:ext>
              </a:extLst>
            </p:cNvPr>
            <p:cNvGrpSpPr/>
            <p:nvPr/>
          </p:nvGrpSpPr>
          <p:grpSpPr>
            <a:xfrm>
              <a:off x="1287872" y="4613034"/>
              <a:ext cx="611506" cy="611506"/>
              <a:chOff x="5314950" y="1473200"/>
              <a:chExt cx="3822700" cy="3822700"/>
            </a:xfrm>
            <a:grpFill/>
          </p:grpSpPr>
          <p:sp>
            <p:nvSpPr>
              <p:cNvPr id="188" name="等腰三角形 187">
                <a:extLst>
                  <a:ext uri="{FF2B5EF4-FFF2-40B4-BE49-F238E27FC236}">
                    <a16:creationId xmlns:a16="http://schemas.microsoft.com/office/drawing/2014/main" xmlns="" id="{85E8DE35-CD60-4FD0-89E8-98E2A71C33DD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等腰三角形 188">
                <a:extLst>
                  <a:ext uri="{FF2B5EF4-FFF2-40B4-BE49-F238E27FC236}">
                    <a16:creationId xmlns:a16="http://schemas.microsoft.com/office/drawing/2014/main" xmlns="" id="{D6EA429D-8FDE-4CDA-B269-7919656B6E02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889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xmlns="" id="{382EB316-C5F9-490B-A9F9-48033416B8A1}"/>
                </a:ext>
              </a:extLst>
            </p:cNvPr>
            <p:cNvGrpSpPr/>
            <p:nvPr/>
          </p:nvGrpSpPr>
          <p:grpSpPr>
            <a:xfrm>
              <a:off x="1437540" y="4762702"/>
              <a:ext cx="312170" cy="312170"/>
              <a:chOff x="5314950" y="1473200"/>
              <a:chExt cx="3822700" cy="3822700"/>
            </a:xfrm>
            <a:grpFill/>
          </p:grpSpPr>
          <p:sp>
            <p:nvSpPr>
              <p:cNvPr id="186" name="等腰三角形 185">
                <a:extLst>
                  <a:ext uri="{FF2B5EF4-FFF2-40B4-BE49-F238E27FC236}">
                    <a16:creationId xmlns:a16="http://schemas.microsoft.com/office/drawing/2014/main" xmlns="" id="{A2094710-9C34-4390-8B45-A82E7A39090E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等腰三角形 186">
                <a:extLst>
                  <a:ext uri="{FF2B5EF4-FFF2-40B4-BE49-F238E27FC236}">
                    <a16:creationId xmlns:a16="http://schemas.microsoft.com/office/drawing/2014/main" xmlns="" id="{824CC262-7D22-4DFB-A1CD-8B9D0E10465E}"/>
                  </a:ext>
                </a:extLst>
              </p:cNvPr>
              <p:cNvSpPr/>
              <p:nvPr/>
            </p:nvSpPr>
            <p:spPr>
              <a:xfrm>
                <a:off x="5314950" y="1473200"/>
                <a:ext cx="3822700" cy="3822700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xmlns="" id="{F8F6C6CD-F046-4011-AD92-7C840B00AFB9}"/>
              </a:ext>
            </a:extLst>
          </p:cNvPr>
          <p:cNvGrpSpPr/>
          <p:nvPr/>
        </p:nvGrpSpPr>
        <p:grpSpPr>
          <a:xfrm>
            <a:off x="10560265" y="985085"/>
            <a:ext cx="948917" cy="932613"/>
            <a:chOff x="-11112" y="-4763"/>
            <a:chExt cx="1385888" cy="1362076"/>
          </a:xfrm>
          <a:solidFill>
            <a:srgbClr val="E96C9D"/>
          </a:solidFill>
        </p:grpSpPr>
        <p:grpSp>
          <p:nvGrpSpPr>
            <p:cNvPr id="204" name="Group 26">
              <a:extLst>
                <a:ext uri="{FF2B5EF4-FFF2-40B4-BE49-F238E27FC236}">
                  <a16:creationId xmlns:a16="http://schemas.microsoft.com/office/drawing/2014/main" xmlns="" id="{52FD9F72-0D4B-41F1-B3AB-D36E08D4302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208" name="Freeform 27">
                <a:extLst>
                  <a:ext uri="{FF2B5EF4-FFF2-40B4-BE49-F238E27FC236}">
                    <a16:creationId xmlns:a16="http://schemas.microsoft.com/office/drawing/2014/main" xmlns="" id="{B070D5A6-5A67-4996-92C4-61524B7B34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Freeform 28">
                <a:extLst>
                  <a:ext uri="{FF2B5EF4-FFF2-40B4-BE49-F238E27FC236}">
                    <a16:creationId xmlns:a16="http://schemas.microsoft.com/office/drawing/2014/main" xmlns="" id="{47604CD7-8AAD-43C5-AE0F-347DB330D0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5" name="Group 26">
              <a:extLst>
                <a:ext uri="{FF2B5EF4-FFF2-40B4-BE49-F238E27FC236}">
                  <a16:creationId xmlns:a16="http://schemas.microsoft.com/office/drawing/2014/main" xmlns="" id="{6071286F-10A2-4359-A884-922B11BC234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206" name="Freeform 27">
                <a:extLst>
                  <a:ext uri="{FF2B5EF4-FFF2-40B4-BE49-F238E27FC236}">
                    <a16:creationId xmlns:a16="http://schemas.microsoft.com/office/drawing/2014/main" xmlns="" id="{3EC32A95-9985-4AD6-B0C7-46CF80AEFF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Freeform 28">
                <a:extLst>
                  <a:ext uri="{FF2B5EF4-FFF2-40B4-BE49-F238E27FC236}">
                    <a16:creationId xmlns:a16="http://schemas.microsoft.com/office/drawing/2014/main" xmlns="" id="{0E9BE1B4-7250-4E70-94BF-05342FC415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xmlns="" id="{0A1C768B-1FEF-4056-A039-477E48E0CF6A}"/>
              </a:ext>
            </a:extLst>
          </p:cNvPr>
          <p:cNvGrpSpPr/>
          <p:nvPr/>
        </p:nvGrpSpPr>
        <p:grpSpPr>
          <a:xfrm rot="14750621">
            <a:off x="5597819" y="546618"/>
            <a:ext cx="695900" cy="695900"/>
            <a:chOff x="5314950" y="1473200"/>
            <a:chExt cx="3822700" cy="3822700"/>
          </a:xfrm>
          <a:solidFill>
            <a:srgbClr val="E96C9D"/>
          </a:solidFill>
        </p:grpSpPr>
        <p:sp>
          <p:nvSpPr>
            <p:cNvPr id="216" name="等腰三角形 215">
              <a:extLst>
                <a:ext uri="{FF2B5EF4-FFF2-40B4-BE49-F238E27FC236}">
                  <a16:creationId xmlns:a16="http://schemas.microsoft.com/office/drawing/2014/main" xmlns="" id="{134AE67E-1641-40B2-B79A-D9913FFCB2F6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>
              <a:extLst>
                <a:ext uri="{FF2B5EF4-FFF2-40B4-BE49-F238E27FC236}">
                  <a16:creationId xmlns:a16="http://schemas.microsoft.com/office/drawing/2014/main" xmlns="" id="{E875D7EA-41AA-447A-9E78-E44EFB838145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DFCCFE0-EFDB-45AA-9D84-8390C029A559}"/>
              </a:ext>
            </a:extLst>
          </p:cNvPr>
          <p:cNvGrpSpPr>
            <a:grpSpLocks noChangeAspect="1"/>
          </p:cNvGrpSpPr>
          <p:nvPr/>
        </p:nvGrpSpPr>
        <p:grpSpPr>
          <a:xfrm>
            <a:off x="1899736" y="597785"/>
            <a:ext cx="444409" cy="444409"/>
            <a:chOff x="3961703" y="1236642"/>
            <a:chExt cx="4268594" cy="426859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C3760406-0529-4196-81A6-AE1D0602E329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ellipse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630B4DAA-2410-4A6C-8A3D-EE1437C902BE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ellipse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2</a:t>
              </a:r>
              <a:endParaRPr lang="zh-CN" altLang="en-US" b="1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39" name="矩形: 圆角 26">
            <a:extLst>
              <a:ext uri="{FF2B5EF4-FFF2-40B4-BE49-F238E27FC236}">
                <a16:creationId xmlns:a16="http://schemas.microsoft.com/office/drawing/2014/main" xmlns="" id="{4FF52DE4-3CC5-413F-9FFA-C182DF83C157}"/>
              </a:ext>
            </a:extLst>
          </p:cNvPr>
          <p:cNvSpPr/>
          <p:nvPr/>
        </p:nvSpPr>
        <p:spPr>
          <a:xfrm>
            <a:off x="1186850" y="597785"/>
            <a:ext cx="444409" cy="44440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63500" dir="13500000">
              <a:srgbClr val="C65C85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1</a:t>
            </a:r>
            <a:endParaRPr lang="zh-CN" altLang="en-US" b="1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45B3FB9-2E6F-4981-8805-CC2E44E5797A}"/>
              </a:ext>
            </a:extLst>
          </p:cNvPr>
          <p:cNvGrpSpPr>
            <a:grpSpLocks noChangeAspect="1"/>
          </p:cNvGrpSpPr>
          <p:nvPr/>
        </p:nvGrpSpPr>
        <p:grpSpPr>
          <a:xfrm>
            <a:off x="2612622" y="597785"/>
            <a:ext cx="444409" cy="444409"/>
            <a:chOff x="3961703" y="1236642"/>
            <a:chExt cx="4268594" cy="4268594"/>
          </a:xfrm>
        </p:grpSpPr>
        <p:sp>
          <p:nvSpPr>
            <p:cNvPr id="45" name="矩形: 圆角 26">
              <a:extLst>
                <a:ext uri="{FF2B5EF4-FFF2-40B4-BE49-F238E27FC236}">
                  <a16:creationId xmlns:a16="http://schemas.microsoft.com/office/drawing/2014/main" xmlns="" id="{BDE5B2F0-EA74-4AD6-BD80-39AE929A07E0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ellipse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46" name="矩形: 圆角 27">
              <a:extLst>
                <a:ext uri="{FF2B5EF4-FFF2-40B4-BE49-F238E27FC236}">
                  <a16:creationId xmlns:a16="http://schemas.microsoft.com/office/drawing/2014/main" xmlns="" id="{B9C4FFBD-7FAB-4212-A140-117F26B0C220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ellipse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3</a:t>
              </a:r>
              <a:endParaRPr lang="zh-CN" altLang="en-US" b="1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03C5EC86-020F-4BE0-A8F0-13B013C4672B}"/>
              </a:ext>
            </a:extLst>
          </p:cNvPr>
          <p:cNvGrpSpPr>
            <a:grpSpLocks noChangeAspect="1"/>
          </p:cNvGrpSpPr>
          <p:nvPr/>
        </p:nvGrpSpPr>
        <p:grpSpPr>
          <a:xfrm>
            <a:off x="3325508" y="597785"/>
            <a:ext cx="444409" cy="444409"/>
            <a:chOff x="3961703" y="1236642"/>
            <a:chExt cx="4268594" cy="4268594"/>
          </a:xfrm>
        </p:grpSpPr>
        <p:sp>
          <p:nvSpPr>
            <p:cNvPr id="49" name="矩形: 圆角 26">
              <a:extLst>
                <a:ext uri="{FF2B5EF4-FFF2-40B4-BE49-F238E27FC236}">
                  <a16:creationId xmlns:a16="http://schemas.microsoft.com/office/drawing/2014/main" xmlns="" id="{51E5683B-B9EF-4783-A98C-FB1A6D2370F3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ellipse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50" name="矩形: 圆角 27">
              <a:extLst>
                <a:ext uri="{FF2B5EF4-FFF2-40B4-BE49-F238E27FC236}">
                  <a16:creationId xmlns:a16="http://schemas.microsoft.com/office/drawing/2014/main" xmlns="" id="{5CB9348E-EA53-4DFC-AECE-C1999EAEFEAD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ellipse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4</a:t>
              </a:r>
              <a:endParaRPr lang="zh-CN" altLang="en-US" b="1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50854F10-6A6D-4C1C-92DD-F4CA490D3DAC}"/>
              </a:ext>
            </a:extLst>
          </p:cNvPr>
          <p:cNvSpPr txBox="1"/>
          <p:nvPr/>
        </p:nvSpPr>
        <p:spPr>
          <a:xfrm>
            <a:off x="7150100" y="650712"/>
            <a:ext cx="3855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CE85C82D-B60D-4BF1-9E65-8A268B983918}"/>
              </a:ext>
            </a:extLst>
          </p:cNvPr>
          <p:cNvSpPr/>
          <p:nvPr/>
        </p:nvSpPr>
        <p:spPr>
          <a:xfrm>
            <a:off x="1186850" y="1555450"/>
            <a:ext cx="2583067" cy="4615865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76200" dist="76200" dir="13500000">
              <a:srgbClr val="C65C85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AFB941EB-13AD-457E-9569-F243FD523293}"/>
              </a:ext>
            </a:extLst>
          </p:cNvPr>
          <p:cNvSpPr txBox="1"/>
          <p:nvPr/>
        </p:nvSpPr>
        <p:spPr>
          <a:xfrm>
            <a:off x="1494133" y="1814808"/>
            <a:ext cx="1972967" cy="4097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 Vivamus a tellus Pellentesque habitant morbitristique senectus et netus et malesuada fames ac turpis egestas Proin pharetra nonummy pede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BFC1F19-9572-47FC-9E0A-4CD2EE3265E9}"/>
              </a:ext>
            </a:extLst>
          </p:cNvPr>
          <p:cNvGrpSpPr/>
          <p:nvPr/>
        </p:nvGrpSpPr>
        <p:grpSpPr>
          <a:xfrm>
            <a:off x="4540048" y="5288365"/>
            <a:ext cx="6465102" cy="882950"/>
            <a:chOff x="3961703" y="1236642"/>
            <a:chExt cx="4268594" cy="4268594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B8C6D808-9461-4701-BD0C-6B80617EA32D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55E47703-84A8-4424-B5AC-4F090E3839C9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EB503840-43B1-4746-857D-B0CFDEFCE5E6}"/>
              </a:ext>
            </a:extLst>
          </p:cNvPr>
          <p:cNvGrpSpPr/>
          <p:nvPr/>
        </p:nvGrpSpPr>
        <p:grpSpPr>
          <a:xfrm>
            <a:off x="4540048" y="2799756"/>
            <a:ext cx="6465102" cy="882950"/>
            <a:chOff x="3961703" y="1236642"/>
            <a:chExt cx="4268594" cy="4268594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xmlns="" id="{03F861DE-70EB-443F-B145-0941014D43A2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C65C8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xmlns="" id="{28F25F8C-B040-40B3-AF86-15CD0D633892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7C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矩形: 圆角 80">
            <a:extLst>
              <a:ext uri="{FF2B5EF4-FFF2-40B4-BE49-F238E27FC236}">
                <a16:creationId xmlns:a16="http://schemas.microsoft.com/office/drawing/2014/main" xmlns="" id="{230FD775-4E6D-4D31-85BA-C6EC1C886631}"/>
              </a:ext>
            </a:extLst>
          </p:cNvPr>
          <p:cNvSpPr/>
          <p:nvPr/>
        </p:nvSpPr>
        <p:spPr>
          <a:xfrm>
            <a:off x="4540048" y="4044061"/>
            <a:ext cx="6465102" cy="88295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innerShdw blurRad="76200" dist="76200" dir="13500000">
              <a:srgbClr val="C65C85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C066119D-27CE-41ED-AFF6-856083C3A679}"/>
              </a:ext>
            </a:extLst>
          </p:cNvPr>
          <p:cNvSpPr/>
          <p:nvPr/>
        </p:nvSpPr>
        <p:spPr>
          <a:xfrm>
            <a:off x="4540048" y="1555451"/>
            <a:ext cx="6465102" cy="88295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innerShdw blurRad="76200" dist="76200" dir="13500000">
              <a:srgbClr val="C65C85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3C121201-1E64-4746-8E5F-5CA05B056BA0}"/>
              </a:ext>
            </a:extLst>
          </p:cNvPr>
          <p:cNvSpPr txBox="1"/>
          <p:nvPr/>
        </p:nvSpPr>
        <p:spPr>
          <a:xfrm>
            <a:off x="4798078" y="1644010"/>
            <a:ext cx="5949041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morbitristique senectus et netus et malesuada fames ac turpis egestas Proin pharetra nonummy pede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93A373C4-70D8-4F38-83C7-493D6FE23AA5}"/>
              </a:ext>
            </a:extLst>
          </p:cNvPr>
          <p:cNvSpPr txBox="1"/>
          <p:nvPr/>
        </p:nvSpPr>
        <p:spPr>
          <a:xfrm>
            <a:off x="4798078" y="3067017"/>
            <a:ext cx="5949041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morbitristique senectus et netus et malesuada fames ac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C70DD3DD-32EE-4AD9-8A4D-9E0D9834710C}"/>
              </a:ext>
            </a:extLst>
          </p:cNvPr>
          <p:cNvSpPr txBox="1"/>
          <p:nvPr/>
        </p:nvSpPr>
        <p:spPr>
          <a:xfrm>
            <a:off x="4798078" y="4138189"/>
            <a:ext cx="5949041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morbitristique senectus et netus et malesuada fames ac turpis egestas Proin pharetra nonummy pede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CA021FC6-E317-42CE-8CD2-023A721D7F20}"/>
              </a:ext>
            </a:extLst>
          </p:cNvPr>
          <p:cNvSpPr txBox="1"/>
          <p:nvPr/>
        </p:nvSpPr>
        <p:spPr>
          <a:xfrm>
            <a:off x="4798078" y="5555626"/>
            <a:ext cx="5949041" cy="34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morbitristique senectus et netus et malesuada fames ac</a:t>
            </a:r>
          </a:p>
        </p:txBody>
      </p:sp>
    </p:spTree>
    <p:extLst>
      <p:ext uri="{BB962C8B-B14F-4D97-AF65-F5344CB8AC3E}">
        <p14:creationId xmlns:p14="http://schemas.microsoft.com/office/powerpoint/2010/main" val="415066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32696F2-F4CD-436A-A298-2E703BD4B4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6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4A02C52-1550-4C17-B785-2BCAEE6D6FCA}"/>
              </a:ext>
            </a:extLst>
          </p:cNvPr>
          <p:cNvGrpSpPr/>
          <p:nvPr/>
        </p:nvGrpSpPr>
        <p:grpSpPr>
          <a:xfrm>
            <a:off x="317500" y="1104900"/>
            <a:ext cx="11557000" cy="5257800"/>
            <a:chOff x="317500" y="1092200"/>
            <a:chExt cx="11557000" cy="525780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2B7CF22B-4E68-451A-9279-C4E5C2689413}"/>
                </a:ext>
              </a:extLst>
            </p:cNvPr>
            <p:cNvGrpSpPr/>
            <p:nvPr/>
          </p:nvGrpSpPr>
          <p:grpSpPr>
            <a:xfrm>
              <a:off x="317500" y="1092200"/>
              <a:ext cx="11557000" cy="5257800"/>
              <a:chOff x="3961703" y="1236642"/>
              <a:chExt cx="4268594" cy="4268594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xmlns="" id="{8732FF3F-CD9B-4E82-A598-6948ABD7896A}"/>
                  </a:ext>
                </a:extLst>
              </p:cNvPr>
              <p:cNvSpPr/>
              <p:nvPr/>
            </p:nvSpPr>
            <p:spPr>
              <a:xfrm>
                <a:off x="3961703" y="1236642"/>
                <a:ext cx="4268594" cy="4268594"/>
              </a:xfrm>
              <a:prstGeom prst="roundRect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127000" dist="63500" dir="2700000" algn="tl" rotWithShape="0">
                  <a:srgbClr val="C65C8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xmlns="" id="{F1BE0416-67AB-4804-896B-187B63D3A30F}"/>
                  </a:ext>
                </a:extLst>
              </p:cNvPr>
              <p:cNvSpPr/>
              <p:nvPr/>
            </p:nvSpPr>
            <p:spPr>
              <a:xfrm>
                <a:off x="3961703" y="1236642"/>
                <a:ext cx="4268594" cy="4268594"/>
              </a:xfrm>
              <a:prstGeom prst="roundRect">
                <a:avLst/>
              </a:prstGeom>
              <a:solidFill>
                <a:srgbClr val="E96C9D"/>
              </a:solidFill>
              <a:ln>
                <a:noFill/>
              </a:ln>
              <a:effectLst>
                <a:outerShdw blurRad="127000" dist="63500" dir="13500000" algn="br" rotWithShape="0">
                  <a:srgbClr val="FF7CB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4F1992E1-2A6D-44F1-963C-8E68BC91B84A}"/>
                </a:ext>
              </a:extLst>
            </p:cNvPr>
            <p:cNvSpPr/>
            <p:nvPr/>
          </p:nvSpPr>
          <p:spPr>
            <a:xfrm>
              <a:off x="371475" y="1144200"/>
              <a:ext cx="11449050" cy="5153800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srgbClr val="D9C4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8E1B96A8-E348-4B7C-B3F1-8269A71B1627}"/>
              </a:ext>
            </a:extLst>
          </p:cNvPr>
          <p:cNvGrpSpPr/>
          <p:nvPr/>
        </p:nvGrpSpPr>
        <p:grpSpPr>
          <a:xfrm>
            <a:off x="10580711" y="1571112"/>
            <a:ext cx="595474" cy="585243"/>
            <a:chOff x="-11112" y="-4763"/>
            <a:chExt cx="1385888" cy="1362076"/>
          </a:xfrm>
          <a:solidFill>
            <a:srgbClr val="FFE6F0"/>
          </a:solidFill>
        </p:grpSpPr>
        <p:grpSp>
          <p:nvGrpSpPr>
            <p:cNvPr id="73" name="Group 26">
              <a:extLst>
                <a:ext uri="{FF2B5EF4-FFF2-40B4-BE49-F238E27FC236}">
                  <a16:creationId xmlns:a16="http://schemas.microsoft.com/office/drawing/2014/main" xmlns="" id="{047376E5-F59A-433C-9827-E1C17221CD6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77" name="Freeform 27">
                <a:extLst>
                  <a:ext uri="{FF2B5EF4-FFF2-40B4-BE49-F238E27FC236}">
                    <a16:creationId xmlns:a16="http://schemas.microsoft.com/office/drawing/2014/main" xmlns="" id="{4C85E5B7-C047-4D16-8535-D7041A1646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Freeform 28">
                <a:extLst>
                  <a:ext uri="{FF2B5EF4-FFF2-40B4-BE49-F238E27FC236}">
                    <a16:creationId xmlns:a16="http://schemas.microsoft.com/office/drawing/2014/main" xmlns="" id="{04C48CCE-1A60-4F42-B465-739F24A2E3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D9C4C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Group 26">
              <a:extLst>
                <a:ext uri="{FF2B5EF4-FFF2-40B4-BE49-F238E27FC236}">
                  <a16:creationId xmlns:a16="http://schemas.microsoft.com/office/drawing/2014/main" xmlns="" id="{2FF21500-C61B-4A7A-B753-C3C932A2CE5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11112" y="-4763"/>
              <a:ext cx="1385888" cy="1362076"/>
              <a:chOff x="-7" y="-3"/>
              <a:chExt cx="873" cy="858"/>
            </a:xfrm>
            <a:grpFill/>
          </p:grpSpPr>
          <p:sp>
            <p:nvSpPr>
              <p:cNvPr id="75" name="Freeform 27">
                <a:extLst>
                  <a:ext uri="{FF2B5EF4-FFF2-40B4-BE49-F238E27FC236}">
                    <a16:creationId xmlns:a16="http://schemas.microsoft.com/office/drawing/2014/main" xmlns="" id="{5B338B7A-397A-4006-9495-E887CF3CE7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" y="-3"/>
                <a:ext cx="873" cy="858"/>
              </a:xfrm>
              <a:custGeom>
                <a:avLst/>
                <a:gdLst>
                  <a:gd name="T0" fmla="*/ 169 w 365"/>
                  <a:gd name="T1" fmla="*/ 358 h 359"/>
                  <a:gd name="T2" fmla="*/ 109 w 365"/>
                  <a:gd name="T3" fmla="*/ 353 h 359"/>
                  <a:gd name="T4" fmla="*/ 52 w 365"/>
                  <a:gd name="T5" fmla="*/ 325 h 359"/>
                  <a:gd name="T6" fmla="*/ 41 w 365"/>
                  <a:gd name="T7" fmla="*/ 315 h 359"/>
                  <a:gd name="T8" fmla="*/ 9 w 365"/>
                  <a:gd name="T9" fmla="*/ 270 h 359"/>
                  <a:gd name="T10" fmla="*/ 3 w 365"/>
                  <a:gd name="T11" fmla="*/ 242 h 359"/>
                  <a:gd name="T12" fmla="*/ 26 w 365"/>
                  <a:gd name="T13" fmla="*/ 103 h 359"/>
                  <a:gd name="T14" fmla="*/ 43 w 365"/>
                  <a:gd name="T15" fmla="*/ 73 h 359"/>
                  <a:gd name="T16" fmla="*/ 63 w 365"/>
                  <a:gd name="T17" fmla="*/ 55 h 359"/>
                  <a:gd name="T18" fmla="*/ 105 w 365"/>
                  <a:gd name="T19" fmla="*/ 23 h 359"/>
                  <a:gd name="T20" fmla="*/ 144 w 365"/>
                  <a:gd name="T21" fmla="*/ 7 h 359"/>
                  <a:gd name="T22" fmla="*/ 160 w 365"/>
                  <a:gd name="T23" fmla="*/ 6 h 359"/>
                  <a:gd name="T24" fmla="*/ 186 w 365"/>
                  <a:gd name="T25" fmla="*/ 2 h 359"/>
                  <a:gd name="T26" fmla="*/ 201 w 365"/>
                  <a:gd name="T27" fmla="*/ 2 h 359"/>
                  <a:gd name="T28" fmla="*/ 222 w 365"/>
                  <a:gd name="T29" fmla="*/ 7 h 359"/>
                  <a:gd name="T30" fmla="*/ 246 w 365"/>
                  <a:gd name="T31" fmla="*/ 15 h 359"/>
                  <a:gd name="T32" fmla="*/ 296 w 365"/>
                  <a:gd name="T33" fmla="*/ 48 h 359"/>
                  <a:gd name="T34" fmla="*/ 322 w 365"/>
                  <a:gd name="T35" fmla="*/ 75 h 359"/>
                  <a:gd name="T36" fmla="*/ 351 w 365"/>
                  <a:gd name="T37" fmla="*/ 123 h 359"/>
                  <a:gd name="T38" fmla="*/ 357 w 365"/>
                  <a:gd name="T39" fmla="*/ 141 h 359"/>
                  <a:gd name="T40" fmla="*/ 352 w 365"/>
                  <a:gd name="T41" fmla="*/ 250 h 359"/>
                  <a:gd name="T42" fmla="*/ 330 w 365"/>
                  <a:gd name="T43" fmla="*/ 299 h 359"/>
                  <a:gd name="T44" fmla="*/ 294 w 365"/>
                  <a:gd name="T45" fmla="*/ 337 h 359"/>
                  <a:gd name="T46" fmla="*/ 273 w 365"/>
                  <a:gd name="T47" fmla="*/ 346 h 359"/>
                  <a:gd name="T48" fmla="*/ 210 w 365"/>
                  <a:gd name="T49" fmla="*/ 357 h 359"/>
                  <a:gd name="T50" fmla="*/ 168 w 365"/>
                  <a:gd name="T51" fmla="*/ 358 h 359"/>
                  <a:gd name="T52" fmla="*/ 169 w 365"/>
                  <a:gd name="T53" fmla="*/ 358 h 359"/>
                  <a:gd name="T54" fmla="*/ 151 w 365"/>
                  <a:gd name="T55" fmla="*/ 324 h 359"/>
                  <a:gd name="T56" fmla="*/ 171 w 365"/>
                  <a:gd name="T57" fmla="*/ 323 h 359"/>
                  <a:gd name="T58" fmla="*/ 207 w 365"/>
                  <a:gd name="T59" fmla="*/ 319 h 359"/>
                  <a:gd name="T60" fmla="*/ 263 w 365"/>
                  <a:gd name="T61" fmla="*/ 309 h 359"/>
                  <a:gd name="T62" fmla="*/ 284 w 365"/>
                  <a:gd name="T63" fmla="*/ 301 h 359"/>
                  <a:gd name="T64" fmla="*/ 309 w 365"/>
                  <a:gd name="T65" fmla="*/ 268 h 359"/>
                  <a:gd name="T66" fmla="*/ 321 w 365"/>
                  <a:gd name="T67" fmla="*/ 239 h 359"/>
                  <a:gd name="T68" fmla="*/ 329 w 365"/>
                  <a:gd name="T69" fmla="*/ 212 h 359"/>
                  <a:gd name="T70" fmla="*/ 330 w 365"/>
                  <a:gd name="T71" fmla="*/ 194 h 359"/>
                  <a:gd name="T72" fmla="*/ 318 w 365"/>
                  <a:gd name="T73" fmla="*/ 136 h 359"/>
                  <a:gd name="T74" fmla="*/ 302 w 365"/>
                  <a:gd name="T75" fmla="*/ 109 h 359"/>
                  <a:gd name="T76" fmla="*/ 289 w 365"/>
                  <a:gd name="T77" fmla="*/ 93 h 359"/>
                  <a:gd name="T78" fmla="*/ 286 w 365"/>
                  <a:gd name="T79" fmla="*/ 89 h 359"/>
                  <a:gd name="T80" fmla="*/ 268 w 365"/>
                  <a:gd name="T81" fmla="*/ 71 h 359"/>
                  <a:gd name="T82" fmla="*/ 249 w 365"/>
                  <a:gd name="T83" fmla="*/ 51 h 359"/>
                  <a:gd name="T84" fmla="*/ 241 w 365"/>
                  <a:gd name="T85" fmla="*/ 45 h 359"/>
                  <a:gd name="T86" fmla="*/ 188 w 365"/>
                  <a:gd name="T87" fmla="*/ 39 h 359"/>
                  <a:gd name="T88" fmla="*/ 163 w 365"/>
                  <a:gd name="T89" fmla="*/ 43 h 359"/>
                  <a:gd name="T90" fmla="*/ 114 w 365"/>
                  <a:gd name="T91" fmla="*/ 56 h 359"/>
                  <a:gd name="T92" fmla="*/ 71 w 365"/>
                  <a:gd name="T93" fmla="*/ 90 h 359"/>
                  <a:gd name="T94" fmla="*/ 48 w 365"/>
                  <a:gd name="T95" fmla="*/ 124 h 359"/>
                  <a:gd name="T96" fmla="*/ 37 w 365"/>
                  <a:gd name="T97" fmla="*/ 157 h 359"/>
                  <a:gd name="T98" fmla="*/ 34 w 365"/>
                  <a:gd name="T99" fmla="*/ 174 h 359"/>
                  <a:gd name="T100" fmla="*/ 37 w 365"/>
                  <a:gd name="T101" fmla="*/ 237 h 359"/>
                  <a:gd name="T102" fmla="*/ 42 w 365"/>
                  <a:gd name="T103" fmla="*/ 253 h 359"/>
                  <a:gd name="T104" fmla="*/ 92 w 365"/>
                  <a:gd name="T105" fmla="*/ 306 h 359"/>
                  <a:gd name="T106" fmla="*/ 95 w 365"/>
                  <a:gd name="T107" fmla="*/ 308 h 359"/>
                  <a:gd name="T108" fmla="*/ 151 w 365"/>
                  <a:gd name="T109" fmla="*/ 32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" h="359">
                    <a:moveTo>
                      <a:pt x="169" y="358"/>
                    </a:moveTo>
                    <a:cubicBezTo>
                      <a:pt x="149" y="357"/>
                      <a:pt x="129" y="357"/>
                      <a:pt x="109" y="353"/>
                    </a:cubicBezTo>
                    <a:cubicBezTo>
                      <a:pt x="88" y="349"/>
                      <a:pt x="68" y="341"/>
                      <a:pt x="52" y="325"/>
                    </a:cubicBezTo>
                    <a:cubicBezTo>
                      <a:pt x="48" y="322"/>
                      <a:pt x="45" y="319"/>
                      <a:pt x="41" y="315"/>
                    </a:cubicBezTo>
                    <a:cubicBezTo>
                      <a:pt x="27" y="303"/>
                      <a:pt x="16" y="288"/>
                      <a:pt x="9" y="270"/>
                    </a:cubicBezTo>
                    <a:cubicBezTo>
                      <a:pt x="6" y="261"/>
                      <a:pt x="4" y="252"/>
                      <a:pt x="3" y="242"/>
                    </a:cubicBezTo>
                    <a:cubicBezTo>
                      <a:pt x="0" y="194"/>
                      <a:pt x="7" y="147"/>
                      <a:pt x="26" y="103"/>
                    </a:cubicBezTo>
                    <a:cubicBezTo>
                      <a:pt x="30" y="92"/>
                      <a:pt x="37" y="82"/>
                      <a:pt x="43" y="73"/>
                    </a:cubicBezTo>
                    <a:cubicBezTo>
                      <a:pt x="49" y="66"/>
                      <a:pt x="56" y="60"/>
                      <a:pt x="63" y="55"/>
                    </a:cubicBezTo>
                    <a:cubicBezTo>
                      <a:pt x="77" y="43"/>
                      <a:pt x="90" y="32"/>
                      <a:pt x="105" y="23"/>
                    </a:cubicBezTo>
                    <a:cubicBezTo>
                      <a:pt x="117" y="15"/>
                      <a:pt x="130" y="9"/>
                      <a:pt x="144" y="7"/>
                    </a:cubicBezTo>
                    <a:cubicBezTo>
                      <a:pt x="149" y="6"/>
                      <a:pt x="155" y="6"/>
                      <a:pt x="160" y="6"/>
                    </a:cubicBezTo>
                    <a:cubicBezTo>
                      <a:pt x="169" y="6"/>
                      <a:pt x="178" y="5"/>
                      <a:pt x="186" y="2"/>
                    </a:cubicBezTo>
                    <a:cubicBezTo>
                      <a:pt x="190" y="0"/>
                      <a:pt x="196" y="1"/>
                      <a:pt x="201" y="2"/>
                    </a:cubicBezTo>
                    <a:cubicBezTo>
                      <a:pt x="208" y="3"/>
                      <a:pt x="215" y="4"/>
                      <a:pt x="222" y="7"/>
                    </a:cubicBezTo>
                    <a:cubicBezTo>
                      <a:pt x="230" y="9"/>
                      <a:pt x="238" y="12"/>
                      <a:pt x="246" y="15"/>
                    </a:cubicBezTo>
                    <a:cubicBezTo>
                      <a:pt x="265" y="23"/>
                      <a:pt x="281" y="35"/>
                      <a:pt x="296" y="48"/>
                    </a:cubicBezTo>
                    <a:cubicBezTo>
                      <a:pt x="306" y="56"/>
                      <a:pt x="315" y="65"/>
                      <a:pt x="322" y="75"/>
                    </a:cubicBezTo>
                    <a:cubicBezTo>
                      <a:pt x="334" y="90"/>
                      <a:pt x="345" y="105"/>
                      <a:pt x="351" y="123"/>
                    </a:cubicBezTo>
                    <a:cubicBezTo>
                      <a:pt x="353" y="129"/>
                      <a:pt x="355" y="135"/>
                      <a:pt x="357" y="141"/>
                    </a:cubicBezTo>
                    <a:cubicBezTo>
                      <a:pt x="365" y="178"/>
                      <a:pt x="364" y="215"/>
                      <a:pt x="352" y="250"/>
                    </a:cubicBezTo>
                    <a:cubicBezTo>
                      <a:pt x="347" y="267"/>
                      <a:pt x="337" y="283"/>
                      <a:pt x="330" y="299"/>
                    </a:cubicBezTo>
                    <a:cubicBezTo>
                      <a:pt x="322" y="316"/>
                      <a:pt x="309" y="328"/>
                      <a:pt x="294" y="337"/>
                    </a:cubicBezTo>
                    <a:cubicBezTo>
                      <a:pt x="287" y="341"/>
                      <a:pt x="280" y="345"/>
                      <a:pt x="273" y="346"/>
                    </a:cubicBezTo>
                    <a:cubicBezTo>
                      <a:pt x="252" y="351"/>
                      <a:pt x="231" y="355"/>
                      <a:pt x="210" y="357"/>
                    </a:cubicBezTo>
                    <a:cubicBezTo>
                      <a:pt x="196" y="359"/>
                      <a:pt x="182" y="358"/>
                      <a:pt x="168" y="358"/>
                    </a:cubicBezTo>
                    <a:cubicBezTo>
                      <a:pt x="169" y="357"/>
                      <a:pt x="169" y="357"/>
                      <a:pt x="169" y="358"/>
                    </a:cubicBezTo>
                    <a:close/>
                    <a:moveTo>
                      <a:pt x="151" y="324"/>
                    </a:moveTo>
                    <a:cubicBezTo>
                      <a:pt x="157" y="324"/>
                      <a:pt x="164" y="324"/>
                      <a:pt x="171" y="323"/>
                    </a:cubicBezTo>
                    <a:cubicBezTo>
                      <a:pt x="183" y="322"/>
                      <a:pt x="195" y="320"/>
                      <a:pt x="207" y="319"/>
                    </a:cubicBezTo>
                    <a:cubicBezTo>
                      <a:pt x="226" y="317"/>
                      <a:pt x="245" y="315"/>
                      <a:pt x="263" y="309"/>
                    </a:cubicBezTo>
                    <a:cubicBezTo>
                      <a:pt x="270" y="307"/>
                      <a:pt x="279" y="305"/>
                      <a:pt x="284" y="301"/>
                    </a:cubicBezTo>
                    <a:cubicBezTo>
                      <a:pt x="295" y="292"/>
                      <a:pt x="303" y="281"/>
                      <a:pt x="309" y="268"/>
                    </a:cubicBezTo>
                    <a:cubicBezTo>
                      <a:pt x="314" y="259"/>
                      <a:pt x="318" y="249"/>
                      <a:pt x="321" y="239"/>
                    </a:cubicBezTo>
                    <a:cubicBezTo>
                      <a:pt x="323" y="230"/>
                      <a:pt x="327" y="221"/>
                      <a:pt x="329" y="212"/>
                    </a:cubicBezTo>
                    <a:cubicBezTo>
                      <a:pt x="330" y="206"/>
                      <a:pt x="331" y="200"/>
                      <a:pt x="330" y="194"/>
                    </a:cubicBezTo>
                    <a:cubicBezTo>
                      <a:pt x="328" y="174"/>
                      <a:pt x="327" y="154"/>
                      <a:pt x="318" y="136"/>
                    </a:cubicBezTo>
                    <a:cubicBezTo>
                      <a:pt x="313" y="126"/>
                      <a:pt x="311" y="116"/>
                      <a:pt x="302" y="109"/>
                    </a:cubicBezTo>
                    <a:cubicBezTo>
                      <a:pt x="296" y="105"/>
                      <a:pt x="289" y="102"/>
                      <a:pt x="289" y="93"/>
                    </a:cubicBezTo>
                    <a:cubicBezTo>
                      <a:pt x="289" y="92"/>
                      <a:pt x="287" y="90"/>
                      <a:pt x="286" y="89"/>
                    </a:cubicBezTo>
                    <a:cubicBezTo>
                      <a:pt x="280" y="83"/>
                      <a:pt x="275" y="77"/>
                      <a:pt x="268" y="71"/>
                    </a:cubicBezTo>
                    <a:cubicBezTo>
                      <a:pt x="261" y="65"/>
                      <a:pt x="254" y="60"/>
                      <a:pt x="249" y="51"/>
                    </a:cubicBezTo>
                    <a:cubicBezTo>
                      <a:pt x="247" y="49"/>
                      <a:pt x="244" y="47"/>
                      <a:pt x="241" y="45"/>
                    </a:cubicBezTo>
                    <a:cubicBezTo>
                      <a:pt x="225" y="35"/>
                      <a:pt x="207" y="32"/>
                      <a:pt x="188" y="39"/>
                    </a:cubicBezTo>
                    <a:cubicBezTo>
                      <a:pt x="180" y="41"/>
                      <a:pt x="171" y="43"/>
                      <a:pt x="163" y="43"/>
                    </a:cubicBezTo>
                    <a:cubicBezTo>
                      <a:pt x="145" y="43"/>
                      <a:pt x="129" y="49"/>
                      <a:pt x="114" y="56"/>
                    </a:cubicBezTo>
                    <a:cubicBezTo>
                      <a:pt x="97" y="64"/>
                      <a:pt x="84" y="77"/>
                      <a:pt x="71" y="90"/>
                    </a:cubicBezTo>
                    <a:cubicBezTo>
                      <a:pt x="60" y="99"/>
                      <a:pt x="52" y="110"/>
                      <a:pt x="48" y="124"/>
                    </a:cubicBezTo>
                    <a:cubicBezTo>
                      <a:pt x="44" y="135"/>
                      <a:pt x="40" y="146"/>
                      <a:pt x="37" y="157"/>
                    </a:cubicBezTo>
                    <a:cubicBezTo>
                      <a:pt x="35" y="163"/>
                      <a:pt x="34" y="169"/>
                      <a:pt x="34" y="174"/>
                    </a:cubicBezTo>
                    <a:cubicBezTo>
                      <a:pt x="35" y="195"/>
                      <a:pt x="36" y="216"/>
                      <a:pt x="37" y="237"/>
                    </a:cubicBezTo>
                    <a:cubicBezTo>
                      <a:pt x="38" y="243"/>
                      <a:pt x="39" y="249"/>
                      <a:pt x="42" y="253"/>
                    </a:cubicBezTo>
                    <a:cubicBezTo>
                      <a:pt x="54" y="275"/>
                      <a:pt x="68" y="295"/>
                      <a:pt x="92" y="306"/>
                    </a:cubicBezTo>
                    <a:cubicBezTo>
                      <a:pt x="93" y="307"/>
                      <a:pt x="94" y="307"/>
                      <a:pt x="95" y="308"/>
                    </a:cubicBezTo>
                    <a:cubicBezTo>
                      <a:pt x="112" y="317"/>
                      <a:pt x="130" y="327"/>
                      <a:pt x="151" y="3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Freeform 28">
                <a:extLst>
                  <a:ext uri="{FF2B5EF4-FFF2-40B4-BE49-F238E27FC236}">
                    <a16:creationId xmlns:a16="http://schemas.microsoft.com/office/drawing/2014/main" xmlns="" id="{581EC20B-DCC0-4AB0-A64E-D6B859605F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8" y="325"/>
                <a:ext cx="295" cy="282"/>
              </a:xfrm>
              <a:custGeom>
                <a:avLst/>
                <a:gdLst>
                  <a:gd name="T0" fmla="*/ 62 w 123"/>
                  <a:gd name="T1" fmla="*/ 0 h 118"/>
                  <a:gd name="T2" fmla="*/ 80 w 123"/>
                  <a:gd name="T3" fmla="*/ 2 h 118"/>
                  <a:gd name="T4" fmla="*/ 110 w 123"/>
                  <a:gd name="T5" fmla="*/ 24 h 118"/>
                  <a:gd name="T6" fmla="*/ 122 w 123"/>
                  <a:gd name="T7" fmla="*/ 68 h 118"/>
                  <a:gd name="T8" fmla="*/ 104 w 123"/>
                  <a:gd name="T9" fmla="*/ 103 h 118"/>
                  <a:gd name="T10" fmla="*/ 59 w 123"/>
                  <a:gd name="T11" fmla="*/ 116 h 118"/>
                  <a:gd name="T12" fmla="*/ 26 w 123"/>
                  <a:gd name="T13" fmla="*/ 106 h 118"/>
                  <a:gd name="T14" fmla="*/ 4 w 123"/>
                  <a:gd name="T15" fmla="*/ 66 h 118"/>
                  <a:gd name="T16" fmla="*/ 19 w 123"/>
                  <a:gd name="T17" fmla="*/ 28 h 118"/>
                  <a:gd name="T18" fmla="*/ 38 w 123"/>
                  <a:gd name="T19" fmla="*/ 11 h 118"/>
                  <a:gd name="T20" fmla="*/ 50 w 123"/>
                  <a:gd name="T21" fmla="*/ 3 h 118"/>
                  <a:gd name="T22" fmla="*/ 62 w 123"/>
                  <a:gd name="T23" fmla="*/ 0 h 118"/>
                  <a:gd name="T24" fmla="*/ 58 w 123"/>
                  <a:gd name="T25" fmla="*/ 42 h 118"/>
                  <a:gd name="T26" fmla="*/ 48 w 123"/>
                  <a:gd name="T27" fmla="*/ 44 h 118"/>
                  <a:gd name="T28" fmla="*/ 34 w 123"/>
                  <a:gd name="T29" fmla="*/ 70 h 118"/>
                  <a:gd name="T30" fmla="*/ 35 w 123"/>
                  <a:gd name="T31" fmla="*/ 72 h 118"/>
                  <a:gd name="T32" fmla="*/ 55 w 123"/>
                  <a:gd name="T33" fmla="*/ 86 h 118"/>
                  <a:gd name="T34" fmla="*/ 73 w 123"/>
                  <a:gd name="T35" fmla="*/ 84 h 118"/>
                  <a:gd name="T36" fmla="*/ 82 w 123"/>
                  <a:gd name="T37" fmla="*/ 80 h 118"/>
                  <a:gd name="T38" fmla="*/ 85 w 123"/>
                  <a:gd name="T39" fmla="*/ 74 h 118"/>
                  <a:gd name="T40" fmla="*/ 76 w 123"/>
                  <a:gd name="T41" fmla="*/ 52 h 118"/>
                  <a:gd name="T42" fmla="*/ 58 w 123"/>
                  <a:gd name="T4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118">
                    <a:moveTo>
                      <a:pt x="62" y="0"/>
                    </a:moveTo>
                    <a:cubicBezTo>
                      <a:pt x="70" y="1"/>
                      <a:pt x="75" y="2"/>
                      <a:pt x="80" y="2"/>
                    </a:cubicBezTo>
                    <a:cubicBezTo>
                      <a:pt x="94" y="4"/>
                      <a:pt x="104" y="11"/>
                      <a:pt x="110" y="24"/>
                    </a:cubicBezTo>
                    <a:cubicBezTo>
                      <a:pt x="116" y="38"/>
                      <a:pt x="120" y="53"/>
                      <a:pt x="122" y="68"/>
                    </a:cubicBezTo>
                    <a:cubicBezTo>
                      <a:pt x="123" y="83"/>
                      <a:pt x="114" y="94"/>
                      <a:pt x="104" y="103"/>
                    </a:cubicBezTo>
                    <a:cubicBezTo>
                      <a:pt x="92" y="114"/>
                      <a:pt x="76" y="118"/>
                      <a:pt x="59" y="116"/>
                    </a:cubicBezTo>
                    <a:cubicBezTo>
                      <a:pt x="48" y="114"/>
                      <a:pt x="36" y="110"/>
                      <a:pt x="26" y="106"/>
                    </a:cubicBezTo>
                    <a:cubicBezTo>
                      <a:pt x="14" y="102"/>
                      <a:pt x="0" y="86"/>
                      <a:pt x="4" y="66"/>
                    </a:cubicBezTo>
                    <a:cubicBezTo>
                      <a:pt x="6" y="52"/>
                      <a:pt x="11" y="39"/>
                      <a:pt x="19" y="28"/>
                    </a:cubicBezTo>
                    <a:cubicBezTo>
                      <a:pt x="23" y="21"/>
                      <a:pt x="32" y="16"/>
                      <a:pt x="38" y="11"/>
                    </a:cubicBezTo>
                    <a:cubicBezTo>
                      <a:pt x="42" y="8"/>
                      <a:pt x="46" y="5"/>
                      <a:pt x="50" y="3"/>
                    </a:cubicBezTo>
                    <a:cubicBezTo>
                      <a:pt x="54" y="2"/>
                      <a:pt x="59" y="1"/>
                      <a:pt x="62" y="0"/>
                    </a:cubicBezTo>
                    <a:close/>
                    <a:moveTo>
                      <a:pt x="58" y="42"/>
                    </a:moveTo>
                    <a:cubicBezTo>
                      <a:pt x="54" y="43"/>
                      <a:pt x="51" y="43"/>
                      <a:pt x="48" y="44"/>
                    </a:cubicBezTo>
                    <a:cubicBezTo>
                      <a:pt x="32" y="50"/>
                      <a:pt x="29" y="54"/>
                      <a:pt x="34" y="70"/>
                    </a:cubicBezTo>
                    <a:cubicBezTo>
                      <a:pt x="34" y="70"/>
                      <a:pt x="34" y="71"/>
                      <a:pt x="35" y="72"/>
                    </a:cubicBezTo>
                    <a:cubicBezTo>
                      <a:pt x="39" y="81"/>
                      <a:pt x="44" y="87"/>
                      <a:pt x="55" y="86"/>
                    </a:cubicBezTo>
                    <a:cubicBezTo>
                      <a:pt x="61" y="85"/>
                      <a:pt x="67" y="85"/>
                      <a:pt x="73" y="84"/>
                    </a:cubicBezTo>
                    <a:cubicBezTo>
                      <a:pt x="76" y="83"/>
                      <a:pt x="80" y="82"/>
                      <a:pt x="82" y="80"/>
                    </a:cubicBezTo>
                    <a:cubicBezTo>
                      <a:pt x="84" y="78"/>
                      <a:pt x="85" y="76"/>
                      <a:pt x="85" y="74"/>
                    </a:cubicBezTo>
                    <a:cubicBezTo>
                      <a:pt x="84" y="66"/>
                      <a:pt x="82" y="58"/>
                      <a:pt x="76" y="52"/>
                    </a:cubicBezTo>
                    <a:cubicBezTo>
                      <a:pt x="71" y="46"/>
                      <a:pt x="66" y="42"/>
                      <a:pt x="5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13500000" algn="br" rotWithShape="0">
                  <a:srgbClr val="FFFFF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251225D1-8ED5-4B53-951F-A9DF03E678BB}"/>
              </a:ext>
            </a:extLst>
          </p:cNvPr>
          <p:cNvGrpSpPr/>
          <p:nvPr/>
        </p:nvGrpSpPr>
        <p:grpSpPr>
          <a:xfrm rot="13027388">
            <a:off x="8257439" y="5366594"/>
            <a:ext cx="426438" cy="426438"/>
            <a:chOff x="5314950" y="1473200"/>
            <a:chExt cx="3822700" cy="3822700"/>
          </a:xfrm>
          <a:solidFill>
            <a:srgbClr val="FFE6F0"/>
          </a:solidFill>
        </p:grpSpPr>
        <p:sp>
          <p:nvSpPr>
            <p:cNvPr id="81" name="等腰三角形 80">
              <a:extLst>
                <a:ext uri="{FF2B5EF4-FFF2-40B4-BE49-F238E27FC236}">
                  <a16:creationId xmlns:a16="http://schemas.microsoft.com/office/drawing/2014/main" xmlns="" id="{E00578C5-A8D9-4B9B-928D-A221054DA081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rgbClr val="D9C4CC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>
              <a:extLst>
                <a:ext uri="{FF2B5EF4-FFF2-40B4-BE49-F238E27FC236}">
                  <a16:creationId xmlns:a16="http://schemas.microsoft.com/office/drawing/2014/main" xmlns="" id="{8AABBF20-A21E-4CEE-939D-FE91E4FA4137}"/>
                </a:ext>
              </a:extLst>
            </p:cNvPr>
            <p:cNvSpPr/>
            <p:nvPr/>
          </p:nvSpPr>
          <p:spPr>
            <a:xfrm>
              <a:off x="5314950" y="1473200"/>
              <a:ext cx="3822700" cy="3822700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srgbClr val="FFFFFF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A6990BAB-15CF-4316-9466-545864A7FA34}"/>
              </a:ext>
            </a:extLst>
          </p:cNvPr>
          <p:cNvGrpSpPr/>
          <p:nvPr/>
        </p:nvGrpSpPr>
        <p:grpSpPr>
          <a:xfrm rot="3192953">
            <a:off x="7696829" y="2352275"/>
            <a:ext cx="629821" cy="674474"/>
            <a:chOff x="456286" y="1266571"/>
            <a:chExt cx="1276350" cy="1366838"/>
          </a:xfrm>
        </p:grpSpPr>
        <p:sp>
          <p:nvSpPr>
            <p:cNvPr id="85" name="Freeform 5">
              <a:extLst>
                <a:ext uri="{FF2B5EF4-FFF2-40B4-BE49-F238E27FC236}">
                  <a16:creationId xmlns:a16="http://schemas.microsoft.com/office/drawing/2014/main" xmlns="" id="{3B25249A-8EF3-45AE-B92B-BD78DE7C0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FFE6F0"/>
            </a:solidFill>
            <a:ln>
              <a:noFill/>
            </a:ln>
            <a:effectLst>
              <a:outerShdw blurRad="50800" dist="38100" dir="2700000" algn="tl" rotWithShape="0">
                <a:srgbClr val="D9C4CC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">
              <a:extLst>
                <a:ext uri="{FF2B5EF4-FFF2-40B4-BE49-F238E27FC236}">
                  <a16:creationId xmlns:a16="http://schemas.microsoft.com/office/drawing/2014/main" xmlns="" id="{91E8ED91-86CD-4F1E-BE21-51D94611C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86" y="1266571"/>
              <a:ext cx="1276350" cy="1366838"/>
            </a:xfrm>
            <a:custGeom>
              <a:avLst/>
              <a:gdLst>
                <a:gd name="T0" fmla="*/ 28 w 336"/>
                <a:gd name="T1" fmla="*/ 63 h 360"/>
                <a:gd name="T2" fmla="*/ 29 w 336"/>
                <a:gd name="T3" fmla="*/ 195 h 360"/>
                <a:gd name="T4" fmla="*/ 29 w 336"/>
                <a:gd name="T5" fmla="*/ 260 h 360"/>
                <a:gd name="T6" fmla="*/ 26 w 336"/>
                <a:gd name="T7" fmla="*/ 321 h 360"/>
                <a:gd name="T8" fmla="*/ 70 w 336"/>
                <a:gd name="T9" fmla="*/ 327 h 360"/>
                <a:gd name="T10" fmla="*/ 120 w 336"/>
                <a:gd name="T11" fmla="*/ 325 h 360"/>
                <a:gd name="T12" fmla="*/ 159 w 336"/>
                <a:gd name="T13" fmla="*/ 322 h 360"/>
                <a:gd name="T14" fmla="*/ 215 w 336"/>
                <a:gd name="T15" fmla="*/ 323 h 360"/>
                <a:gd name="T16" fmla="*/ 280 w 336"/>
                <a:gd name="T17" fmla="*/ 328 h 360"/>
                <a:gd name="T18" fmla="*/ 330 w 336"/>
                <a:gd name="T19" fmla="*/ 343 h 360"/>
                <a:gd name="T20" fmla="*/ 326 w 336"/>
                <a:gd name="T21" fmla="*/ 359 h 360"/>
                <a:gd name="T22" fmla="*/ 234 w 336"/>
                <a:gd name="T23" fmla="*/ 351 h 360"/>
                <a:gd name="T24" fmla="*/ 170 w 336"/>
                <a:gd name="T25" fmla="*/ 351 h 360"/>
                <a:gd name="T26" fmla="*/ 100 w 336"/>
                <a:gd name="T27" fmla="*/ 356 h 360"/>
                <a:gd name="T28" fmla="*/ 12 w 336"/>
                <a:gd name="T29" fmla="*/ 353 h 360"/>
                <a:gd name="T30" fmla="*/ 0 w 336"/>
                <a:gd name="T31" fmla="*/ 308 h 360"/>
                <a:gd name="T32" fmla="*/ 3 w 336"/>
                <a:gd name="T33" fmla="*/ 246 h 360"/>
                <a:gd name="T34" fmla="*/ 0 w 336"/>
                <a:gd name="T35" fmla="*/ 161 h 360"/>
                <a:gd name="T36" fmla="*/ 0 w 336"/>
                <a:gd name="T37" fmla="*/ 77 h 360"/>
                <a:gd name="T38" fmla="*/ 2 w 336"/>
                <a:gd name="T39" fmla="*/ 20 h 360"/>
                <a:gd name="T40" fmla="*/ 24 w 336"/>
                <a:gd name="T41" fmla="*/ 13 h 360"/>
                <a:gd name="T42" fmla="*/ 108 w 336"/>
                <a:gd name="T43" fmla="*/ 0 h 360"/>
                <a:gd name="T44" fmla="*/ 250 w 336"/>
                <a:gd name="T45" fmla="*/ 6 h 360"/>
                <a:gd name="T46" fmla="*/ 307 w 336"/>
                <a:gd name="T47" fmla="*/ 8 h 360"/>
                <a:gd name="T48" fmla="*/ 335 w 336"/>
                <a:gd name="T49" fmla="*/ 19 h 360"/>
                <a:gd name="T50" fmla="*/ 336 w 336"/>
                <a:gd name="T51" fmla="*/ 38 h 360"/>
                <a:gd name="T52" fmla="*/ 334 w 336"/>
                <a:gd name="T53" fmla="*/ 133 h 360"/>
                <a:gd name="T54" fmla="*/ 335 w 336"/>
                <a:gd name="T55" fmla="*/ 252 h 360"/>
                <a:gd name="T56" fmla="*/ 330 w 336"/>
                <a:gd name="T57" fmla="*/ 276 h 360"/>
                <a:gd name="T58" fmla="*/ 272 w 336"/>
                <a:gd name="T59" fmla="*/ 275 h 360"/>
                <a:gd name="T60" fmla="*/ 179 w 336"/>
                <a:gd name="T61" fmla="*/ 277 h 360"/>
                <a:gd name="T62" fmla="*/ 103 w 336"/>
                <a:gd name="T63" fmla="*/ 278 h 360"/>
                <a:gd name="T64" fmla="*/ 92 w 336"/>
                <a:gd name="T65" fmla="*/ 262 h 360"/>
                <a:gd name="T66" fmla="*/ 92 w 336"/>
                <a:gd name="T67" fmla="*/ 229 h 360"/>
                <a:gd name="T68" fmla="*/ 94 w 336"/>
                <a:gd name="T69" fmla="*/ 150 h 360"/>
                <a:gd name="T70" fmla="*/ 102 w 336"/>
                <a:gd name="T71" fmla="*/ 78 h 360"/>
                <a:gd name="T72" fmla="*/ 148 w 336"/>
                <a:gd name="T73" fmla="*/ 76 h 360"/>
                <a:gd name="T74" fmla="*/ 242 w 336"/>
                <a:gd name="T75" fmla="*/ 81 h 360"/>
                <a:gd name="T76" fmla="*/ 258 w 336"/>
                <a:gd name="T77" fmla="*/ 134 h 360"/>
                <a:gd name="T78" fmla="*/ 253 w 336"/>
                <a:gd name="T79" fmla="*/ 162 h 360"/>
                <a:gd name="T80" fmla="*/ 238 w 336"/>
                <a:gd name="T81" fmla="*/ 213 h 360"/>
                <a:gd name="T82" fmla="*/ 168 w 336"/>
                <a:gd name="T83" fmla="*/ 213 h 360"/>
                <a:gd name="T84" fmla="*/ 157 w 336"/>
                <a:gd name="T85" fmla="*/ 183 h 360"/>
                <a:gd name="T86" fmla="*/ 176 w 336"/>
                <a:gd name="T87" fmla="*/ 140 h 360"/>
                <a:gd name="T88" fmla="*/ 198 w 336"/>
                <a:gd name="T89" fmla="*/ 138 h 360"/>
                <a:gd name="T90" fmla="*/ 190 w 336"/>
                <a:gd name="T91" fmla="*/ 157 h 360"/>
                <a:gd name="T92" fmla="*/ 180 w 336"/>
                <a:gd name="T93" fmla="*/ 187 h 360"/>
                <a:gd name="T94" fmla="*/ 232 w 336"/>
                <a:gd name="T95" fmla="*/ 179 h 360"/>
                <a:gd name="T96" fmla="*/ 234 w 336"/>
                <a:gd name="T97" fmla="*/ 107 h 360"/>
                <a:gd name="T98" fmla="*/ 195 w 336"/>
                <a:gd name="T99" fmla="*/ 106 h 360"/>
                <a:gd name="T100" fmla="*/ 122 w 336"/>
                <a:gd name="T101" fmla="*/ 101 h 360"/>
                <a:gd name="T102" fmla="*/ 116 w 336"/>
                <a:gd name="T103" fmla="*/ 144 h 360"/>
                <a:gd name="T104" fmla="*/ 116 w 336"/>
                <a:gd name="T105" fmla="*/ 222 h 360"/>
                <a:gd name="T106" fmla="*/ 138 w 336"/>
                <a:gd name="T107" fmla="*/ 248 h 360"/>
                <a:gd name="T108" fmla="*/ 216 w 336"/>
                <a:gd name="T109" fmla="*/ 248 h 360"/>
                <a:gd name="T110" fmla="*/ 270 w 336"/>
                <a:gd name="T111" fmla="*/ 249 h 360"/>
                <a:gd name="T112" fmla="*/ 305 w 336"/>
                <a:gd name="T113" fmla="*/ 247 h 360"/>
                <a:gd name="T114" fmla="*/ 304 w 336"/>
                <a:gd name="T115" fmla="*/ 152 h 360"/>
                <a:gd name="T116" fmla="*/ 306 w 336"/>
                <a:gd name="T117" fmla="*/ 57 h 360"/>
                <a:gd name="T118" fmla="*/ 281 w 336"/>
                <a:gd name="T119" fmla="*/ 34 h 360"/>
                <a:gd name="T120" fmla="*/ 141 w 336"/>
                <a:gd name="T121" fmla="*/ 27 h 360"/>
                <a:gd name="T122" fmla="*/ 30 w 336"/>
                <a:gd name="T123" fmla="*/ 2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" h="360">
                  <a:moveTo>
                    <a:pt x="30" y="28"/>
                  </a:moveTo>
                  <a:cubicBezTo>
                    <a:pt x="29" y="41"/>
                    <a:pt x="28" y="52"/>
                    <a:pt x="28" y="63"/>
                  </a:cubicBezTo>
                  <a:cubicBezTo>
                    <a:pt x="28" y="82"/>
                    <a:pt x="29" y="101"/>
                    <a:pt x="29" y="120"/>
                  </a:cubicBezTo>
                  <a:cubicBezTo>
                    <a:pt x="30" y="145"/>
                    <a:pt x="30" y="170"/>
                    <a:pt x="29" y="195"/>
                  </a:cubicBezTo>
                  <a:cubicBezTo>
                    <a:pt x="29" y="206"/>
                    <a:pt x="29" y="216"/>
                    <a:pt x="30" y="227"/>
                  </a:cubicBezTo>
                  <a:cubicBezTo>
                    <a:pt x="30" y="238"/>
                    <a:pt x="29" y="249"/>
                    <a:pt x="29" y="260"/>
                  </a:cubicBezTo>
                  <a:cubicBezTo>
                    <a:pt x="28" y="276"/>
                    <a:pt x="27" y="292"/>
                    <a:pt x="26" y="308"/>
                  </a:cubicBezTo>
                  <a:cubicBezTo>
                    <a:pt x="26" y="312"/>
                    <a:pt x="26" y="317"/>
                    <a:pt x="26" y="321"/>
                  </a:cubicBezTo>
                  <a:cubicBezTo>
                    <a:pt x="26" y="324"/>
                    <a:pt x="27" y="326"/>
                    <a:pt x="31" y="327"/>
                  </a:cubicBezTo>
                  <a:cubicBezTo>
                    <a:pt x="44" y="328"/>
                    <a:pt x="57" y="330"/>
                    <a:pt x="70" y="327"/>
                  </a:cubicBezTo>
                  <a:cubicBezTo>
                    <a:pt x="72" y="327"/>
                    <a:pt x="74" y="327"/>
                    <a:pt x="77" y="326"/>
                  </a:cubicBezTo>
                  <a:cubicBezTo>
                    <a:pt x="91" y="326"/>
                    <a:pt x="106" y="326"/>
                    <a:pt x="120" y="325"/>
                  </a:cubicBezTo>
                  <a:cubicBezTo>
                    <a:pt x="127" y="324"/>
                    <a:pt x="133" y="322"/>
                    <a:pt x="140" y="322"/>
                  </a:cubicBezTo>
                  <a:cubicBezTo>
                    <a:pt x="146" y="322"/>
                    <a:pt x="153" y="322"/>
                    <a:pt x="159" y="322"/>
                  </a:cubicBezTo>
                  <a:cubicBezTo>
                    <a:pt x="162" y="322"/>
                    <a:pt x="165" y="323"/>
                    <a:pt x="168" y="323"/>
                  </a:cubicBezTo>
                  <a:cubicBezTo>
                    <a:pt x="184" y="323"/>
                    <a:pt x="200" y="322"/>
                    <a:pt x="215" y="323"/>
                  </a:cubicBezTo>
                  <a:cubicBezTo>
                    <a:pt x="233" y="324"/>
                    <a:pt x="251" y="326"/>
                    <a:pt x="270" y="327"/>
                  </a:cubicBezTo>
                  <a:cubicBezTo>
                    <a:pt x="273" y="328"/>
                    <a:pt x="277" y="328"/>
                    <a:pt x="280" y="328"/>
                  </a:cubicBezTo>
                  <a:cubicBezTo>
                    <a:pt x="296" y="329"/>
                    <a:pt x="310" y="333"/>
                    <a:pt x="324" y="339"/>
                  </a:cubicBezTo>
                  <a:cubicBezTo>
                    <a:pt x="326" y="340"/>
                    <a:pt x="329" y="341"/>
                    <a:pt x="330" y="343"/>
                  </a:cubicBezTo>
                  <a:cubicBezTo>
                    <a:pt x="334" y="346"/>
                    <a:pt x="334" y="349"/>
                    <a:pt x="334" y="353"/>
                  </a:cubicBezTo>
                  <a:cubicBezTo>
                    <a:pt x="333" y="358"/>
                    <a:pt x="329" y="359"/>
                    <a:pt x="326" y="359"/>
                  </a:cubicBezTo>
                  <a:cubicBezTo>
                    <a:pt x="320" y="359"/>
                    <a:pt x="315" y="360"/>
                    <a:pt x="310" y="359"/>
                  </a:cubicBezTo>
                  <a:cubicBezTo>
                    <a:pt x="284" y="356"/>
                    <a:pt x="259" y="353"/>
                    <a:pt x="234" y="351"/>
                  </a:cubicBezTo>
                  <a:cubicBezTo>
                    <a:pt x="219" y="350"/>
                    <a:pt x="203" y="350"/>
                    <a:pt x="188" y="350"/>
                  </a:cubicBezTo>
                  <a:cubicBezTo>
                    <a:pt x="182" y="350"/>
                    <a:pt x="176" y="351"/>
                    <a:pt x="170" y="351"/>
                  </a:cubicBezTo>
                  <a:cubicBezTo>
                    <a:pt x="148" y="350"/>
                    <a:pt x="126" y="354"/>
                    <a:pt x="104" y="356"/>
                  </a:cubicBezTo>
                  <a:cubicBezTo>
                    <a:pt x="103" y="356"/>
                    <a:pt x="102" y="356"/>
                    <a:pt x="100" y="356"/>
                  </a:cubicBezTo>
                  <a:cubicBezTo>
                    <a:pt x="79" y="356"/>
                    <a:pt x="58" y="355"/>
                    <a:pt x="37" y="355"/>
                  </a:cubicBezTo>
                  <a:cubicBezTo>
                    <a:pt x="29" y="354"/>
                    <a:pt x="20" y="354"/>
                    <a:pt x="12" y="353"/>
                  </a:cubicBezTo>
                  <a:cubicBezTo>
                    <a:pt x="7" y="352"/>
                    <a:pt x="3" y="351"/>
                    <a:pt x="0" y="350"/>
                  </a:cubicBezTo>
                  <a:cubicBezTo>
                    <a:pt x="0" y="335"/>
                    <a:pt x="0" y="322"/>
                    <a:pt x="0" y="308"/>
                  </a:cubicBezTo>
                  <a:cubicBezTo>
                    <a:pt x="0" y="299"/>
                    <a:pt x="1" y="290"/>
                    <a:pt x="2" y="280"/>
                  </a:cubicBezTo>
                  <a:cubicBezTo>
                    <a:pt x="2" y="269"/>
                    <a:pt x="2" y="257"/>
                    <a:pt x="3" y="246"/>
                  </a:cubicBezTo>
                  <a:cubicBezTo>
                    <a:pt x="3" y="245"/>
                    <a:pt x="3" y="245"/>
                    <a:pt x="3" y="245"/>
                  </a:cubicBezTo>
                  <a:cubicBezTo>
                    <a:pt x="2" y="218"/>
                    <a:pt x="0" y="189"/>
                    <a:pt x="0" y="161"/>
                  </a:cubicBezTo>
                  <a:cubicBezTo>
                    <a:pt x="0" y="142"/>
                    <a:pt x="1" y="124"/>
                    <a:pt x="1" y="105"/>
                  </a:cubicBezTo>
                  <a:cubicBezTo>
                    <a:pt x="1" y="96"/>
                    <a:pt x="0" y="86"/>
                    <a:pt x="0" y="77"/>
                  </a:cubicBezTo>
                  <a:cubicBezTo>
                    <a:pt x="0" y="67"/>
                    <a:pt x="1" y="57"/>
                    <a:pt x="1" y="47"/>
                  </a:cubicBezTo>
                  <a:cubicBezTo>
                    <a:pt x="2" y="38"/>
                    <a:pt x="2" y="29"/>
                    <a:pt x="2" y="20"/>
                  </a:cubicBezTo>
                  <a:cubicBezTo>
                    <a:pt x="2" y="12"/>
                    <a:pt x="3" y="11"/>
                    <a:pt x="10" y="11"/>
                  </a:cubicBezTo>
                  <a:cubicBezTo>
                    <a:pt x="15" y="12"/>
                    <a:pt x="20" y="12"/>
                    <a:pt x="24" y="13"/>
                  </a:cubicBezTo>
                  <a:cubicBezTo>
                    <a:pt x="38" y="14"/>
                    <a:pt x="51" y="9"/>
                    <a:pt x="64" y="6"/>
                  </a:cubicBezTo>
                  <a:cubicBezTo>
                    <a:pt x="78" y="2"/>
                    <a:pt x="92" y="0"/>
                    <a:pt x="108" y="0"/>
                  </a:cubicBezTo>
                  <a:cubicBezTo>
                    <a:pt x="142" y="0"/>
                    <a:pt x="176" y="5"/>
                    <a:pt x="211" y="6"/>
                  </a:cubicBezTo>
                  <a:cubicBezTo>
                    <a:pt x="224" y="6"/>
                    <a:pt x="237" y="6"/>
                    <a:pt x="250" y="6"/>
                  </a:cubicBezTo>
                  <a:cubicBezTo>
                    <a:pt x="264" y="7"/>
                    <a:pt x="278" y="8"/>
                    <a:pt x="293" y="9"/>
                  </a:cubicBezTo>
                  <a:cubicBezTo>
                    <a:pt x="298" y="9"/>
                    <a:pt x="302" y="9"/>
                    <a:pt x="307" y="8"/>
                  </a:cubicBezTo>
                  <a:cubicBezTo>
                    <a:pt x="315" y="8"/>
                    <a:pt x="322" y="8"/>
                    <a:pt x="329" y="10"/>
                  </a:cubicBezTo>
                  <a:cubicBezTo>
                    <a:pt x="334" y="12"/>
                    <a:pt x="335" y="14"/>
                    <a:pt x="335" y="19"/>
                  </a:cubicBezTo>
                  <a:cubicBezTo>
                    <a:pt x="335" y="22"/>
                    <a:pt x="336" y="25"/>
                    <a:pt x="336" y="28"/>
                  </a:cubicBezTo>
                  <a:cubicBezTo>
                    <a:pt x="336" y="31"/>
                    <a:pt x="336" y="35"/>
                    <a:pt x="336" y="38"/>
                  </a:cubicBezTo>
                  <a:cubicBezTo>
                    <a:pt x="335" y="46"/>
                    <a:pt x="334" y="53"/>
                    <a:pt x="333" y="61"/>
                  </a:cubicBezTo>
                  <a:cubicBezTo>
                    <a:pt x="332" y="85"/>
                    <a:pt x="333" y="109"/>
                    <a:pt x="334" y="133"/>
                  </a:cubicBezTo>
                  <a:cubicBezTo>
                    <a:pt x="334" y="157"/>
                    <a:pt x="334" y="181"/>
                    <a:pt x="334" y="205"/>
                  </a:cubicBezTo>
                  <a:cubicBezTo>
                    <a:pt x="334" y="221"/>
                    <a:pt x="335" y="236"/>
                    <a:pt x="335" y="252"/>
                  </a:cubicBezTo>
                  <a:cubicBezTo>
                    <a:pt x="335" y="259"/>
                    <a:pt x="333" y="266"/>
                    <a:pt x="332" y="273"/>
                  </a:cubicBezTo>
                  <a:cubicBezTo>
                    <a:pt x="332" y="274"/>
                    <a:pt x="331" y="276"/>
                    <a:pt x="330" y="276"/>
                  </a:cubicBezTo>
                  <a:cubicBezTo>
                    <a:pt x="323" y="279"/>
                    <a:pt x="316" y="282"/>
                    <a:pt x="310" y="279"/>
                  </a:cubicBezTo>
                  <a:cubicBezTo>
                    <a:pt x="298" y="274"/>
                    <a:pt x="285" y="275"/>
                    <a:pt x="272" y="275"/>
                  </a:cubicBezTo>
                  <a:cubicBezTo>
                    <a:pt x="254" y="276"/>
                    <a:pt x="234" y="278"/>
                    <a:pt x="216" y="278"/>
                  </a:cubicBezTo>
                  <a:cubicBezTo>
                    <a:pt x="204" y="279"/>
                    <a:pt x="191" y="277"/>
                    <a:pt x="179" y="277"/>
                  </a:cubicBezTo>
                  <a:cubicBezTo>
                    <a:pt x="163" y="277"/>
                    <a:pt x="146" y="278"/>
                    <a:pt x="130" y="278"/>
                  </a:cubicBezTo>
                  <a:cubicBezTo>
                    <a:pt x="121" y="278"/>
                    <a:pt x="112" y="278"/>
                    <a:pt x="103" y="278"/>
                  </a:cubicBezTo>
                  <a:cubicBezTo>
                    <a:pt x="98" y="277"/>
                    <a:pt x="95" y="274"/>
                    <a:pt x="94" y="269"/>
                  </a:cubicBezTo>
                  <a:cubicBezTo>
                    <a:pt x="94" y="266"/>
                    <a:pt x="92" y="264"/>
                    <a:pt x="92" y="262"/>
                  </a:cubicBezTo>
                  <a:cubicBezTo>
                    <a:pt x="92" y="260"/>
                    <a:pt x="90" y="256"/>
                    <a:pt x="91" y="254"/>
                  </a:cubicBezTo>
                  <a:cubicBezTo>
                    <a:pt x="94" y="246"/>
                    <a:pt x="92" y="237"/>
                    <a:pt x="92" y="229"/>
                  </a:cubicBezTo>
                  <a:cubicBezTo>
                    <a:pt x="92" y="217"/>
                    <a:pt x="92" y="204"/>
                    <a:pt x="92" y="192"/>
                  </a:cubicBezTo>
                  <a:cubicBezTo>
                    <a:pt x="92" y="178"/>
                    <a:pt x="94" y="164"/>
                    <a:pt x="94" y="150"/>
                  </a:cubicBezTo>
                  <a:cubicBezTo>
                    <a:pt x="94" y="134"/>
                    <a:pt x="94" y="119"/>
                    <a:pt x="92" y="104"/>
                  </a:cubicBezTo>
                  <a:cubicBezTo>
                    <a:pt x="91" y="93"/>
                    <a:pt x="98" y="86"/>
                    <a:pt x="102" y="78"/>
                  </a:cubicBezTo>
                  <a:cubicBezTo>
                    <a:pt x="103" y="76"/>
                    <a:pt x="105" y="76"/>
                    <a:pt x="106" y="76"/>
                  </a:cubicBezTo>
                  <a:cubicBezTo>
                    <a:pt x="120" y="76"/>
                    <a:pt x="134" y="76"/>
                    <a:pt x="148" y="76"/>
                  </a:cubicBezTo>
                  <a:cubicBezTo>
                    <a:pt x="168" y="77"/>
                    <a:pt x="187" y="77"/>
                    <a:pt x="207" y="78"/>
                  </a:cubicBezTo>
                  <a:cubicBezTo>
                    <a:pt x="219" y="78"/>
                    <a:pt x="230" y="80"/>
                    <a:pt x="242" y="81"/>
                  </a:cubicBezTo>
                  <a:cubicBezTo>
                    <a:pt x="252" y="82"/>
                    <a:pt x="256" y="89"/>
                    <a:pt x="258" y="96"/>
                  </a:cubicBezTo>
                  <a:cubicBezTo>
                    <a:pt x="261" y="109"/>
                    <a:pt x="263" y="121"/>
                    <a:pt x="258" y="134"/>
                  </a:cubicBezTo>
                  <a:cubicBezTo>
                    <a:pt x="256" y="141"/>
                    <a:pt x="255" y="149"/>
                    <a:pt x="253" y="156"/>
                  </a:cubicBezTo>
                  <a:cubicBezTo>
                    <a:pt x="252" y="158"/>
                    <a:pt x="252" y="160"/>
                    <a:pt x="253" y="162"/>
                  </a:cubicBezTo>
                  <a:cubicBezTo>
                    <a:pt x="256" y="174"/>
                    <a:pt x="252" y="186"/>
                    <a:pt x="252" y="199"/>
                  </a:cubicBezTo>
                  <a:cubicBezTo>
                    <a:pt x="252" y="210"/>
                    <a:pt x="249" y="212"/>
                    <a:pt x="238" y="213"/>
                  </a:cubicBezTo>
                  <a:cubicBezTo>
                    <a:pt x="220" y="214"/>
                    <a:pt x="202" y="214"/>
                    <a:pt x="184" y="215"/>
                  </a:cubicBezTo>
                  <a:cubicBezTo>
                    <a:pt x="179" y="215"/>
                    <a:pt x="173" y="214"/>
                    <a:pt x="168" y="213"/>
                  </a:cubicBezTo>
                  <a:cubicBezTo>
                    <a:pt x="165" y="212"/>
                    <a:pt x="163" y="210"/>
                    <a:pt x="161" y="206"/>
                  </a:cubicBezTo>
                  <a:cubicBezTo>
                    <a:pt x="158" y="199"/>
                    <a:pt x="157" y="191"/>
                    <a:pt x="157" y="183"/>
                  </a:cubicBezTo>
                  <a:cubicBezTo>
                    <a:pt x="157" y="173"/>
                    <a:pt x="157" y="162"/>
                    <a:pt x="158" y="152"/>
                  </a:cubicBezTo>
                  <a:cubicBezTo>
                    <a:pt x="159" y="145"/>
                    <a:pt x="169" y="138"/>
                    <a:pt x="176" y="140"/>
                  </a:cubicBezTo>
                  <a:cubicBezTo>
                    <a:pt x="182" y="142"/>
                    <a:pt x="188" y="141"/>
                    <a:pt x="194" y="139"/>
                  </a:cubicBezTo>
                  <a:cubicBezTo>
                    <a:pt x="195" y="138"/>
                    <a:pt x="196" y="138"/>
                    <a:pt x="198" y="138"/>
                  </a:cubicBezTo>
                  <a:cubicBezTo>
                    <a:pt x="204" y="137"/>
                    <a:pt x="207" y="141"/>
                    <a:pt x="205" y="146"/>
                  </a:cubicBezTo>
                  <a:cubicBezTo>
                    <a:pt x="202" y="153"/>
                    <a:pt x="200" y="158"/>
                    <a:pt x="190" y="157"/>
                  </a:cubicBezTo>
                  <a:cubicBezTo>
                    <a:pt x="186" y="157"/>
                    <a:pt x="182" y="158"/>
                    <a:pt x="178" y="158"/>
                  </a:cubicBezTo>
                  <a:cubicBezTo>
                    <a:pt x="174" y="169"/>
                    <a:pt x="180" y="178"/>
                    <a:pt x="180" y="187"/>
                  </a:cubicBezTo>
                  <a:cubicBezTo>
                    <a:pt x="197" y="189"/>
                    <a:pt x="214" y="191"/>
                    <a:pt x="232" y="194"/>
                  </a:cubicBezTo>
                  <a:cubicBezTo>
                    <a:pt x="232" y="188"/>
                    <a:pt x="232" y="184"/>
                    <a:pt x="232" y="179"/>
                  </a:cubicBezTo>
                  <a:cubicBezTo>
                    <a:pt x="230" y="164"/>
                    <a:pt x="231" y="149"/>
                    <a:pt x="234" y="134"/>
                  </a:cubicBezTo>
                  <a:cubicBezTo>
                    <a:pt x="236" y="125"/>
                    <a:pt x="234" y="116"/>
                    <a:pt x="234" y="107"/>
                  </a:cubicBezTo>
                  <a:cubicBezTo>
                    <a:pt x="231" y="107"/>
                    <a:pt x="227" y="106"/>
                    <a:pt x="223" y="106"/>
                  </a:cubicBezTo>
                  <a:cubicBezTo>
                    <a:pt x="214" y="106"/>
                    <a:pt x="204" y="106"/>
                    <a:pt x="195" y="106"/>
                  </a:cubicBezTo>
                  <a:cubicBezTo>
                    <a:pt x="174" y="105"/>
                    <a:pt x="154" y="104"/>
                    <a:pt x="133" y="102"/>
                  </a:cubicBezTo>
                  <a:cubicBezTo>
                    <a:pt x="130" y="102"/>
                    <a:pt x="126" y="101"/>
                    <a:pt x="122" y="101"/>
                  </a:cubicBezTo>
                  <a:cubicBezTo>
                    <a:pt x="117" y="101"/>
                    <a:pt x="116" y="102"/>
                    <a:pt x="116" y="108"/>
                  </a:cubicBezTo>
                  <a:cubicBezTo>
                    <a:pt x="116" y="120"/>
                    <a:pt x="117" y="132"/>
                    <a:pt x="116" y="144"/>
                  </a:cubicBezTo>
                  <a:cubicBezTo>
                    <a:pt x="116" y="156"/>
                    <a:pt x="115" y="169"/>
                    <a:pt x="114" y="181"/>
                  </a:cubicBezTo>
                  <a:cubicBezTo>
                    <a:pt x="112" y="195"/>
                    <a:pt x="112" y="208"/>
                    <a:pt x="116" y="222"/>
                  </a:cubicBezTo>
                  <a:cubicBezTo>
                    <a:pt x="119" y="230"/>
                    <a:pt x="119" y="238"/>
                    <a:pt x="121" y="248"/>
                  </a:cubicBezTo>
                  <a:cubicBezTo>
                    <a:pt x="126" y="248"/>
                    <a:pt x="132" y="248"/>
                    <a:pt x="138" y="248"/>
                  </a:cubicBezTo>
                  <a:cubicBezTo>
                    <a:pt x="157" y="248"/>
                    <a:pt x="176" y="248"/>
                    <a:pt x="194" y="248"/>
                  </a:cubicBezTo>
                  <a:cubicBezTo>
                    <a:pt x="201" y="248"/>
                    <a:pt x="208" y="248"/>
                    <a:pt x="216" y="248"/>
                  </a:cubicBezTo>
                  <a:cubicBezTo>
                    <a:pt x="229" y="248"/>
                    <a:pt x="243" y="247"/>
                    <a:pt x="257" y="247"/>
                  </a:cubicBezTo>
                  <a:cubicBezTo>
                    <a:pt x="261" y="247"/>
                    <a:pt x="266" y="248"/>
                    <a:pt x="270" y="249"/>
                  </a:cubicBezTo>
                  <a:cubicBezTo>
                    <a:pt x="279" y="250"/>
                    <a:pt x="288" y="252"/>
                    <a:pt x="296" y="254"/>
                  </a:cubicBezTo>
                  <a:cubicBezTo>
                    <a:pt x="303" y="255"/>
                    <a:pt x="304" y="254"/>
                    <a:pt x="305" y="247"/>
                  </a:cubicBezTo>
                  <a:cubicBezTo>
                    <a:pt x="305" y="242"/>
                    <a:pt x="305" y="237"/>
                    <a:pt x="305" y="232"/>
                  </a:cubicBezTo>
                  <a:cubicBezTo>
                    <a:pt x="305" y="206"/>
                    <a:pt x="305" y="179"/>
                    <a:pt x="304" y="152"/>
                  </a:cubicBezTo>
                  <a:cubicBezTo>
                    <a:pt x="304" y="134"/>
                    <a:pt x="303" y="117"/>
                    <a:pt x="303" y="99"/>
                  </a:cubicBezTo>
                  <a:cubicBezTo>
                    <a:pt x="303" y="85"/>
                    <a:pt x="304" y="71"/>
                    <a:pt x="306" y="57"/>
                  </a:cubicBezTo>
                  <a:cubicBezTo>
                    <a:pt x="307" y="50"/>
                    <a:pt x="308" y="43"/>
                    <a:pt x="309" y="36"/>
                  </a:cubicBezTo>
                  <a:cubicBezTo>
                    <a:pt x="299" y="35"/>
                    <a:pt x="290" y="34"/>
                    <a:pt x="281" y="34"/>
                  </a:cubicBezTo>
                  <a:cubicBezTo>
                    <a:pt x="265" y="33"/>
                    <a:pt x="248" y="32"/>
                    <a:pt x="232" y="32"/>
                  </a:cubicBezTo>
                  <a:cubicBezTo>
                    <a:pt x="202" y="33"/>
                    <a:pt x="172" y="29"/>
                    <a:pt x="141" y="27"/>
                  </a:cubicBezTo>
                  <a:cubicBezTo>
                    <a:pt x="120" y="25"/>
                    <a:pt x="98" y="26"/>
                    <a:pt x="77" y="26"/>
                  </a:cubicBezTo>
                  <a:cubicBezTo>
                    <a:pt x="62" y="27"/>
                    <a:pt x="46" y="28"/>
                    <a:pt x="30" y="28"/>
                  </a:cubicBezTo>
                  <a:close/>
                </a:path>
              </a:pathLst>
            </a:custGeom>
            <a:solidFill>
              <a:srgbClr val="FFE6F0"/>
            </a:solidFill>
            <a:ln>
              <a:noFill/>
            </a:ln>
            <a:effectLst>
              <a:outerShdw blurRad="50800" dist="38100" dir="13500000" algn="br" rotWithShape="0">
                <a:srgbClr val="FFFFFF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B905779-437A-4AA4-8C88-8A35623FEB72}"/>
              </a:ext>
            </a:extLst>
          </p:cNvPr>
          <p:cNvSpPr txBox="1"/>
          <p:nvPr/>
        </p:nvSpPr>
        <p:spPr>
          <a:xfrm>
            <a:off x="215102" y="196930"/>
            <a:ext cx="453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Neumorphism</a:t>
            </a:r>
            <a:r>
              <a:rPr lang="zh-CN" altLang="en-US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6706B5E-3D77-40BB-AFFD-94721B130E77}"/>
              </a:ext>
            </a:extLst>
          </p:cNvPr>
          <p:cNvSpPr txBox="1"/>
          <p:nvPr/>
        </p:nvSpPr>
        <p:spPr>
          <a:xfrm>
            <a:off x="9333821" y="196930"/>
            <a:ext cx="2643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E91BCADC-9BA4-473B-822F-E970FE0B27A8}"/>
              </a:ext>
            </a:extLst>
          </p:cNvPr>
          <p:cNvGrpSpPr/>
          <p:nvPr/>
        </p:nvGrpSpPr>
        <p:grpSpPr>
          <a:xfrm>
            <a:off x="1144397" y="1619927"/>
            <a:ext cx="1911223" cy="512478"/>
            <a:chOff x="1144397" y="1640384"/>
            <a:chExt cx="1911223" cy="512478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64B0E3A1-35CF-4403-9981-21C204E40102}"/>
                </a:ext>
              </a:extLst>
            </p:cNvPr>
            <p:cNvGrpSpPr/>
            <p:nvPr/>
          </p:nvGrpSpPr>
          <p:grpSpPr>
            <a:xfrm>
              <a:off x="1144397" y="1640384"/>
              <a:ext cx="1911223" cy="512478"/>
              <a:chOff x="1487297" y="1833564"/>
              <a:chExt cx="1911223" cy="512478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5A331F96-A688-40E1-ABEC-D603F5719CD5}"/>
                  </a:ext>
                </a:extLst>
              </p:cNvPr>
              <p:cNvGrpSpPr/>
              <p:nvPr/>
            </p:nvGrpSpPr>
            <p:grpSpPr>
              <a:xfrm>
                <a:off x="1487297" y="1833564"/>
                <a:ext cx="1911223" cy="512478"/>
                <a:chOff x="1734913" y="1355464"/>
                <a:chExt cx="3902094" cy="3408370"/>
              </a:xfrm>
            </p:grpSpPr>
            <p:sp>
              <p:nvSpPr>
                <p:cNvPr id="36" name="矩形: 圆角 35">
                  <a:extLst>
                    <a:ext uri="{FF2B5EF4-FFF2-40B4-BE49-F238E27FC236}">
                      <a16:creationId xmlns:a16="http://schemas.microsoft.com/office/drawing/2014/main" xmlns="" id="{7052C5C0-511B-41CE-B7AA-70865D668B99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D9C4CC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xmlns="" id="{A062A1BC-5D39-428D-8EFC-A8DF828471B4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FFFF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xmlns="" id="{F77475BA-522B-42EC-8437-241000A82860}"/>
                  </a:ext>
                </a:extLst>
              </p:cNvPr>
              <p:cNvSpPr/>
              <p:nvPr/>
            </p:nvSpPr>
            <p:spPr>
              <a:xfrm>
                <a:off x="1487297" y="1833564"/>
                <a:ext cx="1911223" cy="51247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FF7CB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ACA52E04-4F45-4EE3-BD30-37E52781D3DF}"/>
                </a:ext>
              </a:extLst>
            </p:cNvPr>
            <p:cNvSpPr txBox="1"/>
            <p:nvPr/>
          </p:nvSpPr>
          <p:spPr>
            <a:xfrm>
              <a:off x="1144397" y="1722409"/>
              <a:ext cx="1911223" cy="348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808D025F-3DD2-4632-B78A-A6E7CCB94108}"/>
              </a:ext>
            </a:extLst>
          </p:cNvPr>
          <p:cNvSpPr txBox="1"/>
          <p:nvPr/>
        </p:nvSpPr>
        <p:spPr>
          <a:xfrm>
            <a:off x="1144396" y="3246620"/>
            <a:ext cx="7466204" cy="21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en-US" altLang="zh-CN" sz="1600" b="1">
              <a:solidFill>
                <a:srgbClr val="E96C9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endParaRPr lang="en-US" altLang="zh-CN" sz="1600" b="1">
              <a:solidFill>
                <a:srgbClr val="E96C9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E96C9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F2B3DC28-18AC-4C28-8B0B-E66382323710}"/>
              </a:ext>
            </a:extLst>
          </p:cNvPr>
          <p:cNvGrpSpPr/>
          <p:nvPr/>
        </p:nvGrpSpPr>
        <p:grpSpPr>
          <a:xfrm>
            <a:off x="8928100" y="3246620"/>
            <a:ext cx="2119504" cy="2119504"/>
            <a:chOff x="3961703" y="1236642"/>
            <a:chExt cx="4268594" cy="4268594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C4FAA8F0-C8C9-4551-91B8-44C0D3E39CD6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2700000" algn="tl" rotWithShape="0">
                <a:srgbClr val="D9C4CC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4F40AAE6-79EC-4AAD-B723-8F9BCBC11DDF}"/>
                </a:ext>
              </a:extLst>
            </p:cNvPr>
            <p:cNvSpPr/>
            <p:nvPr/>
          </p:nvSpPr>
          <p:spPr>
            <a:xfrm>
              <a:off x="3961703" y="1236642"/>
              <a:ext cx="4268594" cy="4268594"/>
            </a:xfrm>
            <a:prstGeom prst="roundRect">
              <a:avLst/>
            </a:prstGeom>
            <a:solidFill>
              <a:srgbClr val="E96C9D"/>
            </a:solidFill>
            <a:ln>
              <a:noFill/>
            </a:ln>
            <a:effectLst>
              <a:outerShdw blurRad="127000" dist="63500" dir="13500000" algn="br" rotWithShape="0">
                <a:srgbClr val="FFFFFF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A3501E40-E9B8-4F6E-98FC-F48EC40C8F69}"/>
                </a:ext>
              </a:extLst>
            </p:cNvPr>
            <p:cNvSpPr/>
            <p:nvPr/>
          </p:nvSpPr>
          <p:spPr>
            <a:xfrm>
              <a:off x="4132900" y="1407839"/>
              <a:ext cx="3926204" cy="3926204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76200" dist="76200" dir="13500000">
                <a:srgbClr val="C65C8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1" name="图片 70" descr="图片包含 室内, 架子, 书, 桌子&#10;&#10;描述已自动生成">
            <a:extLst>
              <a:ext uri="{FF2B5EF4-FFF2-40B4-BE49-F238E27FC236}">
                <a16:creationId xmlns:a16="http://schemas.microsoft.com/office/drawing/2014/main" xmlns="" id="{D1799142-19DD-492D-BB7C-DE0DA1BDA41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9142604" y="3461124"/>
            <a:ext cx="1690496" cy="1690496"/>
          </a:xfrm>
          <a:prstGeom prst="roundRect">
            <a:avLst/>
          </a:prstGeom>
          <a:effectLst>
            <a:innerShdw blurRad="63500">
              <a:srgbClr val="C65C85"/>
            </a:innerShdw>
          </a:effectLst>
        </p:spPr>
      </p:pic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D3E09A75-5223-47BF-8B61-3294403E9292}"/>
              </a:ext>
            </a:extLst>
          </p:cNvPr>
          <p:cNvGrpSpPr/>
          <p:nvPr/>
        </p:nvGrpSpPr>
        <p:grpSpPr>
          <a:xfrm>
            <a:off x="2100008" y="5511968"/>
            <a:ext cx="597386" cy="564312"/>
            <a:chOff x="-6350" y="1588"/>
            <a:chExt cx="1376363" cy="1300162"/>
          </a:xfrm>
          <a:solidFill>
            <a:srgbClr val="FFE6F0"/>
          </a:solidFill>
        </p:grpSpPr>
        <p:sp>
          <p:nvSpPr>
            <p:cNvPr id="90" name="Freeform 13">
              <a:extLst>
                <a:ext uri="{FF2B5EF4-FFF2-40B4-BE49-F238E27FC236}">
                  <a16:creationId xmlns:a16="http://schemas.microsoft.com/office/drawing/2014/main" xmlns="" id="{743E0EE2-FC21-4C81-BEC9-615B9919F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srgbClr val="D9C4CC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3">
              <a:extLst>
                <a:ext uri="{FF2B5EF4-FFF2-40B4-BE49-F238E27FC236}">
                  <a16:creationId xmlns:a16="http://schemas.microsoft.com/office/drawing/2014/main" xmlns="" id="{2BA43758-9296-4935-902C-52F37391B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588"/>
              <a:ext cx="1376363" cy="1300162"/>
            </a:xfrm>
            <a:custGeom>
              <a:avLst/>
              <a:gdLst>
                <a:gd name="T0" fmla="*/ 206 w 363"/>
                <a:gd name="T1" fmla="*/ 152 h 343"/>
                <a:gd name="T2" fmla="*/ 190 w 363"/>
                <a:gd name="T3" fmla="*/ 188 h 343"/>
                <a:gd name="T4" fmla="*/ 138 w 363"/>
                <a:gd name="T5" fmla="*/ 155 h 343"/>
                <a:gd name="T6" fmla="*/ 170 w 363"/>
                <a:gd name="T7" fmla="*/ 113 h 343"/>
                <a:gd name="T8" fmla="*/ 240 w 363"/>
                <a:gd name="T9" fmla="*/ 140 h 343"/>
                <a:gd name="T10" fmla="*/ 229 w 363"/>
                <a:gd name="T11" fmla="*/ 205 h 343"/>
                <a:gd name="T12" fmla="*/ 201 w 363"/>
                <a:gd name="T13" fmla="*/ 223 h 343"/>
                <a:gd name="T14" fmla="*/ 165 w 363"/>
                <a:gd name="T15" fmla="*/ 232 h 343"/>
                <a:gd name="T16" fmla="*/ 87 w 363"/>
                <a:gd name="T17" fmla="*/ 112 h 343"/>
                <a:gd name="T18" fmla="*/ 121 w 363"/>
                <a:gd name="T19" fmla="*/ 76 h 343"/>
                <a:gd name="T20" fmla="*/ 217 w 363"/>
                <a:gd name="T21" fmla="*/ 66 h 343"/>
                <a:gd name="T22" fmla="*/ 295 w 363"/>
                <a:gd name="T23" fmla="*/ 140 h 343"/>
                <a:gd name="T24" fmla="*/ 249 w 363"/>
                <a:gd name="T25" fmla="*/ 261 h 343"/>
                <a:gd name="T26" fmla="*/ 213 w 363"/>
                <a:gd name="T27" fmla="*/ 288 h 343"/>
                <a:gd name="T28" fmla="*/ 133 w 363"/>
                <a:gd name="T29" fmla="*/ 294 h 343"/>
                <a:gd name="T30" fmla="*/ 106 w 363"/>
                <a:gd name="T31" fmla="*/ 282 h 343"/>
                <a:gd name="T32" fmla="*/ 46 w 363"/>
                <a:gd name="T33" fmla="*/ 240 h 343"/>
                <a:gd name="T34" fmla="*/ 13 w 363"/>
                <a:gd name="T35" fmla="*/ 143 h 343"/>
                <a:gd name="T36" fmla="*/ 61 w 363"/>
                <a:gd name="T37" fmla="*/ 47 h 343"/>
                <a:gd name="T38" fmla="*/ 129 w 363"/>
                <a:gd name="T39" fmla="*/ 10 h 343"/>
                <a:gd name="T40" fmla="*/ 251 w 363"/>
                <a:gd name="T41" fmla="*/ 9 h 343"/>
                <a:gd name="T42" fmla="*/ 301 w 363"/>
                <a:gd name="T43" fmla="*/ 40 h 343"/>
                <a:gd name="T44" fmla="*/ 360 w 363"/>
                <a:gd name="T45" fmla="*/ 145 h 343"/>
                <a:gd name="T46" fmla="*/ 342 w 363"/>
                <a:gd name="T47" fmla="*/ 227 h 343"/>
                <a:gd name="T48" fmla="*/ 323 w 363"/>
                <a:gd name="T49" fmla="*/ 258 h 343"/>
                <a:gd name="T50" fmla="*/ 240 w 363"/>
                <a:gd name="T51" fmla="*/ 334 h 343"/>
                <a:gd name="T52" fmla="*/ 151 w 363"/>
                <a:gd name="T53" fmla="*/ 336 h 343"/>
                <a:gd name="T54" fmla="*/ 112 w 363"/>
                <a:gd name="T55" fmla="*/ 325 h 343"/>
                <a:gd name="T56" fmla="*/ 38 w 363"/>
                <a:gd name="T57" fmla="*/ 295 h 343"/>
                <a:gd name="T58" fmla="*/ 9 w 363"/>
                <a:gd name="T59" fmla="*/ 243 h 343"/>
                <a:gd name="T60" fmla="*/ 39 w 363"/>
                <a:gd name="T61" fmla="*/ 275 h 343"/>
                <a:gd name="T62" fmla="*/ 86 w 363"/>
                <a:gd name="T63" fmla="*/ 303 h 343"/>
                <a:gd name="T64" fmla="*/ 149 w 363"/>
                <a:gd name="T65" fmla="*/ 318 h 343"/>
                <a:gd name="T66" fmla="*/ 209 w 363"/>
                <a:gd name="T67" fmla="*/ 321 h 343"/>
                <a:gd name="T68" fmla="*/ 301 w 363"/>
                <a:gd name="T69" fmla="*/ 275 h 343"/>
                <a:gd name="T70" fmla="*/ 339 w 363"/>
                <a:gd name="T71" fmla="*/ 213 h 343"/>
                <a:gd name="T72" fmla="*/ 350 w 363"/>
                <a:gd name="T73" fmla="*/ 162 h 343"/>
                <a:gd name="T74" fmla="*/ 325 w 363"/>
                <a:gd name="T75" fmla="*/ 100 h 343"/>
                <a:gd name="T76" fmla="*/ 295 w 363"/>
                <a:gd name="T77" fmla="*/ 61 h 343"/>
                <a:gd name="T78" fmla="*/ 243 w 363"/>
                <a:gd name="T79" fmla="*/ 30 h 343"/>
                <a:gd name="T80" fmla="*/ 155 w 363"/>
                <a:gd name="T81" fmla="*/ 26 h 343"/>
                <a:gd name="T82" fmla="*/ 75 w 363"/>
                <a:gd name="T83" fmla="*/ 59 h 343"/>
                <a:gd name="T84" fmla="*/ 41 w 363"/>
                <a:gd name="T85" fmla="*/ 97 h 343"/>
                <a:gd name="T86" fmla="*/ 24 w 363"/>
                <a:gd name="T87" fmla="*/ 160 h 343"/>
                <a:gd name="T88" fmla="*/ 109 w 363"/>
                <a:gd name="T89" fmla="*/ 260 h 343"/>
                <a:gd name="T90" fmla="*/ 212 w 363"/>
                <a:gd name="T91" fmla="*/ 270 h 343"/>
                <a:gd name="T92" fmla="*/ 283 w 363"/>
                <a:gd name="T93" fmla="*/ 198 h 343"/>
                <a:gd name="T94" fmla="*/ 251 w 363"/>
                <a:gd name="T95" fmla="*/ 100 h 343"/>
                <a:gd name="T96" fmla="*/ 127 w 363"/>
                <a:gd name="T97" fmla="*/ 95 h 343"/>
                <a:gd name="T98" fmla="*/ 93 w 363"/>
                <a:gd name="T99" fmla="*/ 130 h 343"/>
                <a:gd name="T100" fmla="*/ 106 w 363"/>
                <a:gd name="T101" fmla="*/ 182 h 343"/>
                <a:gd name="T102" fmla="*/ 127 w 363"/>
                <a:gd name="T103" fmla="*/ 206 h 343"/>
                <a:gd name="T104" fmla="*/ 181 w 363"/>
                <a:gd name="T105" fmla="*/ 216 h 343"/>
                <a:gd name="T106" fmla="*/ 223 w 363"/>
                <a:gd name="T107" fmla="*/ 194 h 343"/>
                <a:gd name="T108" fmla="*/ 203 w 363"/>
                <a:gd name="T109" fmla="*/ 126 h 343"/>
                <a:gd name="T110" fmla="*/ 186 w 363"/>
                <a:gd name="T111" fmla="*/ 120 h 343"/>
                <a:gd name="T112" fmla="*/ 157 w 363"/>
                <a:gd name="T113" fmla="*/ 162 h 343"/>
                <a:gd name="T114" fmla="*/ 189 w 363"/>
                <a:gd name="T115" fmla="*/ 172 h 343"/>
                <a:gd name="T116" fmla="*/ 191 w 363"/>
                <a:gd name="T117" fmla="*/ 15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3">
                  <a:moveTo>
                    <a:pt x="199" y="142"/>
                  </a:moveTo>
                  <a:cubicBezTo>
                    <a:pt x="201" y="145"/>
                    <a:pt x="203" y="148"/>
                    <a:pt x="206" y="152"/>
                  </a:cubicBezTo>
                  <a:cubicBezTo>
                    <a:pt x="211" y="158"/>
                    <a:pt x="211" y="164"/>
                    <a:pt x="207" y="170"/>
                  </a:cubicBezTo>
                  <a:cubicBezTo>
                    <a:pt x="202" y="177"/>
                    <a:pt x="196" y="182"/>
                    <a:pt x="190" y="188"/>
                  </a:cubicBezTo>
                  <a:cubicBezTo>
                    <a:pt x="188" y="190"/>
                    <a:pt x="184" y="190"/>
                    <a:pt x="181" y="190"/>
                  </a:cubicBezTo>
                  <a:cubicBezTo>
                    <a:pt x="159" y="190"/>
                    <a:pt x="141" y="178"/>
                    <a:pt x="138" y="155"/>
                  </a:cubicBezTo>
                  <a:cubicBezTo>
                    <a:pt x="137" y="148"/>
                    <a:pt x="139" y="141"/>
                    <a:pt x="143" y="135"/>
                  </a:cubicBezTo>
                  <a:cubicBezTo>
                    <a:pt x="149" y="125"/>
                    <a:pt x="157" y="116"/>
                    <a:pt x="170" y="113"/>
                  </a:cubicBezTo>
                  <a:cubicBezTo>
                    <a:pt x="177" y="111"/>
                    <a:pt x="185" y="109"/>
                    <a:pt x="193" y="109"/>
                  </a:cubicBezTo>
                  <a:cubicBezTo>
                    <a:pt x="213" y="108"/>
                    <a:pt x="233" y="120"/>
                    <a:pt x="240" y="140"/>
                  </a:cubicBezTo>
                  <a:cubicBezTo>
                    <a:pt x="245" y="154"/>
                    <a:pt x="246" y="168"/>
                    <a:pt x="242" y="183"/>
                  </a:cubicBezTo>
                  <a:cubicBezTo>
                    <a:pt x="239" y="191"/>
                    <a:pt x="235" y="199"/>
                    <a:pt x="229" y="205"/>
                  </a:cubicBezTo>
                  <a:cubicBezTo>
                    <a:pt x="224" y="210"/>
                    <a:pt x="216" y="212"/>
                    <a:pt x="210" y="216"/>
                  </a:cubicBezTo>
                  <a:cubicBezTo>
                    <a:pt x="207" y="218"/>
                    <a:pt x="203" y="220"/>
                    <a:pt x="201" y="223"/>
                  </a:cubicBezTo>
                  <a:cubicBezTo>
                    <a:pt x="196" y="230"/>
                    <a:pt x="188" y="232"/>
                    <a:pt x="179" y="232"/>
                  </a:cubicBezTo>
                  <a:cubicBezTo>
                    <a:pt x="175" y="232"/>
                    <a:pt x="170" y="232"/>
                    <a:pt x="165" y="232"/>
                  </a:cubicBezTo>
                  <a:cubicBezTo>
                    <a:pt x="134" y="230"/>
                    <a:pt x="108" y="218"/>
                    <a:pt x="91" y="192"/>
                  </a:cubicBezTo>
                  <a:cubicBezTo>
                    <a:pt x="76" y="167"/>
                    <a:pt x="71" y="140"/>
                    <a:pt x="87" y="112"/>
                  </a:cubicBezTo>
                  <a:cubicBezTo>
                    <a:pt x="93" y="101"/>
                    <a:pt x="103" y="91"/>
                    <a:pt x="112" y="81"/>
                  </a:cubicBezTo>
                  <a:cubicBezTo>
                    <a:pt x="114" y="78"/>
                    <a:pt x="117" y="77"/>
                    <a:pt x="121" y="76"/>
                  </a:cubicBezTo>
                  <a:cubicBezTo>
                    <a:pt x="138" y="70"/>
                    <a:pt x="156" y="66"/>
                    <a:pt x="175" y="64"/>
                  </a:cubicBezTo>
                  <a:cubicBezTo>
                    <a:pt x="189" y="64"/>
                    <a:pt x="203" y="63"/>
                    <a:pt x="217" y="66"/>
                  </a:cubicBezTo>
                  <a:cubicBezTo>
                    <a:pt x="235" y="69"/>
                    <a:pt x="250" y="76"/>
                    <a:pt x="262" y="90"/>
                  </a:cubicBezTo>
                  <a:cubicBezTo>
                    <a:pt x="276" y="104"/>
                    <a:pt x="287" y="121"/>
                    <a:pt x="295" y="140"/>
                  </a:cubicBezTo>
                  <a:cubicBezTo>
                    <a:pt x="303" y="165"/>
                    <a:pt x="301" y="189"/>
                    <a:pt x="287" y="211"/>
                  </a:cubicBezTo>
                  <a:cubicBezTo>
                    <a:pt x="277" y="229"/>
                    <a:pt x="264" y="246"/>
                    <a:pt x="249" y="261"/>
                  </a:cubicBezTo>
                  <a:cubicBezTo>
                    <a:pt x="241" y="270"/>
                    <a:pt x="230" y="276"/>
                    <a:pt x="221" y="283"/>
                  </a:cubicBezTo>
                  <a:cubicBezTo>
                    <a:pt x="218" y="285"/>
                    <a:pt x="215" y="286"/>
                    <a:pt x="213" y="288"/>
                  </a:cubicBezTo>
                  <a:cubicBezTo>
                    <a:pt x="200" y="301"/>
                    <a:pt x="185" y="302"/>
                    <a:pt x="169" y="300"/>
                  </a:cubicBezTo>
                  <a:cubicBezTo>
                    <a:pt x="157" y="298"/>
                    <a:pt x="145" y="296"/>
                    <a:pt x="133" y="294"/>
                  </a:cubicBezTo>
                  <a:cubicBezTo>
                    <a:pt x="127" y="293"/>
                    <a:pt x="121" y="292"/>
                    <a:pt x="116" y="287"/>
                  </a:cubicBezTo>
                  <a:cubicBezTo>
                    <a:pt x="113" y="284"/>
                    <a:pt x="110" y="283"/>
                    <a:pt x="106" y="282"/>
                  </a:cubicBezTo>
                  <a:cubicBezTo>
                    <a:pt x="84" y="272"/>
                    <a:pt x="66" y="256"/>
                    <a:pt x="47" y="241"/>
                  </a:cubicBezTo>
                  <a:cubicBezTo>
                    <a:pt x="47" y="241"/>
                    <a:pt x="47" y="240"/>
                    <a:pt x="46" y="240"/>
                  </a:cubicBezTo>
                  <a:cubicBezTo>
                    <a:pt x="35" y="226"/>
                    <a:pt x="24" y="211"/>
                    <a:pt x="18" y="194"/>
                  </a:cubicBezTo>
                  <a:cubicBezTo>
                    <a:pt x="12" y="178"/>
                    <a:pt x="10" y="160"/>
                    <a:pt x="13" y="143"/>
                  </a:cubicBezTo>
                  <a:cubicBezTo>
                    <a:pt x="18" y="120"/>
                    <a:pt x="26" y="98"/>
                    <a:pt x="37" y="77"/>
                  </a:cubicBezTo>
                  <a:cubicBezTo>
                    <a:pt x="43" y="66"/>
                    <a:pt x="52" y="56"/>
                    <a:pt x="61" y="47"/>
                  </a:cubicBezTo>
                  <a:cubicBezTo>
                    <a:pt x="72" y="37"/>
                    <a:pt x="85" y="28"/>
                    <a:pt x="97" y="21"/>
                  </a:cubicBezTo>
                  <a:cubicBezTo>
                    <a:pt x="107" y="16"/>
                    <a:pt x="118" y="13"/>
                    <a:pt x="129" y="10"/>
                  </a:cubicBezTo>
                  <a:cubicBezTo>
                    <a:pt x="161" y="1"/>
                    <a:pt x="193" y="0"/>
                    <a:pt x="225" y="2"/>
                  </a:cubicBezTo>
                  <a:cubicBezTo>
                    <a:pt x="234" y="3"/>
                    <a:pt x="243" y="6"/>
                    <a:pt x="251" y="9"/>
                  </a:cubicBezTo>
                  <a:cubicBezTo>
                    <a:pt x="264" y="15"/>
                    <a:pt x="276" y="22"/>
                    <a:pt x="289" y="28"/>
                  </a:cubicBezTo>
                  <a:cubicBezTo>
                    <a:pt x="293" y="31"/>
                    <a:pt x="297" y="36"/>
                    <a:pt x="301" y="40"/>
                  </a:cubicBezTo>
                  <a:cubicBezTo>
                    <a:pt x="321" y="61"/>
                    <a:pt x="338" y="84"/>
                    <a:pt x="348" y="112"/>
                  </a:cubicBezTo>
                  <a:cubicBezTo>
                    <a:pt x="352" y="122"/>
                    <a:pt x="357" y="133"/>
                    <a:pt x="360" y="145"/>
                  </a:cubicBezTo>
                  <a:cubicBezTo>
                    <a:pt x="363" y="161"/>
                    <a:pt x="361" y="177"/>
                    <a:pt x="355" y="192"/>
                  </a:cubicBezTo>
                  <a:cubicBezTo>
                    <a:pt x="350" y="204"/>
                    <a:pt x="347" y="216"/>
                    <a:pt x="342" y="227"/>
                  </a:cubicBezTo>
                  <a:cubicBezTo>
                    <a:pt x="340" y="233"/>
                    <a:pt x="336" y="239"/>
                    <a:pt x="332" y="245"/>
                  </a:cubicBezTo>
                  <a:cubicBezTo>
                    <a:pt x="329" y="250"/>
                    <a:pt x="325" y="254"/>
                    <a:pt x="323" y="258"/>
                  </a:cubicBezTo>
                  <a:cubicBezTo>
                    <a:pt x="315" y="270"/>
                    <a:pt x="308" y="282"/>
                    <a:pt x="299" y="294"/>
                  </a:cubicBezTo>
                  <a:cubicBezTo>
                    <a:pt x="284" y="314"/>
                    <a:pt x="265" y="329"/>
                    <a:pt x="240" y="334"/>
                  </a:cubicBezTo>
                  <a:cubicBezTo>
                    <a:pt x="226" y="337"/>
                    <a:pt x="213" y="340"/>
                    <a:pt x="199" y="342"/>
                  </a:cubicBezTo>
                  <a:cubicBezTo>
                    <a:pt x="183" y="343"/>
                    <a:pt x="167" y="340"/>
                    <a:pt x="151" y="336"/>
                  </a:cubicBezTo>
                  <a:cubicBezTo>
                    <a:pt x="143" y="334"/>
                    <a:pt x="134" y="332"/>
                    <a:pt x="125" y="330"/>
                  </a:cubicBezTo>
                  <a:cubicBezTo>
                    <a:pt x="121" y="329"/>
                    <a:pt x="116" y="327"/>
                    <a:pt x="112" y="325"/>
                  </a:cubicBezTo>
                  <a:cubicBezTo>
                    <a:pt x="109" y="324"/>
                    <a:pt x="106" y="323"/>
                    <a:pt x="103" y="323"/>
                  </a:cubicBezTo>
                  <a:cubicBezTo>
                    <a:pt x="80" y="318"/>
                    <a:pt x="57" y="309"/>
                    <a:pt x="38" y="295"/>
                  </a:cubicBezTo>
                  <a:cubicBezTo>
                    <a:pt x="27" y="287"/>
                    <a:pt x="16" y="281"/>
                    <a:pt x="8" y="270"/>
                  </a:cubicBezTo>
                  <a:cubicBezTo>
                    <a:pt x="0" y="260"/>
                    <a:pt x="0" y="254"/>
                    <a:pt x="9" y="243"/>
                  </a:cubicBezTo>
                  <a:cubicBezTo>
                    <a:pt x="11" y="245"/>
                    <a:pt x="13" y="247"/>
                    <a:pt x="14" y="250"/>
                  </a:cubicBezTo>
                  <a:cubicBezTo>
                    <a:pt x="20" y="260"/>
                    <a:pt x="28" y="269"/>
                    <a:pt x="39" y="275"/>
                  </a:cubicBezTo>
                  <a:cubicBezTo>
                    <a:pt x="41" y="276"/>
                    <a:pt x="44" y="278"/>
                    <a:pt x="46" y="280"/>
                  </a:cubicBezTo>
                  <a:cubicBezTo>
                    <a:pt x="59" y="289"/>
                    <a:pt x="72" y="297"/>
                    <a:pt x="86" y="303"/>
                  </a:cubicBezTo>
                  <a:cubicBezTo>
                    <a:pt x="88" y="304"/>
                    <a:pt x="90" y="305"/>
                    <a:pt x="93" y="306"/>
                  </a:cubicBezTo>
                  <a:cubicBezTo>
                    <a:pt x="111" y="310"/>
                    <a:pt x="130" y="314"/>
                    <a:pt x="149" y="318"/>
                  </a:cubicBezTo>
                  <a:cubicBezTo>
                    <a:pt x="159" y="320"/>
                    <a:pt x="169" y="320"/>
                    <a:pt x="179" y="322"/>
                  </a:cubicBezTo>
                  <a:cubicBezTo>
                    <a:pt x="189" y="324"/>
                    <a:pt x="199" y="323"/>
                    <a:pt x="209" y="321"/>
                  </a:cubicBezTo>
                  <a:cubicBezTo>
                    <a:pt x="226" y="318"/>
                    <a:pt x="244" y="314"/>
                    <a:pt x="260" y="307"/>
                  </a:cubicBezTo>
                  <a:cubicBezTo>
                    <a:pt x="277" y="300"/>
                    <a:pt x="291" y="290"/>
                    <a:pt x="301" y="275"/>
                  </a:cubicBezTo>
                  <a:cubicBezTo>
                    <a:pt x="312" y="260"/>
                    <a:pt x="323" y="244"/>
                    <a:pt x="333" y="228"/>
                  </a:cubicBezTo>
                  <a:cubicBezTo>
                    <a:pt x="336" y="224"/>
                    <a:pt x="337" y="218"/>
                    <a:pt x="339" y="213"/>
                  </a:cubicBezTo>
                  <a:cubicBezTo>
                    <a:pt x="341" y="207"/>
                    <a:pt x="342" y="200"/>
                    <a:pt x="345" y="194"/>
                  </a:cubicBezTo>
                  <a:cubicBezTo>
                    <a:pt x="349" y="184"/>
                    <a:pt x="351" y="174"/>
                    <a:pt x="350" y="162"/>
                  </a:cubicBezTo>
                  <a:cubicBezTo>
                    <a:pt x="350" y="162"/>
                    <a:pt x="350" y="161"/>
                    <a:pt x="349" y="160"/>
                  </a:cubicBezTo>
                  <a:cubicBezTo>
                    <a:pt x="340" y="141"/>
                    <a:pt x="339" y="118"/>
                    <a:pt x="325" y="100"/>
                  </a:cubicBezTo>
                  <a:cubicBezTo>
                    <a:pt x="317" y="90"/>
                    <a:pt x="308" y="79"/>
                    <a:pt x="300" y="68"/>
                  </a:cubicBezTo>
                  <a:cubicBezTo>
                    <a:pt x="298" y="66"/>
                    <a:pt x="296" y="64"/>
                    <a:pt x="295" y="61"/>
                  </a:cubicBezTo>
                  <a:cubicBezTo>
                    <a:pt x="291" y="56"/>
                    <a:pt x="286" y="51"/>
                    <a:pt x="279" y="48"/>
                  </a:cubicBezTo>
                  <a:cubicBezTo>
                    <a:pt x="267" y="42"/>
                    <a:pt x="255" y="36"/>
                    <a:pt x="243" y="30"/>
                  </a:cubicBezTo>
                  <a:cubicBezTo>
                    <a:pt x="234" y="26"/>
                    <a:pt x="225" y="24"/>
                    <a:pt x="214" y="24"/>
                  </a:cubicBezTo>
                  <a:cubicBezTo>
                    <a:pt x="194" y="22"/>
                    <a:pt x="175" y="22"/>
                    <a:pt x="155" y="26"/>
                  </a:cubicBezTo>
                  <a:cubicBezTo>
                    <a:pt x="139" y="29"/>
                    <a:pt x="123" y="32"/>
                    <a:pt x="108" y="38"/>
                  </a:cubicBezTo>
                  <a:cubicBezTo>
                    <a:pt x="96" y="43"/>
                    <a:pt x="86" y="52"/>
                    <a:pt x="75" y="59"/>
                  </a:cubicBezTo>
                  <a:cubicBezTo>
                    <a:pt x="64" y="66"/>
                    <a:pt x="57" y="76"/>
                    <a:pt x="49" y="85"/>
                  </a:cubicBezTo>
                  <a:cubicBezTo>
                    <a:pt x="46" y="88"/>
                    <a:pt x="44" y="93"/>
                    <a:pt x="41" y="97"/>
                  </a:cubicBezTo>
                  <a:cubicBezTo>
                    <a:pt x="33" y="111"/>
                    <a:pt x="26" y="125"/>
                    <a:pt x="23" y="141"/>
                  </a:cubicBezTo>
                  <a:cubicBezTo>
                    <a:pt x="23" y="148"/>
                    <a:pt x="23" y="154"/>
                    <a:pt x="24" y="160"/>
                  </a:cubicBezTo>
                  <a:cubicBezTo>
                    <a:pt x="27" y="182"/>
                    <a:pt x="39" y="199"/>
                    <a:pt x="51" y="216"/>
                  </a:cubicBezTo>
                  <a:cubicBezTo>
                    <a:pt x="67" y="236"/>
                    <a:pt x="87" y="250"/>
                    <a:pt x="109" y="260"/>
                  </a:cubicBezTo>
                  <a:cubicBezTo>
                    <a:pt x="136" y="272"/>
                    <a:pt x="163" y="276"/>
                    <a:pt x="192" y="277"/>
                  </a:cubicBezTo>
                  <a:cubicBezTo>
                    <a:pt x="200" y="278"/>
                    <a:pt x="206" y="275"/>
                    <a:pt x="212" y="270"/>
                  </a:cubicBezTo>
                  <a:cubicBezTo>
                    <a:pt x="219" y="264"/>
                    <a:pt x="227" y="259"/>
                    <a:pt x="234" y="254"/>
                  </a:cubicBezTo>
                  <a:cubicBezTo>
                    <a:pt x="255" y="239"/>
                    <a:pt x="270" y="219"/>
                    <a:pt x="283" y="198"/>
                  </a:cubicBezTo>
                  <a:cubicBezTo>
                    <a:pt x="291" y="185"/>
                    <a:pt x="293" y="171"/>
                    <a:pt x="288" y="156"/>
                  </a:cubicBezTo>
                  <a:cubicBezTo>
                    <a:pt x="280" y="134"/>
                    <a:pt x="267" y="116"/>
                    <a:pt x="251" y="100"/>
                  </a:cubicBezTo>
                  <a:cubicBezTo>
                    <a:pt x="245" y="93"/>
                    <a:pt x="237" y="91"/>
                    <a:pt x="228" y="89"/>
                  </a:cubicBezTo>
                  <a:cubicBezTo>
                    <a:pt x="194" y="81"/>
                    <a:pt x="160" y="84"/>
                    <a:pt x="127" y="95"/>
                  </a:cubicBezTo>
                  <a:cubicBezTo>
                    <a:pt x="117" y="98"/>
                    <a:pt x="109" y="105"/>
                    <a:pt x="101" y="111"/>
                  </a:cubicBezTo>
                  <a:cubicBezTo>
                    <a:pt x="95" y="116"/>
                    <a:pt x="93" y="123"/>
                    <a:pt x="93" y="130"/>
                  </a:cubicBezTo>
                  <a:cubicBezTo>
                    <a:pt x="91" y="145"/>
                    <a:pt x="96" y="160"/>
                    <a:pt x="100" y="174"/>
                  </a:cubicBezTo>
                  <a:cubicBezTo>
                    <a:pt x="101" y="177"/>
                    <a:pt x="104" y="180"/>
                    <a:pt x="106" y="182"/>
                  </a:cubicBezTo>
                  <a:cubicBezTo>
                    <a:pt x="110" y="188"/>
                    <a:pt x="114" y="194"/>
                    <a:pt x="119" y="199"/>
                  </a:cubicBezTo>
                  <a:cubicBezTo>
                    <a:pt x="121" y="202"/>
                    <a:pt x="124" y="204"/>
                    <a:pt x="127" y="206"/>
                  </a:cubicBezTo>
                  <a:cubicBezTo>
                    <a:pt x="140" y="211"/>
                    <a:pt x="153" y="217"/>
                    <a:pt x="167" y="216"/>
                  </a:cubicBezTo>
                  <a:cubicBezTo>
                    <a:pt x="172" y="216"/>
                    <a:pt x="177" y="216"/>
                    <a:pt x="181" y="216"/>
                  </a:cubicBezTo>
                  <a:cubicBezTo>
                    <a:pt x="186" y="215"/>
                    <a:pt x="192" y="214"/>
                    <a:pt x="197" y="211"/>
                  </a:cubicBezTo>
                  <a:cubicBezTo>
                    <a:pt x="205" y="206"/>
                    <a:pt x="215" y="200"/>
                    <a:pt x="223" y="194"/>
                  </a:cubicBezTo>
                  <a:cubicBezTo>
                    <a:pt x="232" y="186"/>
                    <a:pt x="241" y="166"/>
                    <a:pt x="233" y="150"/>
                  </a:cubicBezTo>
                  <a:cubicBezTo>
                    <a:pt x="227" y="138"/>
                    <a:pt x="216" y="131"/>
                    <a:pt x="203" y="126"/>
                  </a:cubicBezTo>
                  <a:cubicBezTo>
                    <a:pt x="199" y="124"/>
                    <a:pt x="195" y="123"/>
                    <a:pt x="191" y="122"/>
                  </a:cubicBezTo>
                  <a:cubicBezTo>
                    <a:pt x="189" y="121"/>
                    <a:pt x="187" y="120"/>
                    <a:pt x="186" y="120"/>
                  </a:cubicBezTo>
                  <a:cubicBezTo>
                    <a:pt x="174" y="122"/>
                    <a:pt x="163" y="125"/>
                    <a:pt x="154" y="134"/>
                  </a:cubicBezTo>
                  <a:cubicBezTo>
                    <a:pt x="148" y="140"/>
                    <a:pt x="147" y="151"/>
                    <a:pt x="157" y="162"/>
                  </a:cubicBezTo>
                  <a:cubicBezTo>
                    <a:pt x="162" y="167"/>
                    <a:pt x="169" y="173"/>
                    <a:pt x="178" y="174"/>
                  </a:cubicBezTo>
                  <a:cubicBezTo>
                    <a:pt x="181" y="174"/>
                    <a:pt x="185" y="174"/>
                    <a:pt x="189" y="172"/>
                  </a:cubicBezTo>
                  <a:cubicBezTo>
                    <a:pt x="195" y="170"/>
                    <a:pt x="196" y="167"/>
                    <a:pt x="194" y="161"/>
                  </a:cubicBezTo>
                  <a:cubicBezTo>
                    <a:pt x="193" y="159"/>
                    <a:pt x="192" y="157"/>
                    <a:pt x="191" y="155"/>
                  </a:cubicBezTo>
                  <a:cubicBezTo>
                    <a:pt x="187" y="147"/>
                    <a:pt x="189" y="144"/>
                    <a:pt x="199" y="1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3500000" algn="br" rotWithShape="0">
                <a:srgbClr val="FFFFFF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6D2F5309-B3C8-4C74-AF20-3BF814672E59}"/>
              </a:ext>
            </a:extLst>
          </p:cNvPr>
          <p:cNvGrpSpPr/>
          <p:nvPr/>
        </p:nvGrpSpPr>
        <p:grpSpPr>
          <a:xfrm rot="18813496">
            <a:off x="3738838" y="3604667"/>
            <a:ext cx="671788" cy="642443"/>
            <a:chOff x="5760106" y="2467266"/>
            <a:chExt cx="671788" cy="642443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A4EE0018-AD1D-4464-B2EE-DF1C4099AE1E}"/>
                </a:ext>
              </a:extLst>
            </p:cNvPr>
            <p:cNvGrpSpPr/>
            <p:nvPr/>
          </p:nvGrpSpPr>
          <p:grpSpPr>
            <a:xfrm>
              <a:off x="5760106" y="2467266"/>
              <a:ext cx="671788" cy="642443"/>
              <a:chOff x="5760104" y="2460005"/>
              <a:chExt cx="671788" cy="642443"/>
            </a:xfrm>
            <a:solidFill>
              <a:srgbClr val="FFE6F0"/>
            </a:solidFill>
            <a:effectLst>
              <a:outerShdw blurRad="50800" dist="38100" dir="2700000" algn="tl" rotWithShape="0">
                <a:srgbClr val="D9C4CC"/>
              </a:outerShdw>
            </a:effectLst>
          </p:grpSpPr>
          <p:sp>
            <p:nvSpPr>
              <p:cNvPr id="103" name="Freeform 17">
                <a:extLst>
                  <a:ext uri="{FF2B5EF4-FFF2-40B4-BE49-F238E27FC236}">
                    <a16:creationId xmlns:a16="http://schemas.microsoft.com/office/drawing/2014/main" xmlns="" id="{68FC8E69-8770-4132-B191-0C1E290A57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276" y="2460005"/>
                <a:ext cx="77989" cy="443224"/>
              </a:xfrm>
              <a:custGeom>
                <a:avLst/>
                <a:gdLst>
                  <a:gd name="T0" fmla="*/ 32 w 42"/>
                  <a:gd name="T1" fmla="*/ 240 h 240"/>
                  <a:gd name="T2" fmla="*/ 22 w 42"/>
                  <a:gd name="T3" fmla="*/ 218 h 240"/>
                  <a:gd name="T4" fmla="*/ 11 w 42"/>
                  <a:gd name="T5" fmla="*/ 164 h 240"/>
                  <a:gd name="T6" fmla="*/ 6 w 42"/>
                  <a:gd name="T7" fmla="*/ 113 h 240"/>
                  <a:gd name="T8" fmla="*/ 0 w 42"/>
                  <a:gd name="T9" fmla="*/ 24 h 240"/>
                  <a:gd name="T10" fmla="*/ 3 w 42"/>
                  <a:gd name="T11" fmla="*/ 7 h 240"/>
                  <a:gd name="T12" fmla="*/ 17 w 42"/>
                  <a:gd name="T13" fmla="*/ 0 h 240"/>
                  <a:gd name="T14" fmla="*/ 30 w 42"/>
                  <a:gd name="T15" fmla="*/ 12 h 240"/>
                  <a:gd name="T16" fmla="*/ 33 w 42"/>
                  <a:gd name="T17" fmla="*/ 42 h 240"/>
                  <a:gd name="T18" fmla="*/ 36 w 42"/>
                  <a:gd name="T19" fmla="*/ 125 h 240"/>
                  <a:gd name="T20" fmla="*/ 41 w 42"/>
                  <a:gd name="T21" fmla="*/ 174 h 240"/>
                  <a:gd name="T22" fmla="*/ 42 w 42"/>
                  <a:gd name="T23" fmla="*/ 223 h 240"/>
                  <a:gd name="T24" fmla="*/ 32 w 42"/>
                  <a:gd name="T2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0">
                    <a:moveTo>
                      <a:pt x="32" y="240"/>
                    </a:moveTo>
                    <a:cubicBezTo>
                      <a:pt x="25" y="233"/>
                      <a:pt x="24" y="226"/>
                      <a:pt x="22" y="218"/>
                    </a:cubicBezTo>
                    <a:cubicBezTo>
                      <a:pt x="18" y="200"/>
                      <a:pt x="14" y="182"/>
                      <a:pt x="11" y="164"/>
                    </a:cubicBezTo>
                    <a:cubicBezTo>
                      <a:pt x="8" y="147"/>
                      <a:pt x="7" y="130"/>
                      <a:pt x="6" y="113"/>
                    </a:cubicBezTo>
                    <a:cubicBezTo>
                      <a:pt x="4" y="84"/>
                      <a:pt x="2" y="54"/>
                      <a:pt x="0" y="24"/>
                    </a:cubicBezTo>
                    <a:cubicBezTo>
                      <a:pt x="0" y="18"/>
                      <a:pt x="1" y="12"/>
                      <a:pt x="3" y="7"/>
                    </a:cubicBezTo>
                    <a:cubicBezTo>
                      <a:pt x="5" y="2"/>
                      <a:pt x="12" y="0"/>
                      <a:pt x="17" y="0"/>
                    </a:cubicBezTo>
                    <a:cubicBezTo>
                      <a:pt x="24" y="2"/>
                      <a:pt x="30" y="5"/>
                      <a:pt x="30" y="12"/>
                    </a:cubicBezTo>
                    <a:cubicBezTo>
                      <a:pt x="32" y="22"/>
                      <a:pt x="32" y="32"/>
                      <a:pt x="33" y="42"/>
                    </a:cubicBezTo>
                    <a:cubicBezTo>
                      <a:pt x="34" y="70"/>
                      <a:pt x="34" y="97"/>
                      <a:pt x="36" y="125"/>
                    </a:cubicBezTo>
                    <a:cubicBezTo>
                      <a:pt x="36" y="141"/>
                      <a:pt x="40" y="158"/>
                      <a:pt x="41" y="174"/>
                    </a:cubicBezTo>
                    <a:cubicBezTo>
                      <a:pt x="42" y="190"/>
                      <a:pt x="42" y="207"/>
                      <a:pt x="42" y="223"/>
                    </a:cubicBezTo>
                    <a:cubicBezTo>
                      <a:pt x="42" y="232"/>
                      <a:pt x="40" y="234"/>
                      <a:pt x="32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8">
                <a:extLst>
                  <a:ext uri="{FF2B5EF4-FFF2-40B4-BE49-F238E27FC236}">
                    <a16:creationId xmlns:a16="http://schemas.microsoft.com/office/drawing/2014/main" xmlns="" id="{EF28A9BE-91A8-4810-BAD6-998C2B3C1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4852" y="2478537"/>
                <a:ext cx="264082" cy="433958"/>
              </a:xfrm>
              <a:custGeom>
                <a:avLst/>
                <a:gdLst>
                  <a:gd name="T0" fmla="*/ 130 w 143"/>
                  <a:gd name="T1" fmla="*/ 235 h 235"/>
                  <a:gd name="T2" fmla="*/ 116 w 143"/>
                  <a:gd name="T3" fmla="*/ 220 h 235"/>
                  <a:gd name="T4" fmla="*/ 73 w 143"/>
                  <a:gd name="T5" fmla="*/ 157 h 235"/>
                  <a:gd name="T6" fmla="*/ 53 w 143"/>
                  <a:gd name="T7" fmla="*/ 121 h 235"/>
                  <a:gd name="T8" fmla="*/ 15 w 143"/>
                  <a:gd name="T9" fmla="*/ 42 h 235"/>
                  <a:gd name="T10" fmla="*/ 5 w 143"/>
                  <a:gd name="T11" fmla="*/ 24 h 235"/>
                  <a:gd name="T12" fmla="*/ 2 w 143"/>
                  <a:gd name="T13" fmla="*/ 16 h 235"/>
                  <a:gd name="T14" fmla="*/ 8 w 143"/>
                  <a:gd name="T15" fmla="*/ 3 h 235"/>
                  <a:gd name="T16" fmla="*/ 23 w 143"/>
                  <a:gd name="T17" fmla="*/ 7 h 235"/>
                  <a:gd name="T18" fmla="*/ 72 w 143"/>
                  <a:gd name="T19" fmla="*/ 88 h 235"/>
                  <a:gd name="T20" fmla="*/ 73 w 143"/>
                  <a:gd name="T21" fmla="*/ 90 h 235"/>
                  <a:gd name="T22" fmla="*/ 89 w 143"/>
                  <a:gd name="T23" fmla="*/ 120 h 235"/>
                  <a:gd name="T24" fmla="*/ 117 w 143"/>
                  <a:gd name="T25" fmla="*/ 167 h 235"/>
                  <a:gd name="T26" fmla="*/ 133 w 143"/>
                  <a:gd name="T27" fmla="*/ 197 h 235"/>
                  <a:gd name="T28" fmla="*/ 137 w 143"/>
                  <a:gd name="T29" fmla="*/ 205 h 235"/>
                  <a:gd name="T30" fmla="*/ 130 w 143"/>
                  <a:gd name="T31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235">
                    <a:moveTo>
                      <a:pt x="130" y="235"/>
                    </a:moveTo>
                    <a:cubicBezTo>
                      <a:pt x="125" y="230"/>
                      <a:pt x="120" y="226"/>
                      <a:pt x="116" y="220"/>
                    </a:cubicBezTo>
                    <a:cubicBezTo>
                      <a:pt x="101" y="200"/>
                      <a:pt x="87" y="178"/>
                      <a:pt x="73" y="157"/>
                    </a:cubicBezTo>
                    <a:cubicBezTo>
                      <a:pt x="66" y="146"/>
                      <a:pt x="60" y="133"/>
                      <a:pt x="53" y="121"/>
                    </a:cubicBezTo>
                    <a:cubicBezTo>
                      <a:pt x="40" y="95"/>
                      <a:pt x="25" y="70"/>
                      <a:pt x="15" y="42"/>
                    </a:cubicBezTo>
                    <a:cubicBezTo>
                      <a:pt x="13" y="36"/>
                      <a:pt x="9" y="30"/>
                      <a:pt x="5" y="24"/>
                    </a:cubicBezTo>
                    <a:cubicBezTo>
                      <a:pt x="4" y="22"/>
                      <a:pt x="3" y="19"/>
                      <a:pt x="2" y="16"/>
                    </a:cubicBezTo>
                    <a:cubicBezTo>
                      <a:pt x="0" y="9"/>
                      <a:pt x="2" y="5"/>
                      <a:pt x="8" y="3"/>
                    </a:cubicBezTo>
                    <a:cubicBezTo>
                      <a:pt x="15" y="0"/>
                      <a:pt x="19" y="1"/>
                      <a:pt x="23" y="7"/>
                    </a:cubicBezTo>
                    <a:cubicBezTo>
                      <a:pt x="39" y="34"/>
                      <a:pt x="56" y="61"/>
                      <a:pt x="72" y="88"/>
                    </a:cubicBezTo>
                    <a:cubicBezTo>
                      <a:pt x="73" y="89"/>
                      <a:pt x="73" y="90"/>
                      <a:pt x="73" y="90"/>
                    </a:cubicBezTo>
                    <a:cubicBezTo>
                      <a:pt x="82" y="98"/>
                      <a:pt x="85" y="109"/>
                      <a:pt x="89" y="120"/>
                    </a:cubicBezTo>
                    <a:cubicBezTo>
                      <a:pt x="96" y="137"/>
                      <a:pt x="105" y="153"/>
                      <a:pt x="117" y="167"/>
                    </a:cubicBezTo>
                    <a:cubicBezTo>
                      <a:pt x="125" y="176"/>
                      <a:pt x="128" y="187"/>
                      <a:pt x="133" y="197"/>
                    </a:cubicBezTo>
                    <a:cubicBezTo>
                      <a:pt x="135" y="199"/>
                      <a:pt x="135" y="202"/>
                      <a:pt x="137" y="205"/>
                    </a:cubicBezTo>
                    <a:cubicBezTo>
                      <a:pt x="143" y="220"/>
                      <a:pt x="143" y="221"/>
                      <a:pt x="130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9">
                <a:extLst>
                  <a:ext uri="{FF2B5EF4-FFF2-40B4-BE49-F238E27FC236}">
                    <a16:creationId xmlns:a16="http://schemas.microsoft.com/office/drawing/2014/main" xmlns="" id="{661611BE-2F49-459F-B116-BFFAD0E66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950" y="2578147"/>
                <a:ext cx="206942" cy="349020"/>
              </a:xfrm>
              <a:custGeom>
                <a:avLst/>
                <a:gdLst>
                  <a:gd name="T0" fmla="*/ 8 w 112"/>
                  <a:gd name="T1" fmla="*/ 189 h 189"/>
                  <a:gd name="T2" fmla="*/ 1 w 112"/>
                  <a:gd name="T3" fmla="*/ 179 h 189"/>
                  <a:gd name="T4" fmla="*/ 5 w 112"/>
                  <a:gd name="T5" fmla="*/ 153 h 189"/>
                  <a:gd name="T6" fmla="*/ 8 w 112"/>
                  <a:gd name="T7" fmla="*/ 144 h 189"/>
                  <a:gd name="T8" fmla="*/ 56 w 112"/>
                  <a:gd name="T9" fmla="*/ 60 h 189"/>
                  <a:gd name="T10" fmla="*/ 85 w 112"/>
                  <a:gd name="T11" fmla="*/ 17 h 189"/>
                  <a:gd name="T12" fmla="*/ 88 w 112"/>
                  <a:gd name="T13" fmla="*/ 9 h 189"/>
                  <a:gd name="T14" fmla="*/ 100 w 112"/>
                  <a:gd name="T15" fmla="*/ 0 h 189"/>
                  <a:gd name="T16" fmla="*/ 109 w 112"/>
                  <a:gd name="T17" fmla="*/ 8 h 189"/>
                  <a:gd name="T18" fmla="*/ 112 w 112"/>
                  <a:gd name="T19" fmla="*/ 20 h 189"/>
                  <a:gd name="T20" fmla="*/ 98 w 112"/>
                  <a:gd name="T21" fmla="*/ 60 h 189"/>
                  <a:gd name="T22" fmla="*/ 64 w 112"/>
                  <a:gd name="T23" fmla="*/ 117 h 189"/>
                  <a:gd name="T24" fmla="*/ 40 w 112"/>
                  <a:gd name="T25" fmla="*/ 155 h 189"/>
                  <a:gd name="T26" fmla="*/ 14 w 112"/>
                  <a:gd name="T27" fmla="*/ 186 h 189"/>
                  <a:gd name="T28" fmla="*/ 8 w 112"/>
                  <a:gd name="T2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" h="189">
                    <a:moveTo>
                      <a:pt x="8" y="189"/>
                    </a:moveTo>
                    <a:cubicBezTo>
                      <a:pt x="3" y="187"/>
                      <a:pt x="0" y="184"/>
                      <a:pt x="1" y="179"/>
                    </a:cubicBezTo>
                    <a:cubicBezTo>
                      <a:pt x="2" y="170"/>
                      <a:pt x="3" y="162"/>
                      <a:pt x="5" y="153"/>
                    </a:cubicBezTo>
                    <a:cubicBezTo>
                      <a:pt x="5" y="150"/>
                      <a:pt x="7" y="147"/>
                      <a:pt x="8" y="144"/>
                    </a:cubicBezTo>
                    <a:cubicBezTo>
                      <a:pt x="28" y="118"/>
                      <a:pt x="42" y="89"/>
                      <a:pt x="56" y="60"/>
                    </a:cubicBezTo>
                    <a:cubicBezTo>
                      <a:pt x="64" y="45"/>
                      <a:pt x="73" y="30"/>
                      <a:pt x="85" y="17"/>
                    </a:cubicBezTo>
                    <a:cubicBezTo>
                      <a:pt x="87" y="15"/>
                      <a:pt x="88" y="12"/>
                      <a:pt x="88" y="9"/>
                    </a:cubicBezTo>
                    <a:cubicBezTo>
                      <a:pt x="90" y="4"/>
                      <a:pt x="95" y="0"/>
                      <a:pt x="100" y="0"/>
                    </a:cubicBezTo>
                    <a:cubicBezTo>
                      <a:pt x="105" y="0"/>
                      <a:pt x="108" y="4"/>
                      <a:pt x="109" y="8"/>
                    </a:cubicBezTo>
                    <a:cubicBezTo>
                      <a:pt x="110" y="12"/>
                      <a:pt x="112" y="16"/>
                      <a:pt x="112" y="20"/>
                    </a:cubicBezTo>
                    <a:cubicBezTo>
                      <a:pt x="109" y="34"/>
                      <a:pt x="106" y="48"/>
                      <a:pt x="98" y="60"/>
                    </a:cubicBezTo>
                    <a:cubicBezTo>
                      <a:pt x="86" y="78"/>
                      <a:pt x="75" y="98"/>
                      <a:pt x="64" y="117"/>
                    </a:cubicBezTo>
                    <a:cubicBezTo>
                      <a:pt x="56" y="130"/>
                      <a:pt x="48" y="142"/>
                      <a:pt x="40" y="155"/>
                    </a:cubicBezTo>
                    <a:cubicBezTo>
                      <a:pt x="34" y="167"/>
                      <a:pt x="25" y="177"/>
                      <a:pt x="14" y="186"/>
                    </a:cubicBezTo>
                    <a:cubicBezTo>
                      <a:pt x="12" y="186"/>
                      <a:pt x="10" y="188"/>
                      <a:pt x="8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0">
                <a:extLst>
                  <a:ext uri="{FF2B5EF4-FFF2-40B4-BE49-F238E27FC236}">
                    <a16:creationId xmlns:a16="http://schemas.microsoft.com/office/drawing/2014/main" xmlns="" id="{3D5C043C-7B15-42EC-BDC7-6BA68F4FA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104" y="2794353"/>
                <a:ext cx="254816" cy="234739"/>
              </a:xfrm>
              <a:custGeom>
                <a:avLst/>
                <a:gdLst>
                  <a:gd name="T0" fmla="*/ 135 w 138"/>
                  <a:gd name="T1" fmla="*/ 127 h 127"/>
                  <a:gd name="T2" fmla="*/ 124 w 138"/>
                  <a:gd name="T3" fmla="*/ 123 h 127"/>
                  <a:gd name="T4" fmla="*/ 70 w 138"/>
                  <a:gd name="T5" fmla="*/ 89 h 127"/>
                  <a:gd name="T6" fmla="*/ 20 w 138"/>
                  <a:gd name="T7" fmla="*/ 44 h 127"/>
                  <a:gd name="T8" fmla="*/ 10 w 138"/>
                  <a:gd name="T9" fmla="*/ 34 h 127"/>
                  <a:gd name="T10" fmla="*/ 10 w 138"/>
                  <a:gd name="T11" fmla="*/ 5 h 127"/>
                  <a:gd name="T12" fmla="*/ 21 w 138"/>
                  <a:gd name="T13" fmla="*/ 5 h 127"/>
                  <a:gd name="T14" fmla="*/ 40 w 138"/>
                  <a:gd name="T15" fmla="*/ 21 h 127"/>
                  <a:gd name="T16" fmla="*/ 60 w 138"/>
                  <a:gd name="T17" fmla="*/ 41 h 127"/>
                  <a:gd name="T18" fmla="*/ 89 w 138"/>
                  <a:gd name="T19" fmla="*/ 74 h 127"/>
                  <a:gd name="T20" fmla="*/ 130 w 138"/>
                  <a:gd name="T21" fmla="*/ 109 h 127"/>
                  <a:gd name="T22" fmla="*/ 135 w 138"/>
                  <a:gd name="T2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27">
                    <a:moveTo>
                      <a:pt x="135" y="127"/>
                    </a:moveTo>
                    <a:cubicBezTo>
                      <a:pt x="131" y="125"/>
                      <a:pt x="128" y="125"/>
                      <a:pt x="124" y="123"/>
                    </a:cubicBezTo>
                    <a:cubicBezTo>
                      <a:pt x="105" y="114"/>
                      <a:pt x="87" y="103"/>
                      <a:pt x="70" y="89"/>
                    </a:cubicBezTo>
                    <a:cubicBezTo>
                      <a:pt x="53" y="74"/>
                      <a:pt x="36" y="59"/>
                      <a:pt x="20" y="44"/>
                    </a:cubicBezTo>
                    <a:cubicBezTo>
                      <a:pt x="16" y="41"/>
                      <a:pt x="13" y="37"/>
                      <a:pt x="10" y="34"/>
                    </a:cubicBezTo>
                    <a:cubicBezTo>
                      <a:pt x="0" y="23"/>
                      <a:pt x="4" y="15"/>
                      <a:pt x="10" y="5"/>
                    </a:cubicBezTo>
                    <a:cubicBezTo>
                      <a:pt x="13" y="0"/>
                      <a:pt x="18" y="0"/>
                      <a:pt x="21" y="5"/>
                    </a:cubicBezTo>
                    <a:cubicBezTo>
                      <a:pt x="26" y="13"/>
                      <a:pt x="32" y="17"/>
                      <a:pt x="40" y="21"/>
                    </a:cubicBezTo>
                    <a:cubicBezTo>
                      <a:pt x="47" y="26"/>
                      <a:pt x="54" y="33"/>
                      <a:pt x="60" y="41"/>
                    </a:cubicBezTo>
                    <a:cubicBezTo>
                      <a:pt x="69" y="52"/>
                      <a:pt x="79" y="63"/>
                      <a:pt x="89" y="74"/>
                    </a:cubicBezTo>
                    <a:cubicBezTo>
                      <a:pt x="102" y="87"/>
                      <a:pt x="118" y="97"/>
                      <a:pt x="130" y="109"/>
                    </a:cubicBezTo>
                    <a:cubicBezTo>
                      <a:pt x="136" y="114"/>
                      <a:pt x="138" y="119"/>
                      <a:pt x="135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1">
                <a:extLst>
                  <a:ext uri="{FF2B5EF4-FFF2-40B4-BE49-F238E27FC236}">
                    <a16:creationId xmlns:a16="http://schemas.microsoft.com/office/drawing/2014/main" xmlns="" id="{95D75E80-E023-4CEC-AF7C-23D53F32C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5586" y="3036042"/>
                <a:ext cx="172194" cy="61001"/>
              </a:xfrm>
              <a:custGeom>
                <a:avLst/>
                <a:gdLst>
                  <a:gd name="T0" fmla="*/ 0 w 93"/>
                  <a:gd name="T1" fmla="*/ 16 h 33"/>
                  <a:gd name="T2" fmla="*/ 13 w 93"/>
                  <a:gd name="T3" fmla="*/ 1 h 33"/>
                  <a:gd name="T4" fmla="*/ 32 w 93"/>
                  <a:gd name="T5" fmla="*/ 0 h 33"/>
                  <a:gd name="T6" fmla="*/ 86 w 93"/>
                  <a:gd name="T7" fmla="*/ 18 h 33"/>
                  <a:gd name="T8" fmla="*/ 92 w 93"/>
                  <a:gd name="T9" fmla="*/ 26 h 33"/>
                  <a:gd name="T10" fmla="*/ 84 w 93"/>
                  <a:gd name="T11" fmla="*/ 32 h 33"/>
                  <a:gd name="T12" fmla="*/ 71 w 93"/>
                  <a:gd name="T13" fmla="*/ 32 h 33"/>
                  <a:gd name="T14" fmla="*/ 2 w 93"/>
                  <a:gd name="T15" fmla="*/ 17 h 33"/>
                  <a:gd name="T16" fmla="*/ 0 w 93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33">
                    <a:moveTo>
                      <a:pt x="0" y="16"/>
                    </a:moveTo>
                    <a:cubicBezTo>
                      <a:pt x="0" y="6"/>
                      <a:pt x="5" y="2"/>
                      <a:pt x="13" y="1"/>
                    </a:cubicBezTo>
                    <a:cubicBezTo>
                      <a:pt x="19" y="0"/>
                      <a:pt x="26" y="0"/>
                      <a:pt x="32" y="0"/>
                    </a:cubicBezTo>
                    <a:cubicBezTo>
                      <a:pt x="51" y="4"/>
                      <a:pt x="69" y="9"/>
                      <a:pt x="86" y="18"/>
                    </a:cubicBezTo>
                    <a:cubicBezTo>
                      <a:pt x="90" y="20"/>
                      <a:pt x="93" y="21"/>
                      <a:pt x="92" y="26"/>
                    </a:cubicBezTo>
                    <a:cubicBezTo>
                      <a:pt x="92" y="30"/>
                      <a:pt x="88" y="32"/>
                      <a:pt x="84" y="32"/>
                    </a:cubicBezTo>
                    <a:cubicBezTo>
                      <a:pt x="80" y="32"/>
                      <a:pt x="76" y="33"/>
                      <a:pt x="71" y="32"/>
                    </a:cubicBezTo>
                    <a:cubicBezTo>
                      <a:pt x="48" y="30"/>
                      <a:pt x="25" y="24"/>
                      <a:pt x="2" y="17"/>
                    </a:cubicBezTo>
                    <a:cubicBezTo>
                      <a:pt x="2" y="17"/>
                      <a:pt x="1" y="1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2">
                <a:extLst>
                  <a:ext uri="{FF2B5EF4-FFF2-40B4-BE49-F238E27FC236}">
                    <a16:creationId xmlns:a16="http://schemas.microsoft.com/office/drawing/2014/main" xmlns="" id="{B9D0ACD1-7CB5-4E9A-A7C6-DB92FD862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62" y="2923305"/>
                <a:ext cx="116598" cy="92660"/>
              </a:xfrm>
              <a:custGeom>
                <a:avLst/>
                <a:gdLst>
                  <a:gd name="T0" fmla="*/ 3 w 63"/>
                  <a:gd name="T1" fmla="*/ 50 h 50"/>
                  <a:gd name="T2" fmla="*/ 5 w 63"/>
                  <a:gd name="T3" fmla="*/ 36 h 50"/>
                  <a:gd name="T4" fmla="*/ 19 w 63"/>
                  <a:gd name="T5" fmla="*/ 20 h 50"/>
                  <a:gd name="T6" fmla="*/ 51 w 63"/>
                  <a:gd name="T7" fmla="*/ 3 h 50"/>
                  <a:gd name="T8" fmla="*/ 61 w 63"/>
                  <a:gd name="T9" fmla="*/ 5 h 50"/>
                  <a:gd name="T10" fmla="*/ 59 w 63"/>
                  <a:gd name="T11" fmla="*/ 14 h 50"/>
                  <a:gd name="T12" fmla="*/ 3 w 63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50">
                    <a:moveTo>
                      <a:pt x="3" y="50"/>
                    </a:moveTo>
                    <a:cubicBezTo>
                      <a:pt x="0" y="44"/>
                      <a:pt x="2" y="39"/>
                      <a:pt x="5" y="36"/>
                    </a:cubicBezTo>
                    <a:cubicBezTo>
                      <a:pt x="9" y="30"/>
                      <a:pt x="13" y="24"/>
                      <a:pt x="19" y="20"/>
                    </a:cubicBezTo>
                    <a:cubicBezTo>
                      <a:pt x="29" y="13"/>
                      <a:pt x="40" y="8"/>
                      <a:pt x="51" y="3"/>
                    </a:cubicBezTo>
                    <a:cubicBezTo>
                      <a:pt x="55" y="0"/>
                      <a:pt x="58" y="1"/>
                      <a:pt x="61" y="5"/>
                    </a:cubicBezTo>
                    <a:cubicBezTo>
                      <a:pt x="63" y="8"/>
                      <a:pt x="62" y="12"/>
                      <a:pt x="59" y="14"/>
                    </a:cubicBezTo>
                    <a:cubicBezTo>
                      <a:pt x="42" y="28"/>
                      <a:pt x="27" y="45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3">
                <a:extLst>
                  <a:ext uri="{FF2B5EF4-FFF2-40B4-BE49-F238E27FC236}">
                    <a16:creationId xmlns:a16="http://schemas.microsoft.com/office/drawing/2014/main" xmlns="" id="{AAE8CBDA-76EF-4FF4-8BD7-CB604CF5B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635" y="3059979"/>
                <a:ext cx="122003" cy="42469"/>
              </a:xfrm>
              <a:custGeom>
                <a:avLst/>
                <a:gdLst>
                  <a:gd name="T0" fmla="*/ 4 w 66"/>
                  <a:gd name="T1" fmla="*/ 23 h 23"/>
                  <a:gd name="T2" fmla="*/ 14 w 66"/>
                  <a:gd name="T3" fmla="*/ 2 h 23"/>
                  <a:gd name="T4" fmla="*/ 48 w 66"/>
                  <a:gd name="T5" fmla="*/ 1 h 23"/>
                  <a:gd name="T6" fmla="*/ 59 w 66"/>
                  <a:gd name="T7" fmla="*/ 0 h 23"/>
                  <a:gd name="T8" fmla="*/ 65 w 66"/>
                  <a:gd name="T9" fmla="*/ 1 h 23"/>
                  <a:gd name="T10" fmla="*/ 65 w 66"/>
                  <a:gd name="T11" fmla="*/ 8 h 23"/>
                  <a:gd name="T12" fmla="*/ 50 w 66"/>
                  <a:gd name="T13" fmla="*/ 18 h 23"/>
                  <a:gd name="T14" fmla="*/ 4 w 6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23">
                    <a:moveTo>
                      <a:pt x="4" y="23"/>
                    </a:moveTo>
                    <a:cubicBezTo>
                      <a:pt x="0" y="11"/>
                      <a:pt x="3" y="4"/>
                      <a:pt x="14" y="2"/>
                    </a:cubicBezTo>
                    <a:cubicBezTo>
                      <a:pt x="25" y="1"/>
                      <a:pt x="36" y="1"/>
                      <a:pt x="48" y="1"/>
                    </a:cubicBezTo>
                    <a:cubicBezTo>
                      <a:pt x="52" y="1"/>
                      <a:pt x="55" y="0"/>
                      <a:pt x="59" y="0"/>
                    </a:cubicBezTo>
                    <a:cubicBezTo>
                      <a:pt x="61" y="0"/>
                      <a:pt x="64" y="1"/>
                      <a:pt x="65" y="1"/>
                    </a:cubicBezTo>
                    <a:cubicBezTo>
                      <a:pt x="66" y="3"/>
                      <a:pt x="66" y="7"/>
                      <a:pt x="65" y="8"/>
                    </a:cubicBezTo>
                    <a:cubicBezTo>
                      <a:pt x="60" y="12"/>
                      <a:pt x="56" y="16"/>
                      <a:pt x="50" y="18"/>
                    </a:cubicBezTo>
                    <a:cubicBezTo>
                      <a:pt x="35" y="23"/>
                      <a:pt x="20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E7214E77-6A2B-4CA1-8C68-DAB64CA0A050}"/>
                </a:ext>
              </a:extLst>
            </p:cNvPr>
            <p:cNvGrpSpPr/>
            <p:nvPr/>
          </p:nvGrpSpPr>
          <p:grpSpPr>
            <a:xfrm>
              <a:off x="5760106" y="2467266"/>
              <a:ext cx="671788" cy="642443"/>
              <a:chOff x="5760104" y="2460005"/>
              <a:chExt cx="671788" cy="642443"/>
            </a:xfrm>
            <a:solidFill>
              <a:srgbClr val="FFE6F0"/>
            </a:solidFill>
            <a:effectLst>
              <a:outerShdw blurRad="50800" dist="38100" dir="13500000" algn="br" rotWithShape="0">
                <a:srgbClr val="FFFFFF"/>
              </a:outerShdw>
            </a:effectLst>
          </p:grpSpPr>
          <p:sp>
            <p:nvSpPr>
              <p:cNvPr id="96" name="Freeform 17">
                <a:extLst>
                  <a:ext uri="{FF2B5EF4-FFF2-40B4-BE49-F238E27FC236}">
                    <a16:creationId xmlns:a16="http://schemas.microsoft.com/office/drawing/2014/main" xmlns="" id="{DDB1F187-D46E-4806-A9B6-FE5C6500B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276" y="2460005"/>
                <a:ext cx="77989" cy="443224"/>
              </a:xfrm>
              <a:custGeom>
                <a:avLst/>
                <a:gdLst>
                  <a:gd name="T0" fmla="*/ 32 w 42"/>
                  <a:gd name="T1" fmla="*/ 240 h 240"/>
                  <a:gd name="T2" fmla="*/ 22 w 42"/>
                  <a:gd name="T3" fmla="*/ 218 h 240"/>
                  <a:gd name="T4" fmla="*/ 11 w 42"/>
                  <a:gd name="T5" fmla="*/ 164 h 240"/>
                  <a:gd name="T6" fmla="*/ 6 w 42"/>
                  <a:gd name="T7" fmla="*/ 113 h 240"/>
                  <a:gd name="T8" fmla="*/ 0 w 42"/>
                  <a:gd name="T9" fmla="*/ 24 h 240"/>
                  <a:gd name="T10" fmla="*/ 3 w 42"/>
                  <a:gd name="T11" fmla="*/ 7 h 240"/>
                  <a:gd name="T12" fmla="*/ 17 w 42"/>
                  <a:gd name="T13" fmla="*/ 0 h 240"/>
                  <a:gd name="T14" fmla="*/ 30 w 42"/>
                  <a:gd name="T15" fmla="*/ 12 h 240"/>
                  <a:gd name="T16" fmla="*/ 33 w 42"/>
                  <a:gd name="T17" fmla="*/ 42 h 240"/>
                  <a:gd name="T18" fmla="*/ 36 w 42"/>
                  <a:gd name="T19" fmla="*/ 125 h 240"/>
                  <a:gd name="T20" fmla="*/ 41 w 42"/>
                  <a:gd name="T21" fmla="*/ 174 h 240"/>
                  <a:gd name="T22" fmla="*/ 42 w 42"/>
                  <a:gd name="T23" fmla="*/ 223 h 240"/>
                  <a:gd name="T24" fmla="*/ 32 w 42"/>
                  <a:gd name="T2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0">
                    <a:moveTo>
                      <a:pt x="32" y="240"/>
                    </a:moveTo>
                    <a:cubicBezTo>
                      <a:pt x="25" y="233"/>
                      <a:pt x="24" y="226"/>
                      <a:pt x="22" y="218"/>
                    </a:cubicBezTo>
                    <a:cubicBezTo>
                      <a:pt x="18" y="200"/>
                      <a:pt x="14" y="182"/>
                      <a:pt x="11" y="164"/>
                    </a:cubicBezTo>
                    <a:cubicBezTo>
                      <a:pt x="8" y="147"/>
                      <a:pt x="7" y="130"/>
                      <a:pt x="6" y="113"/>
                    </a:cubicBezTo>
                    <a:cubicBezTo>
                      <a:pt x="4" y="84"/>
                      <a:pt x="2" y="54"/>
                      <a:pt x="0" y="24"/>
                    </a:cubicBezTo>
                    <a:cubicBezTo>
                      <a:pt x="0" y="18"/>
                      <a:pt x="1" y="12"/>
                      <a:pt x="3" y="7"/>
                    </a:cubicBezTo>
                    <a:cubicBezTo>
                      <a:pt x="5" y="2"/>
                      <a:pt x="12" y="0"/>
                      <a:pt x="17" y="0"/>
                    </a:cubicBezTo>
                    <a:cubicBezTo>
                      <a:pt x="24" y="2"/>
                      <a:pt x="30" y="5"/>
                      <a:pt x="30" y="12"/>
                    </a:cubicBezTo>
                    <a:cubicBezTo>
                      <a:pt x="32" y="22"/>
                      <a:pt x="32" y="32"/>
                      <a:pt x="33" y="42"/>
                    </a:cubicBezTo>
                    <a:cubicBezTo>
                      <a:pt x="34" y="70"/>
                      <a:pt x="34" y="97"/>
                      <a:pt x="36" y="125"/>
                    </a:cubicBezTo>
                    <a:cubicBezTo>
                      <a:pt x="36" y="141"/>
                      <a:pt x="40" y="158"/>
                      <a:pt x="41" y="174"/>
                    </a:cubicBezTo>
                    <a:cubicBezTo>
                      <a:pt x="42" y="190"/>
                      <a:pt x="42" y="207"/>
                      <a:pt x="42" y="223"/>
                    </a:cubicBezTo>
                    <a:cubicBezTo>
                      <a:pt x="42" y="232"/>
                      <a:pt x="40" y="234"/>
                      <a:pt x="32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Freeform 18">
                <a:extLst>
                  <a:ext uri="{FF2B5EF4-FFF2-40B4-BE49-F238E27FC236}">
                    <a16:creationId xmlns:a16="http://schemas.microsoft.com/office/drawing/2014/main" xmlns="" id="{6811180E-7A68-477C-A9B2-FF7CF24C7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4852" y="2478537"/>
                <a:ext cx="264082" cy="433958"/>
              </a:xfrm>
              <a:custGeom>
                <a:avLst/>
                <a:gdLst>
                  <a:gd name="T0" fmla="*/ 130 w 143"/>
                  <a:gd name="T1" fmla="*/ 235 h 235"/>
                  <a:gd name="T2" fmla="*/ 116 w 143"/>
                  <a:gd name="T3" fmla="*/ 220 h 235"/>
                  <a:gd name="T4" fmla="*/ 73 w 143"/>
                  <a:gd name="T5" fmla="*/ 157 h 235"/>
                  <a:gd name="T6" fmla="*/ 53 w 143"/>
                  <a:gd name="T7" fmla="*/ 121 h 235"/>
                  <a:gd name="T8" fmla="*/ 15 w 143"/>
                  <a:gd name="T9" fmla="*/ 42 h 235"/>
                  <a:gd name="T10" fmla="*/ 5 w 143"/>
                  <a:gd name="T11" fmla="*/ 24 h 235"/>
                  <a:gd name="T12" fmla="*/ 2 w 143"/>
                  <a:gd name="T13" fmla="*/ 16 h 235"/>
                  <a:gd name="T14" fmla="*/ 8 w 143"/>
                  <a:gd name="T15" fmla="*/ 3 h 235"/>
                  <a:gd name="T16" fmla="*/ 23 w 143"/>
                  <a:gd name="T17" fmla="*/ 7 h 235"/>
                  <a:gd name="T18" fmla="*/ 72 w 143"/>
                  <a:gd name="T19" fmla="*/ 88 h 235"/>
                  <a:gd name="T20" fmla="*/ 73 w 143"/>
                  <a:gd name="T21" fmla="*/ 90 h 235"/>
                  <a:gd name="T22" fmla="*/ 89 w 143"/>
                  <a:gd name="T23" fmla="*/ 120 h 235"/>
                  <a:gd name="T24" fmla="*/ 117 w 143"/>
                  <a:gd name="T25" fmla="*/ 167 h 235"/>
                  <a:gd name="T26" fmla="*/ 133 w 143"/>
                  <a:gd name="T27" fmla="*/ 197 h 235"/>
                  <a:gd name="T28" fmla="*/ 137 w 143"/>
                  <a:gd name="T29" fmla="*/ 205 h 235"/>
                  <a:gd name="T30" fmla="*/ 130 w 143"/>
                  <a:gd name="T31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235">
                    <a:moveTo>
                      <a:pt x="130" y="235"/>
                    </a:moveTo>
                    <a:cubicBezTo>
                      <a:pt x="125" y="230"/>
                      <a:pt x="120" y="226"/>
                      <a:pt x="116" y="220"/>
                    </a:cubicBezTo>
                    <a:cubicBezTo>
                      <a:pt x="101" y="200"/>
                      <a:pt x="87" y="178"/>
                      <a:pt x="73" y="157"/>
                    </a:cubicBezTo>
                    <a:cubicBezTo>
                      <a:pt x="66" y="146"/>
                      <a:pt x="60" y="133"/>
                      <a:pt x="53" y="121"/>
                    </a:cubicBezTo>
                    <a:cubicBezTo>
                      <a:pt x="40" y="95"/>
                      <a:pt x="25" y="70"/>
                      <a:pt x="15" y="42"/>
                    </a:cubicBezTo>
                    <a:cubicBezTo>
                      <a:pt x="13" y="36"/>
                      <a:pt x="9" y="30"/>
                      <a:pt x="5" y="24"/>
                    </a:cubicBezTo>
                    <a:cubicBezTo>
                      <a:pt x="4" y="22"/>
                      <a:pt x="3" y="19"/>
                      <a:pt x="2" y="16"/>
                    </a:cubicBezTo>
                    <a:cubicBezTo>
                      <a:pt x="0" y="9"/>
                      <a:pt x="2" y="5"/>
                      <a:pt x="8" y="3"/>
                    </a:cubicBezTo>
                    <a:cubicBezTo>
                      <a:pt x="15" y="0"/>
                      <a:pt x="19" y="1"/>
                      <a:pt x="23" y="7"/>
                    </a:cubicBezTo>
                    <a:cubicBezTo>
                      <a:pt x="39" y="34"/>
                      <a:pt x="56" y="61"/>
                      <a:pt x="72" y="88"/>
                    </a:cubicBezTo>
                    <a:cubicBezTo>
                      <a:pt x="73" y="89"/>
                      <a:pt x="73" y="90"/>
                      <a:pt x="73" y="90"/>
                    </a:cubicBezTo>
                    <a:cubicBezTo>
                      <a:pt x="82" y="98"/>
                      <a:pt x="85" y="109"/>
                      <a:pt x="89" y="120"/>
                    </a:cubicBezTo>
                    <a:cubicBezTo>
                      <a:pt x="96" y="137"/>
                      <a:pt x="105" y="153"/>
                      <a:pt x="117" y="167"/>
                    </a:cubicBezTo>
                    <a:cubicBezTo>
                      <a:pt x="125" y="176"/>
                      <a:pt x="128" y="187"/>
                      <a:pt x="133" y="197"/>
                    </a:cubicBezTo>
                    <a:cubicBezTo>
                      <a:pt x="135" y="199"/>
                      <a:pt x="135" y="202"/>
                      <a:pt x="137" y="205"/>
                    </a:cubicBezTo>
                    <a:cubicBezTo>
                      <a:pt x="143" y="220"/>
                      <a:pt x="143" y="221"/>
                      <a:pt x="130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Freeform 19">
                <a:extLst>
                  <a:ext uri="{FF2B5EF4-FFF2-40B4-BE49-F238E27FC236}">
                    <a16:creationId xmlns:a16="http://schemas.microsoft.com/office/drawing/2014/main" xmlns="" id="{58D3270D-FC6D-4603-9C44-403FEEC7A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950" y="2578147"/>
                <a:ext cx="206942" cy="349020"/>
              </a:xfrm>
              <a:custGeom>
                <a:avLst/>
                <a:gdLst>
                  <a:gd name="T0" fmla="*/ 8 w 112"/>
                  <a:gd name="T1" fmla="*/ 189 h 189"/>
                  <a:gd name="T2" fmla="*/ 1 w 112"/>
                  <a:gd name="T3" fmla="*/ 179 h 189"/>
                  <a:gd name="T4" fmla="*/ 5 w 112"/>
                  <a:gd name="T5" fmla="*/ 153 h 189"/>
                  <a:gd name="T6" fmla="*/ 8 w 112"/>
                  <a:gd name="T7" fmla="*/ 144 h 189"/>
                  <a:gd name="T8" fmla="*/ 56 w 112"/>
                  <a:gd name="T9" fmla="*/ 60 h 189"/>
                  <a:gd name="T10" fmla="*/ 85 w 112"/>
                  <a:gd name="T11" fmla="*/ 17 h 189"/>
                  <a:gd name="T12" fmla="*/ 88 w 112"/>
                  <a:gd name="T13" fmla="*/ 9 h 189"/>
                  <a:gd name="T14" fmla="*/ 100 w 112"/>
                  <a:gd name="T15" fmla="*/ 0 h 189"/>
                  <a:gd name="T16" fmla="*/ 109 w 112"/>
                  <a:gd name="T17" fmla="*/ 8 h 189"/>
                  <a:gd name="T18" fmla="*/ 112 w 112"/>
                  <a:gd name="T19" fmla="*/ 20 h 189"/>
                  <a:gd name="T20" fmla="*/ 98 w 112"/>
                  <a:gd name="T21" fmla="*/ 60 h 189"/>
                  <a:gd name="T22" fmla="*/ 64 w 112"/>
                  <a:gd name="T23" fmla="*/ 117 h 189"/>
                  <a:gd name="T24" fmla="*/ 40 w 112"/>
                  <a:gd name="T25" fmla="*/ 155 h 189"/>
                  <a:gd name="T26" fmla="*/ 14 w 112"/>
                  <a:gd name="T27" fmla="*/ 186 h 189"/>
                  <a:gd name="T28" fmla="*/ 8 w 112"/>
                  <a:gd name="T2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2" h="189">
                    <a:moveTo>
                      <a:pt x="8" y="189"/>
                    </a:moveTo>
                    <a:cubicBezTo>
                      <a:pt x="3" y="187"/>
                      <a:pt x="0" y="184"/>
                      <a:pt x="1" y="179"/>
                    </a:cubicBezTo>
                    <a:cubicBezTo>
                      <a:pt x="2" y="170"/>
                      <a:pt x="3" y="162"/>
                      <a:pt x="5" y="153"/>
                    </a:cubicBezTo>
                    <a:cubicBezTo>
                      <a:pt x="5" y="150"/>
                      <a:pt x="7" y="147"/>
                      <a:pt x="8" y="144"/>
                    </a:cubicBezTo>
                    <a:cubicBezTo>
                      <a:pt x="28" y="118"/>
                      <a:pt x="42" y="89"/>
                      <a:pt x="56" y="60"/>
                    </a:cubicBezTo>
                    <a:cubicBezTo>
                      <a:pt x="64" y="45"/>
                      <a:pt x="73" y="30"/>
                      <a:pt x="85" y="17"/>
                    </a:cubicBezTo>
                    <a:cubicBezTo>
                      <a:pt x="87" y="15"/>
                      <a:pt x="88" y="12"/>
                      <a:pt x="88" y="9"/>
                    </a:cubicBezTo>
                    <a:cubicBezTo>
                      <a:pt x="90" y="4"/>
                      <a:pt x="95" y="0"/>
                      <a:pt x="100" y="0"/>
                    </a:cubicBezTo>
                    <a:cubicBezTo>
                      <a:pt x="105" y="0"/>
                      <a:pt x="108" y="4"/>
                      <a:pt x="109" y="8"/>
                    </a:cubicBezTo>
                    <a:cubicBezTo>
                      <a:pt x="110" y="12"/>
                      <a:pt x="112" y="16"/>
                      <a:pt x="112" y="20"/>
                    </a:cubicBezTo>
                    <a:cubicBezTo>
                      <a:pt x="109" y="34"/>
                      <a:pt x="106" y="48"/>
                      <a:pt x="98" y="60"/>
                    </a:cubicBezTo>
                    <a:cubicBezTo>
                      <a:pt x="86" y="78"/>
                      <a:pt x="75" y="98"/>
                      <a:pt x="64" y="117"/>
                    </a:cubicBezTo>
                    <a:cubicBezTo>
                      <a:pt x="56" y="130"/>
                      <a:pt x="48" y="142"/>
                      <a:pt x="40" y="155"/>
                    </a:cubicBezTo>
                    <a:cubicBezTo>
                      <a:pt x="34" y="167"/>
                      <a:pt x="25" y="177"/>
                      <a:pt x="14" y="186"/>
                    </a:cubicBezTo>
                    <a:cubicBezTo>
                      <a:pt x="12" y="186"/>
                      <a:pt x="10" y="188"/>
                      <a:pt x="8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Freeform 20">
                <a:extLst>
                  <a:ext uri="{FF2B5EF4-FFF2-40B4-BE49-F238E27FC236}">
                    <a16:creationId xmlns:a16="http://schemas.microsoft.com/office/drawing/2014/main" xmlns="" id="{EA4D3A0A-3081-4FCC-9F10-E667DD5756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104" y="2794353"/>
                <a:ext cx="254816" cy="234739"/>
              </a:xfrm>
              <a:custGeom>
                <a:avLst/>
                <a:gdLst>
                  <a:gd name="T0" fmla="*/ 135 w 138"/>
                  <a:gd name="T1" fmla="*/ 127 h 127"/>
                  <a:gd name="T2" fmla="*/ 124 w 138"/>
                  <a:gd name="T3" fmla="*/ 123 h 127"/>
                  <a:gd name="T4" fmla="*/ 70 w 138"/>
                  <a:gd name="T5" fmla="*/ 89 h 127"/>
                  <a:gd name="T6" fmla="*/ 20 w 138"/>
                  <a:gd name="T7" fmla="*/ 44 h 127"/>
                  <a:gd name="T8" fmla="*/ 10 w 138"/>
                  <a:gd name="T9" fmla="*/ 34 h 127"/>
                  <a:gd name="T10" fmla="*/ 10 w 138"/>
                  <a:gd name="T11" fmla="*/ 5 h 127"/>
                  <a:gd name="T12" fmla="*/ 21 w 138"/>
                  <a:gd name="T13" fmla="*/ 5 h 127"/>
                  <a:gd name="T14" fmla="*/ 40 w 138"/>
                  <a:gd name="T15" fmla="*/ 21 h 127"/>
                  <a:gd name="T16" fmla="*/ 60 w 138"/>
                  <a:gd name="T17" fmla="*/ 41 h 127"/>
                  <a:gd name="T18" fmla="*/ 89 w 138"/>
                  <a:gd name="T19" fmla="*/ 74 h 127"/>
                  <a:gd name="T20" fmla="*/ 130 w 138"/>
                  <a:gd name="T21" fmla="*/ 109 h 127"/>
                  <a:gd name="T22" fmla="*/ 135 w 138"/>
                  <a:gd name="T2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27">
                    <a:moveTo>
                      <a:pt x="135" y="127"/>
                    </a:moveTo>
                    <a:cubicBezTo>
                      <a:pt x="131" y="125"/>
                      <a:pt x="128" y="125"/>
                      <a:pt x="124" y="123"/>
                    </a:cubicBezTo>
                    <a:cubicBezTo>
                      <a:pt x="105" y="114"/>
                      <a:pt x="87" y="103"/>
                      <a:pt x="70" y="89"/>
                    </a:cubicBezTo>
                    <a:cubicBezTo>
                      <a:pt x="53" y="74"/>
                      <a:pt x="36" y="59"/>
                      <a:pt x="20" y="44"/>
                    </a:cubicBezTo>
                    <a:cubicBezTo>
                      <a:pt x="16" y="41"/>
                      <a:pt x="13" y="37"/>
                      <a:pt x="10" y="34"/>
                    </a:cubicBezTo>
                    <a:cubicBezTo>
                      <a:pt x="0" y="23"/>
                      <a:pt x="4" y="15"/>
                      <a:pt x="10" y="5"/>
                    </a:cubicBezTo>
                    <a:cubicBezTo>
                      <a:pt x="13" y="0"/>
                      <a:pt x="18" y="0"/>
                      <a:pt x="21" y="5"/>
                    </a:cubicBezTo>
                    <a:cubicBezTo>
                      <a:pt x="26" y="13"/>
                      <a:pt x="32" y="17"/>
                      <a:pt x="40" y="21"/>
                    </a:cubicBezTo>
                    <a:cubicBezTo>
                      <a:pt x="47" y="26"/>
                      <a:pt x="54" y="33"/>
                      <a:pt x="60" y="41"/>
                    </a:cubicBezTo>
                    <a:cubicBezTo>
                      <a:pt x="69" y="52"/>
                      <a:pt x="79" y="63"/>
                      <a:pt x="89" y="74"/>
                    </a:cubicBezTo>
                    <a:cubicBezTo>
                      <a:pt x="102" y="87"/>
                      <a:pt x="118" y="97"/>
                      <a:pt x="130" y="109"/>
                    </a:cubicBezTo>
                    <a:cubicBezTo>
                      <a:pt x="136" y="114"/>
                      <a:pt x="138" y="119"/>
                      <a:pt x="135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Freeform 21">
                <a:extLst>
                  <a:ext uri="{FF2B5EF4-FFF2-40B4-BE49-F238E27FC236}">
                    <a16:creationId xmlns:a16="http://schemas.microsoft.com/office/drawing/2014/main" xmlns="" id="{8737BE15-5B13-471F-8AB9-B470146B5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5586" y="3036042"/>
                <a:ext cx="172194" cy="61001"/>
              </a:xfrm>
              <a:custGeom>
                <a:avLst/>
                <a:gdLst>
                  <a:gd name="T0" fmla="*/ 0 w 93"/>
                  <a:gd name="T1" fmla="*/ 16 h 33"/>
                  <a:gd name="T2" fmla="*/ 13 w 93"/>
                  <a:gd name="T3" fmla="*/ 1 h 33"/>
                  <a:gd name="T4" fmla="*/ 32 w 93"/>
                  <a:gd name="T5" fmla="*/ 0 h 33"/>
                  <a:gd name="T6" fmla="*/ 86 w 93"/>
                  <a:gd name="T7" fmla="*/ 18 h 33"/>
                  <a:gd name="T8" fmla="*/ 92 w 93"/>
                  <a:gd name="T9" fmla="*/ 26 h 33"/>
                  <a:gd name="T10" fmla="*/ 84 w 93"/>
                  <a:gd name="T11" fmla="*/ 32 h 33"/>
                  <a:gd name="T12" fmla="*/ 71 w 93"/>
                  <a:gd name="T13" fmla="*/ 32 h 33"/>
                  <a:gd name="T14" fmla="*/ 2 w 93"/>
                  <a:gd name="T15" fmla="*/ 17 h 33"/>
                  <a:gd name="T16" fmla="*/ 0 w 93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33">
                    <a:moveTo>
                      <a:pt x="0" y="16"/>
                    </a:moveTo>
                    <a:cubicBezTo>
                      <a:pt x="0" y="6"/>
                      <a:pt x="5" y="2"/>
                      <a:pt x="13" y="1"/>
                    </a:cubicBezTo>
                    <a:cubicBezTo>
                      <a:pt x="19" y="0"/>
                      <a:pt x="26" y="0"/>
                      <a:pt x="32" y="0"/>
                    </a:cubicBezTo>
                    <a:cubicBezTo>
                      <a:pt x="51" y="4"/>
                      <a:pt x="69" y="9"/>
                      <a:pt x="86" y="18"/>
                    </a:cubicBezTo>
                    <a:cubicBezTo>
                      <a:pt x="90" y="20"/>
                      <a:pt x="93" y="21"/>
                      <a:pt x="92" y="26"/>
                    </a:cubicBezTo>
                    <a:cubicBezTo>
                      <a:pt x="92" y="30"/>
                      <a:pt x="88" y="32"/>
                      <a:pt x="84" y="32"/>
                    </a:cubicBezTo>
                    <a:cubicBezTo>
                      <a:pt x="80" y="32"/>
                      <a:pt x="76" y="33"/>
                      <a:pt x="71" y="32"/>
                    </a:cubicBezTo>
                    <a:cubicBezTo>
                      <a:pt x="48" y="30"/>
                      <a:pt x="25" y="24"/>
                      <a:pt x="2" y="17"/>
                    </a:cubicBezTo>
                    <a:cubicBezTo>
                      <a:pt x="2" y="17"/>
                      <a:pt x="1" y="1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Freeform 22">
                <a:extLst>
                  <a:ext uri="{FF2B5EF4-FFF2-40B4-BE49-F238E27FC236}">
                    <a16:creationId xmlns:a16="http://schemas.microsoft.com/office/drawing/2014/main" xmlns="" id="{0D485538-C20A-4467-B9BE-745F1B66F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762" y="2923305"/>
                <a:ext cx="116598" cy="92660"/>
              </a:xfrm>
              <a:custGeom>
                <a:avLst/>
                <a:gdLst>
                  <a:gd name="T0" fmla="*/ 3 w 63"/>
                  <a:gd name="T1" fmla="*/ 50 h 50"/>
                  <a:gd name="T2" fmla="*/ 5 w 63"/>
                  <a:gd name="T3" fmla="*/ 36 h 50"/>
                  <a:gd name="T4" fmla="*/ 19 w 63"/>
                  <a:gd name="T5" fmla="*/ 20 h 50"/>
                  <a:gd name="T6" fmla="*/ 51 w 63"/>
                  <a:gd name="T7" fmla="*/ 3 h 50"/>
                  <a:gd name="T8" fmla="*/ 61 w 63"/>
                  <a:gd name="T9" fmla="*/ 5 h 50"/>
                  <a:gd name="T10" fmla="*/ 59 w 63"/>
                  <a:gd name="T11" fmla="*/ 14 h 50"/>
                  <a:gd name="T12" fmla="*/ 3 w 63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50">
                    <a:moveTo>
                      <a:pt x="3" y="50"/>
                    </a:moveTo>
                    <a:cubicBezTo>
                      <a:pt x="0" y="44"/>
                      <a:pt x="2" y="39"/>
                      <a:pt x="5" y="36"/>
                    </a:cubicBezTo>
                    <a:cubicBezTo>
                      <a:pt x="9" y="30"/>
                      <a:pt x="13" y="24"/>
                      <a:pt x="19" y="20"/>
                    </a:cubicBezTo>
                    <a:cubicBezTo>
                      <a:pt x="29" y="13"/>
                      <a:pt x="40" y="8"/>
                      <a:pt x="51" y="3"/>
                    </a:cubicBezTo>
                    <a:cubicBezTo>
                      <a:pt x="55" y="0"/>
                      <a:pt x="58" y="1"/>
                      <a:pt x="61" y="5"/>
                    </a:cubicBezTo>
                    <a:cubicBezTo>
                      <a:pt x="63" y="8"/>
                      <a:pt x="62" y="12"/>
                      <a:pt x="59" y="14"/>
                    </a:cubicBezTo>
                    <a:cubicBezTo>
                      <a:pt x="42" y="28"/>
                      <a:pt x="27" y="45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Freeform 23">
                <a:extLst>
                  <a:ext uri="{FF2B5EF4-FFF2-40B4-BE49-F238E27FC236}">
                    <a16:creationId xmlns:a16="http://schemas.microsoft.com/office/drawing/2014/main" xmlns="" id="{80F3CF0E-CC9D-4BF5-B043-6E433A110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635" y="3059979"/>
                <a:ext cx="122003" cy="42469"/>
              </a:xfrm>
              <a:custGeom>
                <a:avLst/>
                <a:gdLst>
                  <a:gd name="T0" fmla="*/ 4 w 66"/>
                  <a:gd name="T1" fmla="*/ 23 h 23"/>
                  <a:gd name="T2" fmla="*/ 14 w 66"/>
                  <a:gd name="T3" fmla="*/ 2 h 23"/>
                  <a:gd name="T4" fmla="*/ 48 w 66"/>
                  <a:gd name="T5" fmla="*/ 1 h 23"/>
                  <a:gd name="T6" fmla="*/ 59 w 66"/>
                  <a:gd name="T7" fmla="*/ 0 h 23"/>
                  <a:gd name="T8" fmla="*/ 65 w 66"/>
                  <a:gd name="T9" fmla="*/ 1 h 23"/>
                  <a:gd name="T10" fmla="*/ 65 w 66"/>
                  <a:gd name="T11" fmla="*/ 8 h 23"/>
                  <a:gd name="T12" fmla="*/ 50 w 66"/>
                  <a:gd name="T13" fmla="*/ 18 h 23"/>
                  <a:gd name="T14" fmla="*/ 4 w 6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23">
                    <a:moveTo>
                      <a:pt x="4" y="23"/>
                    </a:moveTo>
                    <a:cubicBezTo>
                      <a:pt x="0" y="11"/>
                      <a:pt x="3" y="4"/>
                      <a:pt x="14" y="2"/>
                    </a:cubicBezTo>
                    <a:cubicBezTo>
                      <a:pt x="25" y="1"/>
                      <a:pt x="36" y="1"/>
                      <a:pt x="48" y="1"/>
                    </a:cubicBezTo>
                    <a:cubicBezTo>
                      <a:pt x="52" y="1"/>
                      <a:pt x="55" y="0"/>
                      <a:pt x="59" y="0"/>
                    </a:cubicBezTo>
                    <a:cubicBezTo>
                      <a:pt x="61" y="0"/>
                      <a:pt x="64" y="1"/>
                      <a:pt x="65" y="1"/>
                    </a:cubicBezTo>
                    <a:cubicBezTo>
                      <a:pt x="66" y="3"/>
                      <a:pt x="66" y="7"/>
                      <a:pt x="65" y="8"/>
                    </a:cubicBezTo>
                    <a:cubicBezTo>
                      <a:pt x="60" y="12"/>
                      <a:pt x="56" y="16"/>
                      <a:pt x="50" y="18"/>
                    </a:cubicBezTo>
                    <a:cubicBezTo>
                      <a:pt x="35" y="23"/>
                      <a:pt x="20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02FD5338-8032-4C14-B46C-29CC756A7921}"/>
              </a:ext>
            </a:extLst>
          </p:cNvPr>
          <p:cNvGrpSpPr/>
          <p:nvPr/>
        </p:nvGrpSpPr>
        <p:grpSpPr>
          <a:xfrm>
            <a:off x="3542220" y="1619927"/>
            <a:ext cx="1911223" cy="512478"/>
            <a:chOff x="1144397" y="1640384"/>
            <a:chExt cx="1911223" cy="512478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232FB6A1-0943-4DB6-AD1D-87E182E802DD}"/>
                </a:ext>
              </a:extLst>
            </p:cNvPr>
            <p:cNvGrpSpPr/>
            <p:nvPr/>
          </p:nvGrpSpPr>
          <p:grpSpPr>
            <a:xfrm>
              <a:off x="1144397" y="1640384"/>
              <a:ext cx="1911223" cy="512478"/>
              <a:chOff x="1487297" y="1833564"/>
              <a:chExt cx="1911223" cy="512478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xmlns="" id="{0321339B-19A1-4832-B54F-1981E39044BB}"/>
                  </a:ext>
                </a:extLst>
              </p:cNvPr>
              <p:cNvGrpSpPr/>
              <p:nvPr/>
            </p:nvGrpSpPr>
            <p:grpSpPr>
              <a:xfrm>
                <a:off x="1487297" y="1833564"/>
                <a:ext cx="1911223" cy="512478"/>
                <a:chOff x="1734913" y="1355464"/>
                <a:chExt cx="3902094" cy="3408370"/>
              </a:xfrm>
            </p:grpSpPr>
            <p:sp>
              <p:nvSpPr>
                <p:cNvPr id="117" name="矩形: 圆角 116">
                  <a:extLst>
                    <a:ext uri="{FF2B5EF4-FFF2-40B4-BE49-F238E27FC236}">
                      <a16:creationId xmlns:a16="http://schemas.microsoft.com/office/drawing/2014/main" xmlns="" id="{647C6939-F260-4544-A5CB-5A9462F42F49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D9C4CC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矩形: 圆角 117">
                  <a:extLst>
                    <a:ext uri="{FF2B5EF4-FFF2-40B4-BE49-F238E27FC236}">
                      <a16:creationId xmlns:a16="http://schemas.microsoft.com/office/drawing/2014/main" xmlns="" id="{06E57041-8160-4133-8253-27BB5C0BCB40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FFFF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6" name="矩形: 圆角 115">
                <a:extLst>
                  <a:ext uri="{FF2B5EF4-FFF2-40B4-BE49-F238E27FC236}">
                    <a16:creationId xmlns:a16="http://schemas.microsoft.com/office/drawing/2014/main" xmlns="" id="{58B0984B-E6D0-43BA-B6DC-AB2495728EE6}"/>
                  </a:ext>
                </a:extLst>
              </p:cNvPr>
              <p:cNvSpPr/>
              <p:nvPr/>
            </p:nvSpPr>
            <p:spPr>
              <a:xfrm>
                <a:off x="1487297" y="1833564"/>
                <a:ext cx="1911223" cy="51247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FF7CB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D576F1DD-362B-489B-9236-F9CBD4A896A4}"/>
                </a:ext>
              </a:extLst>
            </p:cNvPr>
            <p:cNvSpPr txBox="1"/>
            <p:nvPr/>
          </p:nvSpPr>
          <p:spPr>
            <a:xfrm>
              <a:off x="1144397" y="1722409"/>
              <a:ext cx="1911223" cy="348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ABE2A91C-E3EB-4D74-BF0A-7A9A03F2C3BE}"/>
              </a:ext>
            </a:extLst>
          </p:cNvPr>
          <p:cNvGrpSpPr/>
          <p:nvPr/>
        </p:nvGrpSpPr>
        <p:grpSpPr>
          <a:xfrm>
            <a:off x="5940043" y="1619927"/>
            <a:ext cx="1911223" cy="512478"/>
            <a:chOff x="1144397" y="1640384"/>
            <a:chExt cx="1911223" cy="512478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xmlns="" id="{BF72CAF2-B9CC-4C91-8E57-9C689D9BC5F7}"/>
                </a:ext>
              </a:extLst>
            </p:cNvPr>
            <p:cNvGrpSpPr/>
            <p:nvPr/>
          </p:nvGrpSpPr>
          <p:grpSpPr>
            <a:xfrm>
              <a:off x="1144397" y="1640384"/>
              <a:ext cx="1911223" cy="512478"/>
              <a:chOff x="1487297" y="1833564"/>
              <a:chExt cx="1911223" cy="512478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xmlns="" id="{1CD0C7B6-D996-4C77-A9F4-6DF80C1EDA8C}"/>
                  </a:ext>
                </a:extLst>
              </p:cNvPr>
              <p:cNvGrpSpPr/>
              <p:nvPr/>
            </p:nvGrpSpPr>
            <p:grpSpPr>
              <a:xfrm>
                <a:off x="1487297" y="1833564"/>
                <a:ext cx="1911223" cy="512478"/>
                <a:chOff x="1734913" y="1355464"/>
                <a:chExt cx="3902094" cy="3408370"/>
              </a:xfrm>
            </p:grpSpPr>
            <p:sp>
              <p:nvSpPr>
                <p:cNvPr id="124" name="矩形: 圆角 123">
                  <a:extLst>
                    <a:ext uri="{FF2B5EF4-FFF2-40B4-BE49-F238E27FC236}">
                      <a16:creationId xmlns:a16="http://schemas.microsoft.com/office/drawing/2014/main" xmlns="" id="{5B88A6BD-C45A-4AC9-805C-8271507AE395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2700000" algn="tl" rotWithShape="0">
                    <a:srgbClr val="D9C4CC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矩形: 圆角 124">
                  <a:extLst>
                    <a:ext uri="{FF2B5EF4-FFF2-40B4-BE49-F238E27FC236}">
                      <a16:creationId xmlns:a16="http://schemas.microsoft.com/office/drawing/2014/main" xmlns="" id="{E362F940-1952-40AF-B882-C5D62B779D3D}"/>
                    </a:ext>
                  </a:extLst>
                </p:cNvPr>
                <p:cNvSpPr/>
                <p:nvPr/>
              </p:nvSpPr>
              <p:spPr>
                <a:xfrm>
                  <a:off x="1734913" y="1355464"/>
                  <a:ext cx="3902094" cy="3408370"/>
                </a:xfrm>
                <a:prstGeom prst="roundRect">
                  <a:avLst/>
                </a:prstGeom>
                <a:solidFill>
                  <a:srgbClr val="E96C9D"/>
                </a:solidFill>
                <a:ln>
                  <a:noFill/>
                </a:ln>
                <a:effectLst>
                  <a:outerShdw blurRad="127000" dist="63500" dir="13500000" algn="br" rotWithShape="0">
                    <a:srgbClr val="FFFFFF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xmlns="" id="{28BC0832-A5BD-4A62-9C1A-0566B7ADE1C3}"/>
                  </a:ext>
                </a:extLst>
              </p:cNvPr>
              <p:cNvSpPr/>
              <p:nvPr/>
            </p:nvSpPr>
            <p:spPr>
              <a:xfrm>
                <a:off x="1487297" y="1833564"/>
                <a:ext cx="1911223" cy="51247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FF7CB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xmlns="" id="{C0FDBEEB-CB8F-4CF9-B49F-C866181889A2}"/>
                </a:ext>
              </a:extLst>
            </p:cNvPr>
            <p:cNvSpPr txBox="1"/>
            <p:nvPr/>
          </p:nvSpPr>
          <p:spPr>
            <a:xfrm>
              <a:off x="1144397" y="1722409"/>
              <a:ext cx="1911223" cy="348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en-US" altLang="zh-CN" sz="16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803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1230</TotalTime>
  <Words>624</Words>
  <Application>Microsoft Office PowerPoint</Application>
  <PresentationFormat>宽屏</PresentationFormat>
  <Paragraphs>82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等线</vt:lpstr>
      <vt:lpstr>..黑体UI-韩语</vt:lpstr>
      <vt:lpstr>Arial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阳光 男孩</cp:lastModifiedBy>
  <cp:revision>121</cp:revision>
  <dcterms:created xsi:type="dcterms:W3CDTF">2020-03-25T04:56:54Z</dcterms:created>
  <dcterms:modified xsi:type="dcterms:W3CDTF">2020-03-29T12:14:49Z</dcterms:modified>
</cp:coreProperties>
</file>